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78C802-ADA5-4343-B9B8-18B1C0A97DEF}" type="datetimeFigureOut">
              <a:rPr lang="en-US" smtClean="0"/>
              <a:t>4/8/2015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DA4A8C-B063-4185-A81C-0DD209D40F9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558030" y="935851"/>
            <a:ext cx="2379441" cy="1051372"/>
            <a:chOff x="2558030" y="935851"/>
            <a:chExt cx="2379441" cy="1051372"/>
          </a:xfrm>
        </p:grpSpPr>
        <p:sp>
          <p:nvSpPr>
            <p:cNvPr id="2" name="Freeform 1"/>
            <p:cNvSpPr/>
            <p:nvPr/>
          </p:nvSpPr>
          <p:spPr>
            <a:xfrm>
              <a:off x="2558030" y="960276"/>
              <a:ext cx="549403" cy="891556"/>
            </a:xfrm>
            <a:custGeom>
              <a:avLst/>
              <a:gdLst/>
              <a:ahLst/>
              <a:cxnLst/>
              <a:rect l="0" t="0" r="0" b="0"/>
              <a:pathLst>
                <a:path w="549403" h="891556">
                  <a:moveTo>
                    <a:pt x="0" y="28218"/>
                  </a:moveTo>
                  <a:lnTo>
                    <a:pt x="11802" y="25351"/>
                  </a:lnTo>
                  <a:lnTo>
                    <a:pt x="23571" y="23209"/>
                  </a:lnTo>
                  <a:lnTo>
                    <a:pt x="36457" y="21602"/>
                  </a:lnTo>
                  <a:lnTo>
                    <a:pt x="50132" y="20248"/>
                  </a:lnTo>
                  <a:lnTo>
                    <a:pt x="63812" y="18751"/>
                  </a:lnTo>
                  <a:lnTo>
                    <a:pt x="77041" y="16905"/>
                  </a:lnTo>
                  <a:lnTo>
                    <a:pt x="90185" y="14838"/>
                  </a:lnTo>
                  <a:lnTo>
                    <a:pt x="104209" y="12906"/>
                  </a:lnTo>
                  <a:lnTo>
                    <a:pt x="119607" y="11309"/>
                  </a:lnTo>
                  <a:lnTo>
                    <a:pt x="136390" y="10086"/>
                  </a:lnTo>
                  <a:lnTo>
                    <a:pt x="154345" y="9190"/>
                  </a:lnTo>
                  <a:lnTo>
                    <a:pt x="173200" y="8552"/>
                  </a:lnTo>
                  <a:lnTo>
                    <a:pt x="192387" y="8108"/>
                  </a:lnTo>
                  <a:lnTo>
                    <a:pt x="211100" y="7802"/>
                  </a:lnTo>
                  <a:lnTo>
                    <a:pt x="228938" y="7593"/>
                  </a:lnTo>
                  <a:lnTo>
                    <a:pt x="245861" y="7451"/>
                  </a:lnTo>
                  <a:lnTo>
                    <a:pt x="262000" y="7355"/>
                  </a:lnTo>
                  <a:lnTo>
                    <a:pt x="277540" y="7291"/>
                  </a:lnTo>
                  <a:lnTo>
                    <a:pt x="293132" y="7248"/>
                  </a:lnTo>
                  <a:lnTo>
                    <a:pt x="309827" y="7219"/>
                  </a:lnTo>
                  <a:lnTo>
                    <a:pt x="328105" y="7200"/>
                  </a:lnTo>
                  <a:lnTo>
                    <a:pt x="347775" y="7187"/>
                  </a:lnTo>
                  <a:lnTo>
                    <a:pt x="368276" y="7178"/>
                  </a:lnTo>
                  <a:lnTo>
                    <a:pt x="389178" y="7168"/>
                  </a:lnTo>
                  <a:lnTo>
                    <a:pt x="410245" y="6991"/>
                  </a:lnTo>
                  <a:lnTo>
                    <a:pt x="431367" y="6340"/>
                  </a:lnTo>
                  <a:lnTo>
                    <a:pt x="452487" y="5090"/>
                  </a:lnTo>
                  <a:lnTo>
                    <a:pt x="473260" y="3436"/>
                  </a:lnTo>
                  <a:lnTo>
                    <a:pt x="493070" y="1787"/>
                  </a:lnTo>
                  <a:lnTo>
                    <a:pt x="511624" y="402"/>
                  </a:lnTo>
                  <a:lnTo>
                    <a:pt x="527846" y="0"/>
                  </a:lnTo>
                  <a:lnTo>
                    <a:pt x="539789" y="1785"/>
                  </a:lnTo>
                  <a:lnTo>
                    <a:pt x="546779" y="6211"/>
                  </a:lnTo>
                  <a:lnTo>
                    <a:pt x="549402" y="12762"/>
                  </a:lnTo>
                  <a:lnTo>
                    <a:pt x="548828" y="20372"/>
                  </a:lnTo>
                  <a:lnTo>
                    <a:pt x="546078" y="28294"/>
                  </a:lnTo>
                  <a:lnTo>
                    <a:pt x="541715" y="36014"/>
                  </a:lnTo>
                  <a:lnTo>
                    <a:pt x="535923" y="43102"/>
                  </a:lnTo>
                  <a:lnTo>
                    <a:pt x="528899" y="49424"/>
                  </a:lnTo>
                  <a:lnTo>
                    <a:pt x="521054" y="55361"/>
                  </a:lnTo>
                  <a:lnTo>
                    <a:pt x="512936" y="61662"/>
                  </a:lnTo>
                  <a:lnTo>
                    <a:pt x="504875" y="68727"/>
                  </a:lnTo>
                  <a:lnTo>
                    <a:pt x="496834" y="76613"/>
                  </a:lnTo>
                  <a:lnTo>
                    <a:pt x="488520" y="85212"/>
                  </a:lnTo>
                  <a:lnTo>
                    <a:pt x="479778" y="94371"/>
                  </a:lnTo>
                  <a:lnTo>
                    <a:pt x="470601" y="103946"/>
                  </a:lnTo>
                  <a:lnTo>
                    <a:pt x="461053" y="113818"/>
                  </a:lnTo>
                  <a:lnTo>
                    <a:pt x="451219" y="123903"/>
                  </a:lnTo>
                  <a:lnTo>
                    <a:pt x="441173" y="134301"/>
                  </a:lnTo>
                  <a:lnTo>
                    <a:pt x="430977" y="145273"/>
                  </a:lnTo>
                  <a:lnTo>
                    <a:pt x="420669" y="156917"/>
                  </a:lnTo>
                  <a:lnTo>
                    <a:pt x="410121" y="169179"/>
                  </a:lnTo>
                  <a:lnTo>
                    <a:pt x="399047" y="181942"/>
                  </a:lnTo>
                  <a:lnTo>
                    <a:pt x="387339" y="195085"/>
                  </a:lnTo>
                  <a:lnTo>
                    <a:pt x="375205" y="208505"/>
                  </a:lnTo>
                  <a:lnTo>
                    <a:pt x="363059" y="222119"/>
                  </a:lnTo>
                  <a:lnTo>
                    <a:pt x="351149" y="235869"/>
                  </a:lnTo>
                  <a:lnTo>
                    <a:pt x="339541" y="249713"/>
                  </a:lnTo>
                  <a:lnTo>
                    <a:pt x="328214" y="263620"/>
                  </a:lnTo>
                  <a:lnTo>
                    <a:pt x="317114" y="277575"/>
                  </a:lnTo>
                  <a:lnTo>
                    <a:pt x="306184" y="291727"/>
                  </a:lnTo>
                  <a:lnTo>
                    <a:pt x="295379" y="306373"/>
                  </a:lnTo>
                  <a:lnTo>
                    <a:pt x="284666" y="321638"/>
                  </a:lnTo>
                  <a:lnTo>
                    <a:pt x="274182" y="337484"/>
                  </a:lnTo>
                  <a:lnTo>
                    <a:pt x="264215" y="353807"/>
                  </a:lnTo>
                  <a:lnTo>
                    <a:pt x="254877" y="370493"/>
                  </a:lnTo>
                  <a:lnTo>
                    <a:pt x="245962" y="387444"/>
                  </a:lnTo>
                  <a:lnTo>
                    <a:pt x="237055" y="404583"/>
                  </a:lnTo>
                  <a:lnTo>
                    <a:pt x="227916" y="421853"/>
                  </a:lnTo>
                  <a:lnTo>
                    <a:pt x="218641" y="439212"/>
                  </a:lnTo>
                  <a:lnTo>
                    <a:pt x="209561" y="456634"/>
                  </a:lnTo>
                  <a:lnTo>
                    <a:pt x="200859" y="474096"/>
                  </a:lnTo>
                  <a:lnTo>
                    <a:pt x="192558" y="491587"/>
                  </a:lnTo>
                  <a:lnTo>
                    <a:pt x="184603" y="509096"/>
                  </a:lnTo>
                  <a:lnTo>
                    <a:pt x="176915" y="526613"/>
                  </a:lnTo>
                  <a:lnTo>
                    <a:pt x="169261" y="543971"/>
                  </a:lnTo>
                  <a:lnTo>
                    <a:pt x="161276" y="560859"/>
                  </a:lnTo>
                  <a:lnTo>
                    <a:pt x="152791" y="577150"/>
                  </a:lnTo>
                  <a:lnTo>
                    <a:pt x="143972" y="593040"/>
                  </a:lnTo>
                  <a:lnTo>
                    <a:pt x="135206" y="608936"/>
                  </a:lnTo>
                  <a:lnTo>
                    <a:pt x="126718" y="625074"/>
                  </a:lnTo>
                  <a:lnTo>
                    <a:pt x="118561" y="641354"/>
                  </a:lnTo>
                  <a:lnTo>
                    <a:pt x="110704" y="657444"/>
                  </a:lnTo>
                  <a:lnTo>
                    <a:pt x="103092" y="673160"/>
                  </a:lnTo>
                  <a:lnTo>
                    <a:pt x="95827" y="688476"/>
                  </a:lnTo>
                  <a:lnTo>
                    <a:pt x="89168" y="703447"/>
                  </a:lnTo>
                  <a:lnTo>
                    <a:pt x="83205" y="718143"/>
                  </a:lnTo>
                  <a:lnTo>
                    <a:pt x="77878" y="732469"/>
                  </a:lnTo>
                  <a:lnTo>
                    <a:pt x="73065" y="746176"/>
                  </a:lnTo>
                  <a:lnTo>
                    <a:pt x="68637" y="759177"/>
                  </a:lnTo>
                  <a:lnTo>
                    <a:pt x="64323" y="771537"/>
                  </a:lnTo>
                  <a:lnTo>
                    <a:pt x="59732" y="783377"/>
                  </a:lnTo>
                  <a:lnTo>
                    <a:pt x="54681" y="794826"/>
                  </a:lnTo>
                  <a:lnTo>
                    <a:pt x="49320" y="805990"/>
                  </a:lnTo>
                  <a:lnTo>
                    <a:pt x="44029" y="816953"/>
                  </a:lnTo>
                  <a:lnTo>
                    <a:pt x="39027" y="827772"/>
                  </a:lnTo>
                  <a:lnTo>
                    <a:pt x="34320" y="838423"/>
                  </a:lnTo>
                  <a:lnTo>
                    <a:pt x="29219" y="850057"/>
                  </a:lnTo>
                  <a:lnTo>
                    <a:pt x="22160" y="865934"/>
                  </a:lnTo>
                  <a:lnTo>
                    <a:pt x="10528" y="891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84413" y="179918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10797" y="1062193"/>
              <a:ext cx="10529" cy="768581"/>
            </a:xfrm>
            <a:custGeom>
              <a:avLst/>
              <a:gdLst/>
              <a:ahLst/>
              <a:cxnLst/>
              <a:rect l="0" t="0" r="0" b="0"/>
              <a:pathLst>
                <a:path w="10529" h="768581">
                  <a:moveTo>
                    <a:pt x="10528" y="0"/>
                  </a:moveTo>
                  <a:lnTo>
                    <a:pt x="7661" y="9003"/>
                  </a:lnTo>
                  <a:lnTo>
                    <a:pt x="5519" y="19270"/>
                  </a:lnTo>
                  <a:lnTo>
                    <a:pt x="3916" y="31849"/>
                  </a:lnTo>
                  <a:lnTo>
                    <a:pt x="2736" y="46204"/>
                  </a:lnTo>
                  <a:lnTo>
                    <a:pt x="1887" y="61351"/>
                  </a:lnTo>
                  <a:lnTo>
                    <a:pt x="1289" y="76636"/>
                  </a:lnTo>
                  <a:lnTo>
                    <a:pt x="875" y="91770"/>
                  </a:lnTo>
                  <a:lnTo>
                    <a:pt x="591" y="106672"/>
                  </a:lnTo>
                  <a:lnTo>
                    <a:pt x="398" y="121353"/>
                  </a:lnTo>
                  <a:lnTo>
                    <a:pt x="267" y="135852"/>
                  </a:lnTo>
                  <a:lnTo>
                    <a:pt x="179" y="150214"/>
                  </a:lnTo>
                  <a:lnTo>
                    <a:pt x="119" y="164480"/>
                  </a:lnTo>
                  <a:lnTo>
                    <a:pt x="80" y="178844"/>
                  </a:lnTo>
                  <a:lnTo>
                    <a:pt x="53" y="193635"/>
                  </a:lnTo>
                  <a:lnTo>
                    <a:pt x="35" y="208996"/>
                  </a:lnTo>
                  <a:lnTo>
                    <a:pt x="24" y="224907"/>
                  </a:lnTo>
                  <a:lnTo>
                    <a:pt x="15" y="241273"/>
                  </a:lnTo>
                  <a:lnTo>
                    <a:pt x="10" y="257989"/>
                  </a:lnTo>
                  <a:lnTo>
                    <a:pt x="6" y="274959"/>
                  </a:lnTo>
                  <a:lnTo>
                    <a:pt x="4" y="292111"/>
                  </a:lnTo>
                  <a:lnTo>
                    <a:pt x="3" y="309390"/>
                  </a:lnTo>
                  <a:lnTo>
                    <a:pt x="2" y="326755"/>
                  </a:lnTo>
                  <a:lnTo>
                    <a:pt x="1" y="344180"/>
                  </a:lnTo>
                  <a:lnTo>
                    <a:pt x="1" y="361641"/>
                  </a:lnTo>
                  <a:lnTo>
                    <a:pt x="0" y="378960"/>
                  </a:lnTo>
                  <a:lnTo>
                    <a:pt x="0" y="395822"/>
                  </a:lnTo>
                  <a:lnTo>
                    <a:pt x="0" y="412096"/>
                  </a:lnTo>
                  <a:lnTo>
                    <a:pt x="0" y="427975"/>
                  </a:lnTo>
                  <a:lnTo>
                    <a:pt x="0" y="443863"/>
                  </a:lnTo>
                  <a:lnTo>
                    <a:pt x="0" y="460000"/>
                  </a:lnTo>
                  <a:lnTo>
                    <a:pt x="0" y="476450"/>
                  </a:lnTo>
                  <a:lnTo>
                    <a:pt x="0" y="493186"/>
                  </a:lnTo>
                  <a:lnTo>
                    <a:pt x="0" y="510149"/>
                  </a:lnTo>
                  <a:lnTo>
                    <a:pt x="0" y="527117"/>
                  </a:lnTo>
                  <a:lnTo>
                    <a:pt x="0" y="543736"/>
                  </a:lnTo>
                  <a:lnTo>
                    <a:pt x="4" y="559838"/>
                  </a:lnTo>
                  <a:lnTo>
                    <a:pt x="177" y="575430"/>
                  </a:lnTo>
                  <a:lnTo>
                    <a:pt x="825" y="590593"/>
                  </a:lnTo>
                  <a:lnTo>
                    <a:pt x="2074" y="605435"/>
                  </a:lnTo>
                  <a:lnTo>
                    <a:pt x="3727" y="620370"/>
                  </a:lnTo>
                  <a:lnTo>
                    <a:pt x="5375" y="636083"/>
                  </a:lnTo>
                  <a:lnTo>
                    <a:pt x="6778" y="652876"/>
                  </a:lnTo>
                  <a:lnTo>
                    <a:pt x="7870" y="670394"/>
                  </a:lnTo>
                  <a:lnTo>
                    <a:pt x="8678" y="687845"/>
                  </a:lnTo>
                  <a:lnTo>
                    <a:pt x="9252" y="704750"/>
                  </a:lnTo>
                  <a:lnTo>
                    <a:pt x="9456" y="720389"/>
                  </a:lnTo>
                  <a:lnTo>
                    <a:pt x="8878" y="735186"/>
                  </a:lnTo>
                  <a:lnTo>
                    <a:pt x="6352" y="750433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24221" y="1062193"/>
              <a:ext cx="39260" cy="758053"/>
            </a:xfrm>
            <a:custGeom>
              <a:avLst/>
              <a:gdLst/>
              <a:ahLst/>
              <a:cxnLst/>
              <a:rect l="0" t="0" r="0" b="0"/>
              <a:pathLst>
                <a:path w="39260" h="758053">
                  <a:moveTo>
                    <a:pt x="39259" y="0"/>
                  </a:moveTo>
                  <a:lnTo>
                    <a:pt x="36393" y="14602"/>
                  </a:lnTo>
                  <a:lnTo>
                    <a:pt x="34250" y="27873"/>
                  </a:lnTo>
                  <a:lnTo>
                    <a:pt x="32643" y="41093"/>
                  </a:lnTo>
                  <a:lnTo>
                    <a:pt x="31290" y="55126"/>
                  </a:lnTo>
                  <a:lnTo>
                    <a:pt x="29793" y="71228"/>
                  </a:lnTo>
                  <a:lnTo>
                    <a:pt x="27952" y="89876"/>
                  </a:lnTo>
                  <a:lnTo>
                    <a:pt x="26057" y="110253"/>
                  </a:lnTo>
                  <a:lnTo>
                    <a:pt x="24773" y="130695"/>
                  </a:lnTo>
                  <a:lnTo>
                    <a:pt x="24425" y="150219"/>
                  </a:lnTo>
                  <a:lnTo>
                    <a:pt x="24855" y="168713"/>
                  </a:lnTo>
                  <a:lnTo>
                    <a:pt x="25607" y="186572"/>
                  </a:lnTo>
                  <a:lnTo>
                    <a:pt x="26367" y="204130"/>
                  </a:lnTo>
                  <a:lnTo>
                    <a:pt x="26843" y="221414"/>
                  </a:lnTo>
                  <a:lnTo>
                    <a:pt x="26697" y="238200"/>
                  </a:lnTo>
                  <a:lnTo>
                    <a:pt x="25817" y="254398"/>
                  </a:lnTo>
                  <a:lnTo>
                    <a:pt x="24428" y="270212"/>
                  </a:lnTo>
                  <a:lnTo>
                    <a:pt x="22963" y="286052"/>
                  </a:lnTo>
                  <a:lnTo>
                    <a:pt x="21688" y="302153"/>
                  </a:lnTo>
                  <a:lnTo>
                    <a:pt x="20681" y="318578"/>
                  </a:lnTo>
                  <a:lnTo>
                    <a:pt x="19932" y="335296"/>
                  </a:lnTo>
                  <a:lnTo>
                    <a:pt x="19393" y="352247"/>
                  </a:lnTo>
                  <a:lnTo>
                    <a:pt x="19015" y="369207"/>
                  </a:lnTo>
                  <a:lnTo>
                    <a:pt x="18754" y="385820"/>
                  </a:lnTo>
                  <a:lnTo>
                    <a:pt x="18575" y="401923"/>
                  </a:lnTo>
                  <a:lnTo>
                    <a:pt x="18453" y="417685"/>
                  </a:lnTo>
                  <a:lnTo>
                    <a:pt x="18371" y="433495"/>
                  </a:lnTo>
                  <a:lnTo>
                    <a:pt x="18311" y="449575"/>
                  </a:lnTo>
                  <a:lnTo>
                    <a:pt x="18101" y="465816"/>
                  </a:lnTo>
                  <a:lnTo>
                    <a:pt x="17427" y="481880"/>
                  </a:lnTo>
                  <a:lnTo>
                    <a:pt x="16162" y="497578"/>
                  </a:lnTo>
                  <a:lnTo>
                    <a:pt x="14498" y="512883"/>
                  </a:lnTo>
                  <a:lnTo>
                    <a:pt x="12842" y="527846"/>
                  </a:lnTo>
                  <a:lnTo>
                    <a:pt x="11430" y="542537"/>
                  </a:lnTo>
                  <a:lnTo>
                    <a:pt x="10161" y="556860"/>
                  </a:lnTo>
                  <a:lnTo>
                    <a:pt x="8702" y="570565"/>
                  </a:lnTo>
                  <a:lnTo>
                    <a:pt x="6874" y="583573"/>
                  </a:lnTo>
                  <a:lnTo>
                    <a:pt x="4815" y="596277"/>
                  </a:lnTo>
                  <a:lnTo>
                    <a:pt x="2887" y="609413"/>
                  </a:lnTo>
                  <a:lnTo>
                    <a:pt x="1297" y="623363"/>
                  </a:lnTo>
                  <a:lnTo>
                    <a:pt x="247" y="638005"/>
                  </a:lnTo>
                  <a:lnTo>
                    <a:pt x="0" y="652913"/>
                  </a:lnTo>
                  <a:lnTo>
                    <a:pt x="611" y="667791"/>
                  </a:lnTo>
                  <a:lnTo>
                    <a:pt x="1827" y="682495"/>
                  </a:lnTo>
                  <a:lnTo>
                    <a:pt x="3299" y="698713"/>
                  </a:lnTo>
                  <a:lnTo>
                    <a:pt x="5156" y="721220"/>
                  </a:lnTo>
                  <a:lnTo>
                    <a:pt x="7674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63522" y="143069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201701" y="18190"/>
                  </a:lnTo>
                  <a:lnTo>
                    <a:pt x="192715" y="16048"/>
                  </a:lnTo>
                  <a:lnTo>
                    <a:pt x="182715" y="14445"/>
                  </a:lnTo>
                  <a:lnTo>
                    <a:pt x="171561" y="13264"/>
                  </a:lnTo>
                  <a:lnTo>
                    <a:pt x="159102" y="12416"/>
                  </a:lnTo>
                  <a:lnTo>
                    <a:pt x="145390" y="11813"/>
                  </a:lnTo>
                  <a:lnTo>
                    <a:pt x="130627" y="11226"/>
                  </a:lnTo>
                  <a:lnTo>
                    <a:pt x="115049" y="10294"/>
                  </a:lnTo>
                  <a:lnTo>
                    <a:pt x="98880" y="8852"/>
                  </a:lnTo>
                  <a:lnTo>
                    <a:pt x="82473" y="7060"/>
                  </a:lnTo>
                  <a:lnTo>
                    <a:pt x="64389" y="5130"/>
                  </a:lnTo>
                  <a:lnTo>
                    <a:pt x="39689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5896" y="935851"/>
              <a:ext cx="529847" cy="1051372"/>
            </a:xfrm>
            <a:custGeom>
              <a:avLst/>
              <a:gdLst/>
              <a:ahLst/>
              <a:cxnLst/>
              <a:rect l="0" t="0" r="0" b="0"/>
              <a:pathLst>
                <a:path w="529847" h="1051372">
                  <a:moveTo>
                    <a:pt x="78279" y="168456"/>
                  </a:moveTo>
                  <a:lnTo>
                    <a:pt x="72478" y="180124"/>
                  </a:lnTo>
                  <a:lnTo>
                    <a:pt x="67554" y="190613"/>
                  </a:lnTo>
                  <a:lnTo>
                    <a:pt x="63047" y="200929"/>
                  </a:lnTo>
                  <a:lnTo>
                    <a:pt x="58653" y="211748"/>
                  </a:lnTo>
                  <a:lnTo>
                    <a:pt x="53991" y="224037"/>
                  </a:lnTo>
                  <a:lnTo>
                    <a:pt x="48881" y="238191"/>
                  </a:lnTo>
                  <a:lnTo>
                    <a:pt x="43476" y="254269"/>
                  </a:lnTo>
                  <a:lnTo>
                    <a:pt x="38152" y="272264"/>
                  </a:lnTo>
                  <a:lnTo>
                    <a:pt x="33132" y="291952"/>
                  </a:lnTo>
                  <a:lnTo>
                    <a:pt x="28626" y="312509"/>
                  </a:lnTo>
                  <a:lnTo>
                    <a:pt x="24906" y="332680"/>
                  </a:lnTo>
                  <a:lnTo>
                    <a:pt x="22037" y="351791"/>
                  </a:lnTo>
                  <a:lnTo>
                    <a:pt x="19925" y="369721"/>
                  </a:lnTo>
                  <a:lnTo>
                    <a:pt x="18418" y="386610"/>
                  </a:lnTo>
                  <a:lnTo>
                    <a:pt x="17358" y="402675"/>
                  </a:lnTo>
                  <a:lnTo>
                    <a:pt x="16457" y="418128"/>
                  </a:lnTo>
                  <a:lnTo>
                    <a:pt x="15312" y="433140"/>
                  </a:lnTo>
                  <a:lnTo>
                    <a:pt x="13725" y="447843"/>
                  </a:lnTo>
                  <a:lnTo>
                    <a:pt x="11845" y="462331"/>
                  </a:lnTo>
                  <a:lnTo>
                    <a:pt x="10043" y="476673"/>
                  </a:lnTo>
                  <a:lnTo>
                    <a:pt x="8538" y="490920"/>
                  </a:lnTo>
                  <a:lnTo>
                    <a:pt x="7376" y="505268"/>
                  </a:lnTo>
                  <a:lnTo>
                    <a:pt x="6522" y="520047"/>
                  </a:lnTo>
                  <a:lnTo>
                    <a:pt x="5909" y="535395"/>
                  </a:lnTo>
                  <a:lnTo>
                    <a:pt x="5310" y="551127"/>
                  </a:lnTo>
                  <a:lnTo>
                    <a:pt x="4368" y="566840"/>
                  </a:lnTo>
                  <a:lnTo>
                    <a:pt x="2924" y="582304"/>
                  </a:lnTo>
                  <a:lnTo>
                    <a:pt x="1308" y="597620"/>
                  </a:lnTo>
                  <a:lnTo>
                    <a:pt x="217" y="613122"/>
                  </a:lnTo>
                  <a:lnTo>
                    <a:pt x="0" y="628993"/>
                  </a:lnTo>
                  <a:lnTo>
                    <a:pt x="519" y="645092"/>
                  </a:lnTo>
                  <a:lnTo>
                    <a:pt x="1331" y="661060"/>
                  </a:lnTo>
                  <a:lnTo>
                    <a:pt x="2138" y="676693"/>
                  </a:lnTo>
                  <a:lnTo>
                    <a:pt x="2813" y="691955"/>
                  </a:lnTo>
                  <a:lnTo>
                    <a:pt x="3333" y="706890"/>
                  </a:lnTo>
                  <a:lnTo>
                    <a:pt x="3719" y="721570"/>
                  </a:lnTo>
                  <a:lnTo>
                    <a:pt x="4164" y="736225"/>
                  </a:lnTo>
                  <a:lnTo>
                    <a:pt x="5001" y="751218"/>
                  </a:lnTo>
                  <a:lnTo>
                    <a:pt x="6385" y="766709"/>
                  </a:lnTo>
                  <a:lnTo>
                    <a:pt x="8300" y="782369"/>
                  </a:lnTo>
                  <a:lnTo>
                    <a:pt x="10657" y="797502"/>
                  </a:lnTo>
                  <a:lnTo>
                    <a:pt x="13354" y="811758"/>
                  </a:lnTo>
                  <a:lnTo>
                    <a:pt x="16299" y="825280"/>
                  </a:lnTo>
                  <a:lnTo>
                    <a:pt x="19422" y="838506"/>
                  </a:lnTo>
                  <a:lnTo>
                    <a:pt x="22672" y="851735"/>
                  </a:lnTo>
                  <a:lnTo>
                    <a:pt x="26177" y="864925"/>
                  </a:lnTo>
                  <a:lnTo>
                    <a:pt x="30215" y="877795"/>
                  </a:lnTo>
                  <a:lnTo>
                    <a:pt x="34893" y="890198"/>
                  </a:lnTo>
                  <a:lnTo>
                    <a:pt x="40001" y="902139"/>
                  </a:lnTo>
                  <a:lnTo>
                    <a:pt x="45123" y="913691"/>
                  </a:lnTo>
                  <a:lnTo>
                    <a:pt x="50015" y="924943"/>
                  </a:lnTo>
                  <a:lnTo>
                    <a:pt x="54774" y="935974"/>
                  </a:lnTo>
                  <a:lnTo>
                    <a:pt x="59729" y="946847"/>
                  </a:lnTo>
                  <a:lnTo>
                    <a:pt x="65067" y="957606"/>
                  </a:lnTo>
                  <a:lnTo>
                    <a:pt x="70975" y="968120"/>
                  </a:lnTo>
                  <a:lnTo>
                    <a:pt x="77705" y="978108"/>
                  </a:lnTo>
                  <a:lnTo>
                    <a:pt x="85308" y="987455"/>
                  </a:lnTo>
                  <a:lnTo>
                    <a:pt x="93518" y="996206"/>
                  </a:lnTo>
                  <a:lnTo>
                    <a:pt x="101866" y="1004470"/>
                  </a:lnTo>
                  <a:lnTo>
                    <a:pt x="110085" y="1012364"/>
                  </a:lnTo>
                  <a:lnTo>
                    <a:pt x="118568" y="1019989"/>
                  </a:lnTo>
                  <a:lnTo>
                    <a:pt x="128241" y="1027422"/>
                  </a:lnTo>
                  <a:lnTo>
                    <a:pt x="139536" y="1034710"/>
                  </a:lnTo>
                  <a:lnTo>
                    <a:pt x="152564" y="1041401"/>
                  </a:lnTo>
                  <a:lnTo>
                    <a:pt x="167371" y="1046603"/>
                  </a:lnTo>
                  <a:lnTo>
                    <a:pt x="183778" y="1049944"/>
                  </a:lnTo>
                  <a:lnTo>
                    <a:pt x="201321" y="1051371"/>
                  </a:lnTo>
                  <a:lnTo>
                    <a:pt x="219380" y="1050891"/>
                  </a:lnTo>
                  <a:lnTo>
                    <a:pt x="237548" y="1048715"/>
                  </a:lnTo>
                  <a:lnTo>
                    <a:pt x="255319" y="1045170"/>
                  </a:lnTo>
                  <a:lnTo>
                    <a:pt x="272025" y="1040591"/>
                  </a:lnTo>
                  <a:lnTo>
                    <a:pt x="287403" y="1035255"/>
                  </a:lnTo>
                  <a:lnTo>
                    <a:pt x="301373" y="1029218"/>
                  </a:lnTo>
                  <a:lnTo>
                    <a:pt x="313853" y="1022336"/>
                  </a:lnTo>
                  <a:lnTo>
                    <a:pt x="324955" y="1014594"/>
                  </a:lnTo>
                  <a:lnTo>
                    <a:pt x="334922" y="1006107"/>
                  </a:lnTo>
                  <a:lnTo>
                    <a:pt x="344020" y="997031"/>
                  </a:lnTo>
                  <a:lnTo>
                    <a:pt x="352482" y="987512"/>
                  </a:lnTo>
                  <a:lnTo>
                    <a:pt x="360490" y="977510"/>
                  </a:lnTo>
                  <a:lnTo>
                    <a:pt x="368182" y="966810"/>
                  </a:lnTo>
                  <a:lnTo>
                    <a:pt x="375656" y="955352"/>
                  </a:lnTo>
                  <a:lnTo>
                    <a:pt x="382982" y="943216"/>
                  </a:lnTo>
                  <a:lnTo>
                    <a:pt x="390207" y="930538"/>
                  </a:lnTo>
                  <a:lnTo>
                    <a:pt x="397365" y="917452"/>
                  </a:lnTo>
                  <a:lnTo>
                    <a:pt x="404476" y="904071"/>
                  </a:lnTo>
                  <a:lnTo>
                    <a:pt x="411557" y="890483"/>
                  </a:lnTo>
                  <a:lnTo>
                    <a:pt x="418617" y="876745"/>
                  </a:lnTo>
                  <a:lnTo>
                    <a:pt x="425664" y="862740"/>
                  </a:lnTo>
                  <a:lnTo>
                    <a:pt x="432701" y="848192"/>
                  </a:lnTo>
                  <a:lnTo>
                    <a:pt x="439728" y="832994"/>
                  </a:lnTo>
                  <a:lnTo>
                    <a:pt x="446582" y="817193"/>
                  </a:lnTo>
                  <a:lnTo>
                    <a:pt x="452959" y="800900"/>
                  </a:lnTo>
                  <a:lnTo>
                    <a:pt x="458728" y="784234"/>
                  </a:lnTo>
                  <a:lnTo>
                    <a:pt x="463924" y="767296"/>
                  </a:lnTo>
                  <a:lnTo>
                    <a:pt x="468648" y="750167"/>
                  </a:lnTo>
                  <a:lnTo>
                    <a:pt x="473012" y="732903"/>
                  </a:lnTo>
                  <a:lnTo>
                    <a:pt x="477114" y="715547"/>
                  </a:lnTo>
                  <a:lnTo>
                    <a:pt x="481028" y="698129"/>
                  </a:lnTo>
                  <a:lnTo>
                    <a:pt x="484814" y="680663"/>
                  </a:lnTo>
                  <a:lnTo>
                    <a:pt x="488509" y="663001"/>
                  </a:lnTo>
                  <a:lnTo>
                    <a:pt x="492145" y="644844"/>
                  </a:lnTo>
                  <a:lnTo>
                    <a:pt x="495739" y="626074"/>
                  </a:lnTo>
                  <a:lnTo>
                    <a:pt x="499305" y="606891"/>
                  </a:lnTo>
                  <a:lnTo>
                    <a:pt x="502852" y="587707"/>
                  </a:lnTo>
                  <a:lnTo>
                    <a:pt x="506382" y="568760"/>
                  </a:lnTo>
                  <a:lnTo>
                    <a:pt x="509736" y="549952"/>
                  </a:lnTo>
                  <a:lnTo>
                    <a:pt x="512608" y="530952"/>
                  </a:lnTo>
                  <a:lnTo>
                    <a:pt x="514877" y="511580"/>
                  </a:lnTo>
                  <a:lnTo>
                    <a:pt x="516739" y="491976"/>
                  </a:lnTo>
                  <a:lnTo>
                    <a:pt x="518603" y="472502"/>
                  </a:lnTo>
                  <a:lnTo>
                    <a:pt x="520707" y="453357"/>
                  </a:lnTo>
                  <a:lnTo>
                    <a:pt x="522953" y="434414"/>
                  </a:lnTo>
                  <a:lnTo>
                    <a:pt x="525007" y="415323"/>
                  </a:lnTo>
                  <a:lnTo>
                    <a:pt x="526686" y="395890"/>
                  </a:lnTo>
                  <a:lnTo>
                    <a:pt x="527966" y="376245"/>
                  </a:lnTo>
                  <a:lnTo>
                    <a:pt x="528899" y="356744"/>
                  </a:lnTo>
                  <a:lnTo>
                    <a:pt x="529557" y="337580"/>
                  </a:lnTo>
                  <a:lnTo>
                    <a:pt x="529846" y="318625"/>
                  </a:lnTo>
                  <a:lnTo>
                    <a:pt x="529515" y="299526"/>
                  </a:lnTo>
                  <a:lnTo>
                    <a:pt x="528483" y="280088"/>
                  </a:lnTo>
                  <a:lnTo>
                    <a:pt x="526977" y="260439"/>
                  </a:lnTo>
                  <a:lnTo>
                    <a:pt x="525428" y="240935"/>
                  </a:lnTo>
                  <a:lnTo>
                    <a:pt x="524091" y="221779"/>
                  </a:lnTo>
                  <a:lnTo>
                    <a:pt x="523043" y="203169"/>
                  </a:lnTo>
                  <a:lnTo>
                    <a:pt x="522265" y="185366"/>
                  </a:lnTo>
                  <a:lnTo>
                    <a:pt x="521702" y="168428"/>
                  </a:lnTo>
                  <a:lnTo>
                    <a:pt x="521138" y="152258"/>
                  </a:lnTo>
                  <a:lnTo>
                    <a:pt x="520219" y="136699"/>
                  </a:lnTo>
                  <a:lnTo>
                    <a:pt x="518780" y="121601"/>
                  </a:lnTo>
                  <a:lnTo>
                    <a:pt x="516829" y="107002"/>
                  </a:lnTo>
                  <a:lnTo>
                    <a:pt x="514449" y="93111"/>
                  </a:lnTo>
                  <a:lnTo>
                    <a:pt x="511739" y="79986"/>
                  </a:lnTo>
                  <a:lnTo>
                    <a:pt x="508945" y="67416"/>
                  </a:lnTo>
                  <a:lnTo>
                    <a:pt x="506160" y="53459"/>
                  </a:lnTo>
                  <a:lnTo>
                    <a:pt x="503142" y="33534"/>
                  </a:lnTo>
                  <a:lnTo>
                    <a:pt x="4994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08752" y="1586495"/>
              <a:ext cx="228719" cy="349564"/>
            </a:xfrm>
            <a:custGeom>
              <a:avLst/>
              <a:gdLst/>
              <a:ahLst/>
              <a:cxnLst/>
              <a:rect l="0" t="0" r="0" b="0"/>
              <a:pathLst>
                <a:path w="228719" h="349564">
                  <a:moveTo>
                    <a:pt x="39205" y="75823"/>
                  </a:moveTo>
                  <a:lnTo>
                    <a:pt x="36338" y="90491"/>
                  </a:lnTo>
                  <a:lnTo>
                    <a:pt x="34196" y="104403"/>
                  </a:lnTo>
                  <a:lnTo>
                    <a:pt x="32593" y="118901"/>
                  </a:lnTo>
                  <a:lnTo>
                    <a:pt x="31413" y="134102"/>
                  </a:lnTo>
                  <a:lnTo>
                    <a:pt x="30564" y="149927"/>
                  </a:lnTo>
                  <a:lnTo>
                    <a:pt x="29966" y="166247"/>
                  </a:lnTo>
                  <a:lnTo>
                    <a:pt x="29552" y="182937"/>
                  </a:lnTo>
                  <a:lnTo>
                    <a:pt x="29268" y="199894"/>
                  </a:lnTo>
                  <a:lnTo>
                    <a:pt x="29075" y="217033"/>
                  </a:lnTo>
                  <a:lnTo>
                    <a:pt x="28944" y="234134"/>
                  </a:lnTo>
                  <a:lnTo>
                    <a:pt x="28856" y="250848"/>
                  </a:lnTo>
                  <a:lnTo>
                    <a:pt x="28792" y="267018"/>
                  </a:lnTo>
                  <a:lnTo>
                    <a:pt x="28579" y="282657"/>
                  </a:lnTo>
                  <a:lnTo>
                    <a:pt x="27905" y="297852"/>
                  </a:lnTo>
                  <a:lnTo>
                    <a:pt x="26633" y="312674"/>
                  </a:lnTo>
                  <a:lnTo>
                    <a:pt x="24783" y="326056"/>
                  </a:lnTo>
                  <a:lnTo>
                    <a:pt x="22031" y="335474"/>
                  </a:lnTo>
                  <a:lnTo>
                    <a:pt x="18533" y="339150"/>
                  </a:lnTo>
                  <a:lnTo>
                    <a:pt x="15429" y="336867"/>
                  </a:lnTo>
                  <a:lnTo>
                    <a:pt x="13056" y="329464"/>
                  </a:lnTo>
                  <a:lnTo>
                    <a:pt x="11178" y="318071"/>
                  </a:lnTo>
                  <a:lnTo>
                    <a:pt x="9336" y="303734"/>
                  </a:lnTo>
                  <a:lnTo>
                    <a:pt x="7265" y="287292"/>
                  </a:lnTo>
                  <a:lnTo>
                    <a:pt x="5051" y="269380"/>
                  </a:lnTo>
                  <a:lnTo>
                    <a:pt x="3023" y="250453"/>
                  </a:lnTo>
                  <a:lnTo>
                    <a:pt x="1368" y="230836"/>
                  </a:lnTo>
                  <a:lnTo>
                    <a:pt x="276" y="210917"/>
                  </a:lnTo>
                  <a:lnTo>
                    <a:pt x="0" y="191156"/>
                  </a:lnTo>
                  <a:lnTo>
                    <a:pt x="598" y="171785"/>
                  </a:lnTo>
                  <a:lnTo>
                    <a:pt x="1967" y="152844"/>
                  </a:lnTo>
                  <a:lnTo>
                    <a:pt x="3949" y="134277"/>
                  </a:lnTo>
                  <a:lnTo>
                    <a:pt x="6391" y="116015"/>
                  </a:lnTo>
                  <a:lnTo>
                    <a:pt x="9164" y="98308"/>
                  </a:lnTo>
                  <a:lnTo>
                    <a:pt x="12170" y="81710"/>
                  </a:lnTo>
                  <a:lnTo>
                    <a:pt x="15348" y="66437"/>
                  </a:lnTo>
                  <a:lnTo>
                    <a:pt x="18972" y="52553"/>
                  </a:lnTo>
                  <a:lnTo>
                    <a:pt x="23623" y="40138"/>
                  </a:lnTo>
                  <a:lnTo>
                    <a:pt x="29540" y="29092"/>
                  </a:lnTo>
                  <a:lnTo>
                    <a:pt x="36804" y="19503"/>
                  </a:lnTo>
                  <a:lnTo>
                    <a:pt x="45508" y="11725"/>
                  </a:lnTo>
                  <a:lnTo>
                    <a:pt x="55552" y="5796"/>
                  </a:lnTo>
                  <a:lnTo>
                    <a:pt x="66702" y="1795"/>
                  </a:lnTo>
                  <a:lnTo>
                    <a:pt x="78704" y="0"/>
                  </a:lnTo>
                  <a:lnTo>
                    <a:pt x="91324" y="354"/>
                  </a:lnTo>
                  <a:lnTo>
                    <a:pt x="104218" y="2691"/>
                  </a:lnTo>
                  <a:lnTo>
                    <a:pt x="116948" y="6919"/>
                  </a:lnTo>
                  <a:lnTo>
                    <a:pt x="129282" y="12801"/>
                  </a:lnTo>
                  <a:lnTo>
                    <a:pt x="141020" y="20172"/>
                  </a:lnTo>
                  <a:lnTo>
                    <a:pt x="151911" y="29013"/>
                  </a:lnTo>
                  <a:lnTo>
                    <a:pt x="161899" y="39181"/>
                  </a:lnTo>
                  <a:lnTo>
                    <a:pt x="170929" y="50431"/>
                  </a:lnTo>
                  <a:lnTo>
                    <a:pt x="178857" y="62507"/>
                  </a:lnTo>
                  <a:lnTo>
                    <a:pt x="185712" y="75180"/>
                  </a:lnTo>
                  <a:lnTo>
                    <a:pt x="191655" y="88113"/>
                  </a:lnTo>
                  <a:lnTo>
                    <a:pt x="196890" y="100868"/>
                  </a:lnTo>
                  <a:lnTo>
                    <a:pt x="201597" y="113233"/>
                  </a:lnTo>
                  <a:lnTo>
                    <a:pt x="205759" y="125502"/>
                  </a:lnTo>
                  <a:lnTo>
                    <a:pt x="209183" y="138346"/>
                  </a:lnTo>
                  <a:lnTo>
                    <a:pt x="211826" y="152095"/>
                  </a:lnTo>
                  <a:lnTo>
                    <a:pt x="213939" y="166433"/>
                  </a:lnTo>
                  <a:lnTo>
                    <a:pt x="215974" y="180605"/>
                  </a:lnTo>
                  <a:lnTo>
                    <a:pt x="218192" y="194180"/>
                  </a:lnTo>
                  <a:lnTo>
                    <a:pt x="220514" y="207227"/>
                  </a:lnTo>
                  <a:lnTo>
                    <a:pt x="222619" y="220128"/>
                  </a:lnTo>
                  <a:lnTo>
                    <a:pt x="224332" y="233139"/>
                  </a:lnTo>
                  <a:lnTo>
                    <a:pt x="225634" y="246351"/>
                  </a:lnTo>
                  <a:lnTo>
                    <a:pt x="226583" y="259768"/>
                  </a:lnTo>
                  <a:lnTo>
                    <a:pt x="227256" y="273348"/>
                  </a:lnTo>
                  <a:lnTo>
                    <a:pt x="227724" y="286829"/>
                  </a:lnTo>
                  <a:lnTo>
                    <a:pt x="228098" y="301276"/>
                  </a:lnTo>
                  <a:lnTo>
                    <a:pt x="228410" y="320195"/>
                  </a:lnTo>
                  <a:lnTo>
                    <a:pt x="228718" y="349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012637" y="1216699"/>
            <a:ext cx="2409559" cy="1031071"/>
            <a:chOff x="5012637" y="1216699"/>
            <a:chExt cx="2409559" cy="1031071"/>
          </a:xfrm>
        </p:grpSpPr>
        <p:sp>
          <p:nvSpPr>
            <p:cNvPr id="10" name="Freeform 9"/>
            <p:cNvSpPr/>
            <p:nvPr/>
          </p:nvSpPr>
          <p:spPr>
            <a:xfrm>
              <a:off x="5012637" y="1216699"/>
              <a:ext cx="419673" cy="714219"/>
            </a:xfrm>
            <a:custGeom>
              <a:avLst/>
              <a:gdLst/>
              <a:ahLst/>
              <a:cxnLst/>
              <a:rect l="0" t="0" r="0" b="0"/>
              <a:pathLst>
                <a:path w="419673" h="714219">
                  <a:moveTo>
                    <a:pt x="145932" y="519318"/>
                  </a:moveTo>
                  <a:lnTo>
                    <a:pt x="145864" y="507650"/>
                  </a:lnTo>
                  <a:lnTo>
                    <a:pt x="145224" y="497161"/>
                  </a:lnTo>
                  <a:lnTo>
                    <a:pt x="143923" y="486864"/>
                  </a:lnTo>
                  <a:lnTo>
                    <a:pt x="141891" y="476736"/>
                  </a:lnTo>
                  <a:lnTo>
                    <a:pt x="138926" y="467040"/>
                  </a:lnTo>
                  <a:lnTo>
                    <a:pt x="135002" y="457909"/>
                  </a:lnTo>
                  <a:lnTo>
                    <a:pt x="130080" y="449479"/>
                  </a:lnTo>
                  <a:lnTo>
                    <a:pt x="124027" y="441965"/>
                  </a:lnTo>
                  <a:lnTo>
                    <a:pt x="116883" y="435404"/>
                  </a:lnTo>
                  <a:lnTo>
                    <a:pt x="108815" y="429998"/>
                  </a:lnTo>
                  <a:lnTo>
                    <a:pt x="100030" y="426190"/>
                  </a:lnTo>
                  <a:lnTo>
                    <a:pt x="90719" y="424083"/>
                  </a:lnTo>
                  <a:lnTo>
                    <a:pt x="81197" y="423803"/>
                  </a:lnTo>
                  <a:lnTo>
                    <a:pt x="71885" y="425660"/>
                  </a:lnTo>
                  <a:lnTo>
                    <a:pt x="62999" y="429614"/>
                  </a:lnTo>
                  <a:lnTo>
                    <a:pt x="54729" y="435352"/>
                  </a:lnTo>
                  <a:lnTo>
                    <a:pt x="47320" y="442484"/>
                  </a:lnTo>
                  <a:lnTo>
                    <a:pt x="40818" y="450651"/>
                  </a:lnTo>
                  <a:lnTo>
                    <a:pt x="35112" y="459725"/>
                  </a:lnTo>
                  <a:lnTo>
                    <a:pt x="30036" y="469792"/>
                  </a:lnTo>
                  <a:lnTo>
                    <a:pt x="25433" y="480822"/>
                  </a:lnTo>
                  <a:lnTo>
                    <a:pt x="21170" y="492669"/>
                  </a:lnTo>
                  <a:lnTo>
                    <a:pt x="17145" y="505153"/>
                  </a:lnTo>
                  <a:lnTo>
                    <a:pt x="13291" y="518109"/>
                  </a:lnTo>
                  <a:lnTo>
                    <a:pt x="9719" y="531402"/>
                  </a:lnTo>
                  <a:lnTo>
                    <a:pt x="6699" y="544933"/>
                  </a:lnTo>
                  <a:lnTo>
                    <a:pt x="4336" y="558627"/>
                  </a:lnTo>
                  <a:lnTo>
                    <a:pt x="2581" y="572433"/>
                  </a:lnTo>
                  <a:lnTo>
                    <a:pt x="1320" y="586314"/>
                  </a:lnTo>
                  <a:lnTo>
                    <a:pt x="439" y="600243"/>
                  </a:lnTo>
                  <a:lnTo>
                    <a:pt x="0" y="614038"/>
                  </a:lnTo>
                  <a:lnTo>
                    <a:pt x="229" y="627381"/>
                  </a:lnTo>
                  <a:lnTo>
                    <a:pt x="1197" y="640134"/>
                  </a:lnTo>
                  <a:lnTo>
                    <a:pt x="2830" y="652326"/>
                  </a:lnTo>
                  <a:lnTo>
                    <a:pt x="4997" y="664054"/>
                  </a:lnTo>
                  <a:lnTo>
                    <a:pt x="7575" y="675417"/>
                  </a:lnTo>
                  <a:lnTo>
                    <a:pt x="10780" y="686185"/>
                  </a:lnTo>
                  <a:lnTo>
                    <a:pt x="15142" y="695818"/>
                  </a:lnTo>
                  <a:lnTo>
                    <a:pt x="20857" y="704094"/>
                  </a:lnTo>
                  <a:lnTo>
                    <a:pt x="27813" y="710465"/>
                  </a:lnTo>
                  <a:lnTo>
                    <a:pt x="35779" y="713931"/>
                  </a:lnTo>
                  <a:lnTo>
                    <a:pt x="44504" y="714218"/>
                  </a:lnTo>
                  <a:lnTo>
                    <a:pt x="53616" y="711664"/>
                  </a:lnTo>
                  <a:lnTo>
                    <a:pt x="62645" y="706835"/>
                  </a:lnTo>
                  <a:lnTo>
                    <a:pt x="71341" y="700301"/>
                  </a:lnTo>
                  <a:lnTo>
                    <a:pt x="79653" y="692699"/>
                  </a:lnTo>
                  <a:lnTo>
                    <a:pt x="87622" y="684701"/>
                  </a:lnTo>
                  <a:lnTo>
                    <a:pt x="95314" y="676698"/>
                  </a:lnTo>
                  <a:lnTo>
                    <a:pt x="102632" y="668686"/>
                  </a:lnTo>
                  <a:lnTo>
                    <a:pt x="109329" y="660386"/>
                  </a:lnTo>
                  <a:lnTo>
                    <a:pt x="115317" y="651650"/>
                  </a:lnTo>
                  <a:lnTo>
                    <a:pt x="120661" y="642476"/>
                  </a:lnTo>
                  <a:lnTo>
                    <a:pt x="125485" y="632930"/>
                  </a:lnTo>
                  <a:lnTo>
                    <a:pt x="129917" y="623079"/>
                  </a:lnTo>
                  <a:lnTo>
                    <a:pt x="134063" y="612342"/>
                  </a:lnTo>
                  <a:lnTo>
                    <a:pt x="138009" y="599551"/>
                  </a:lnTo>
                  <a:lnTo>
                    <a:pt x="141814" y="584254"/>
                  </a:lnTo>
                  <a:lnTo>
                    <a:pt x="145524" y="567268"/>
                  </a:lnTo>
                  <a:lnTo>
                    <a:pt x="149168" y="550250"/>
                  </a:lnTo>
                  <a:lnTo>
                    <a:pt x="152763" y="534175"/>
                  </a:lnTo>
                  <a:lnTo>
                    <a:pt x="156161" y="519149"/>
                  </a:lnTo>
                  <a:lnTo>
                    <a:pt x="159062" y="504771"/>
                  </a:lnTo>
                  <a:lnTo>
                    <a:pt x="161350" y="490698"/>
                  </a:lnTo>
                  <a:lnTo>
                    <a:pt x="163225" y="476738"/>
                  </a:lnTo>
                  <a:lnTo>
                    <a:pt x="165098" y="462805"/>
                  </a:lnTo>
                  <a:lnTo>
                    <a:pt x="167209" y="448862"/>
                  </a:lnTo>
                  <a:lnTo>
                    <a:pt x="169458" y="434900"/>
                  </a:lnTo>
                  <a:lnTo>
                    <a:pt x="171515" y="420919"/>
                  </a:lnTo>
                  <a:lnTo>
                    <a:pt x="173200" y="406923"/>
                  </a:lnTo>
                  <a:lnTo>
                    <a:pt x="174653" y="392914"/>
                  </a:lnTo>
                  <a:lnTo>
                    <a:pt x="176236" y="378896"/>
                  </a:lnTo>
                  <a:lnTo>
                    <a:pt x="178148" y="364872"/>
                  </a:lnTo>
                  <a:lnTo>
                    <a:pt x="180263" y="350843"/>
                  </a:lnTo>
                  <a:lnTo>
                    <a:pt x="182228" y="336811"/>
                  </a:lnTo>
                  <a:lnTo>
                    <a:pt x="183848" y="322777"/>
                  </a:lnTo>
                  <a:lnTo>
                    <a:pt x="185087" y="308742"/>
                  </a:lnTo>
                  <a:lnTo>
                    <a:pt x="185995" y="294706"/>
                  </a:lnTo>
                  <a:lnTo>
                    <a:pt x="186644" y="280670"/>
                  </a:lnTo>
                  <a:lnTo>
                    <a:pt x="187266" y="266633"/>
                  </a:lnTo>
                  <a:lnTo>
                    <a:pt x="188224" y="252595"/>
                  </a:lnTo>
                  <a:lnTo>
                    <a:pt x="189684" y="238557"/>
                  </a:lnTo>
                  <a:lnTo>
                    <a:pt x="191480" y="224520"/>
                  </a:lnTo>
                  <a:lnTo>
                    <a:pt x="193224" y="210482"/>
                  </a:lnTo>
                  <a:lnTo>
                    <a:pt x="194692" y="196430"/>
                  </a:lnTo>
                  <a:lnTo>
                    <a:pt x="195829" y="181874"/>
                  </a:lnTo>
                  <a:lnTo>
                    <a:pt x="196665" y="165891"/>
                  </a:lnTo>
                  <a:lnTo>
                    <a:pt x="197263" y="148102"/>
                  </a:lnTo>
                  <a:lnTo>
                    <a:pt x="197681" y="128934"/>
                  </a:lnTo>
                  <a:lnTo>
                    <a:pt x="197969" y="109303"/>
                  </a:lnTo>
                  <a:lnTo>
                    <a:pt x="198166" y="89803"/>
                  </a:lnTo>
                  <a:lnTo>
                    <a:pt x="198301" y="70661"/>
                  </a:lnTo>
                  <a:lnTo>
                    <a:pt x="198391" y="51903"/>
                  </a:lnTo>
                  <a:lnTo>
                    <a:pt x="198447" y="33511"/>
                  </a:lnTo>
                  <a:lnTo>
                    <a:pt x="198294" y="16750"/>
                  </a:lnTo>
                  <a:lnTo>
                    <a:pt x="196926" y="4965"/>
                  </a:lnTo>
                  <a:lnTo>
                    <a:pt x="193968" y="0"/>
                  </a:lnTo>
                  <a:lnTo>
                    <a:pt x="190625" y="493"/>
                  </a:lnTo>
                  <a:lnTo>
                    <a:pt x="187446" y="4959"/>
                  </a:lnTo>
                  <a:lnTo>
                    <a:pt x="184756" y="12690"/>
                  </a:lnTo>
                  <a:lnTo>
                    <a:pt x="182656" y="23085"/>
                  </a:lnTo>
                  <a:lnTo>
                    <a:pt x="181099" y="35383"/>
                  </a:lnTo>
                  <a:lnTo>
                    <a:pt x="179982" y="48742"/>
                  </a:lnTo>
                  <a:lnTo>
                    <a:pt x="179194" y="62593"/>
                  </a:lnTo>
                  <a:lnTo>
                    <a:pt x="178479" y="76479"/>
                  </a:lnTo>
                  <a:lnTo>
                    <a:pt x="177460" y="89953"/>
                  </a:lnTo>
                  <a:lnTo>
                    <a:pt x="175960" y="102835"/>
                  </a:lnTo>
                  <a:lnTo>
                    <a:pt x="174137" y="115299"/>
                  </a:lnTo>
                  <a:lnTo>
                    <a:pt x="172374" y="127750"/>
                  </a:lnTo>
                  <a:lnTo>
                    <a:pt x="170894" y="140431"/>
                  </a:lnTo>
                  <a:lnTo>
                    <a:pt x="169750" y="153408"/>
                  </a:lnTo>
                  <a:lnTo>
                    <a:pt x="168908" y="166660"/>
                  </a:lnTo>
                  <a:lnTo>
                    <a:pt x="168306" y="180136"/>
                  </a:lnTo>
                  <a:lnTo>
                    <a:pt x="167886" y="193780"/>
                  </a:lnTo>
                  <a:lnTo>
                    <a:pt x="167596" y="207545"/>
                  </a:lnTo>
                  <a:lnTo>
                    <a:pt x="167403" y="221397"/>
                  </a:lnTo>
                  <a:lnTo>
                    <a:pt x="167441" y="235308"/>
                  </a:lnTo>
                  <a:lnTo>
                    <a:pt x="167999" y="249261"/>
                  </a:lnTo>
                  <a:lnTo>
                    <a:pt x="169186" y="263241"/>
                  </a:lnTo>
                  <a:lnTo>
                    <a:pt x="170798" y="277241"/>
                  </a:lnTo>
                  <a:lnTo>
                    <a:pt x="172419" y="291253"/>
                  </a:lnTo>
                  <a:lnTo>
                    <a:pt x="173803" y="305274"/>
                  </a:lnTo>
                  <a:lnTo>
                    <a:pt x="174884" y="319300"/>
                  </a:lnTo>
                  <a:lnTo>
                    <a:pt x="175684" y="333330"/>
                  </a:lnTo>
                  <a:lnTo>
                    <a:pt x="176257" y="347363"/>
                  </a:lnTo>
                  <a:lnTo>
                    <a:pt x="176657" y="361398"/>
                  </a:lnTo>
                  <a:lnTo>
                    <a:pt x="176935" y="375433"/>
                  </a:lnTo>
                  <a:lnTo>
                    <a:pt x="177124" y="389470"/>
                  </a:lnTo>
                  <a:lnTo>
                    <a:pt x="177253" y="403507"/>
                  </a:lnTo>
                  <a:lnTo>
                    <a:pt x="177340" y="417544"/>
                  </a:lnTo>
                  <a:lnTo>
                    <a:pt x="177403" y="431591"/>
                  </a:lnTo>
                  <a:lnTo>
                    <a:pt x="177615" y="445974"/>
                  </a:lnTo>
                  <a:lnTo>
                    <a:pt x="178289" y="461309"/>
                  </a:lnTo>
                  <a:lnTo>
                    <a:pt x="179556" y="477853"/>
                  </a:lnTo>
                  <a:lnTo>
                    <a:pt x="181221" y="495542"/>
                  </a:lnTo>
                  <a:lnTo>
                    <a:pt x="182877" y="514173"/>
                  </a:lnTo>
                  <a:lnTo>
                    <a:pt x="184289" y="533509"/>
                  </a:lnTo>
                  <a:lnTo>
                    <a:pt x="185558" y="552865"/>
                  </a:lnTo>
                  <a:lnTo>
                    <a:pt x="187017" y="571167"/>
                  </a:lnTo>
                  <a:lnTo>
                    <a:pt x="188855" y="587909"/>
                  </a:lnTo>
                  <a:lnTo>
                    <a:pt x="191259" y="602944"/>
                  </a:lnTo>
                  <a:lnTo>
                    <a:pt x="194484" y="616212"/>
                  </a:lnTo>
                  <a:lnTo>
                    <a:pt x="198598" y="627837"/>
                  </a:lnTo>
                  <a:lnTo>
                    <a:pt x="203933" y="636609"/>
                  </a:lnTo>
                  <a:lnTo>
                    <a:pt x="210119" y="640412"/>
                  </a:lnTo>
                  <a:lnTo>
                    <a:pt x="215615" y="639215"/>
                  </a:lnTo>
                  <a:lnTo>
                    <a:pt x="219902" y="634084"/>
                  </a:lnTo>
                  <a:lnTo>
                    <a:pt x="223050" y="626125"/>
                  </a:lnTo>
                  <a:lnTo>
                    <a:pt x="225287" y="616203"/>
                  </a:lnTo>
                  <a:lnTo>
                    <a:pt x="226847" y="604937"/>
                  </a:lnTo>
                  <a:lnTo>
                    <a:pt x="227938" y="592785"/>
                  </a:lnTo>
                  <a:lnTo>
                    <a:pt x="229360" y="580859"/>
                  </a:lnTo>
                  <a:lnTo>
                    <a:pt x="232449" y="570899"/>
                  </a:lnTo>
                  <a:lnTo>
                    <a:pt x="237791" y="563686"/>
                  </a:lnTo>
                  <a:lnTo>
                    <a:pt x="245145" y="559149"/>
                  </a:lnTo>
                  <a:lnTo>
                    <a:pt x="253834" y="556842"/>
                  </a:lnTo>
                  <a:lnTo>
                    <a:pt x="263309" y="556242"/>
                  </a:lnTo>
                  <a:lnTo>
                    <a:pt x="273398" y="556561"/>
                  </a:lnTo>
                  <a:lnTo>
                    <a:pt x="284213" y="556822"/>
                  </a:lnTo>
                  <a:lnTo>
                    <a:pt x="295772" y="556498"/>
                  </a:lnTo>
                  <a:lnTo>
                    <a:pt x="307820" y="555458"/>
                  </a:lnTo>
                  <a:lnTo>
                    <a:pt x="319913" y="553769"/>
                  </a:lnTo>
                  <a:lnTo>
                    <a:pt x="331787" y="551556"/>
                  </a:lnTo>
                  <a:lnTo>
                    <a:pt x="343201" y="548783"/>
                  </a:lnTo>
                  <a:lnTo>
                    <a:pt x="353868" y="545252"/>
                  </a:lnTo>
                  <a:lnTo>
                    <a:pt x="363703" y="540914"/>
                  </a:lnTo>
                  <a:lnTo>
                    <a:pt x="372628" y="535697"/>
                  </a:lnTo>
                  <a:lnTo>
                    <a:pt x="380485" y="529439"/>
                  </a:lnTo>
                  <a:lnTo>
                    <a:pt x="387296" y="522148"/>
                  </a:lnTo>
                  <a:lnTo>
                    <a:pt x="393381" y="513810"/>
                  </a:lnTo>
                  <a:lnTo>
                    <a:pt x="399242" y="504311"/>
                  </a:lnTo>
                  <a:lnTo>
                    <a:pt x="405178" y="493702"/>
                  </a:lnTo>
                  <a:lnTo>
                    <a:pt x="410810" y="482325"/>
                  </a:lnTo>
                  <a:lnTo>
                    <a:pt x="415228" y="470697"/>
                  </a:lnTo>
                  <a:lnTo>
                    <a:pt x="418007" y="459137"/>
                  </a:lnTo>
                  <a:lnTo>
                    <a:pt x="419040" y="447766"/>
                  </a:lnTo>
                  <a:lnTo>
                    <a:pt x="418287" y="436598"/>
                  </a:lnTo>
                  <a:lnTo>
                    <a:pt x="415920" y="425614"/>
                  </a:lnTo>
                  <a:lnTo>
                    <a:pt x="412076" y="415102"/>
                  </a:lnTo>
                  <a:lnTo>
                    <a:pt x="406762" y="405641"/>
                  </a:lnTo>
                  <a:lnTo>
                    <a:pt x="400120" y="397471"/>
                  </a:lnTo>
                  <a:lnTo>
                    <a:pt x="392392" y="390832"/>
                  </a:lnTo>
                  <a:lnTo>
                    <a:pt x="383835" y="386121"/>
                  </a:lnTo>
                  <a:lnTo>
                    <a:pt x="374678" y="383367"/>
                  </a:lnTo>
                  <a:lnTo>
                    <a:pt x="365259" y="382466"/>
                  </a:lnTo>
                  <a:lnTo>
                    <a:pt x="356016" y="383366"/>
                  </a:lnTo>
                  <a:lnTo>
                    <a:pt x="347168" y="385860"/>
                  </a:lnTo>
                  <a:lnTo>
                    <a:pt x="338582" y="389803"/>
                  </a:lnTo>
                  <a:lnTo>
                    <a:pt x="329897" y="395190"/>
                  </a:lnTo>
                  <a:lnTo>
                    <a:pt x="320907" y="401885"/>
                  </a:lnTo>
                  <a:lnTo>
                    <a:pt x="311731" y="409650"/>
                  </a:lnTo>
                  <a:lnTo>
                    <a:pt x="302718" y="418232"/>
                  </a:lnTo>
                  <a:lnTo>
                    <a:pt x="294064" y="427411"/>
                  </a:lnTo>
                  <a:lnTo>
                    <a:pt x="285965" y="437015"/>
                  </a:lnTo>
                  <a:lnTo>
                    <a:pt x="278678" y="446914"/>
                  </a:lnTo>
                  <a:lnTo>
                    <a:pt x="272257" y="457021"/>
                  </a:lnTo>
                  <a:lnTo>
                    <a:pt x="266438" y="467436"/>
                  </a:lnTo>
                  <a:lnTo>
                    <a:pt x="260755" y="478420"/>
                  </a:lnTo>
                  <a:lnTo>
                    <a:pt x="254934" y="490072"/>
                  </a:lnTo>
                  <a:lnTo>
                    <a:pt x="249209" y="502340"/>
                  </a:lnTo>
                  <a:lnTo>
                    <a:pt x="244197" y="515107"/>
                  </a:lnTo>
                  <a:lnTo>
                    <a:pt x="240202" y="528253"/>
                  </a:lnTo>
                  <a:lnTo>
                    <a:pt x="237368" y="541674"/>
                  </a:lnTo>
                  <a:lnTo>
                    <a:pt x="235840" y="555290"/>
                  </a:lnTo>
                  <a:lnTo>
                    <a:pt x="235558" y="569036"/>
                  </a:lnTo>
                  <a:lnTo>
                    <a:pt x="236317" y="582707"/>
                  </a:lnTo>
                  <a:lnTo>
                    <a:pt x="237883" y="595966"/>
                  </a:lnTo>
                  <a:lnTo>
                    <a:pt x="240046" y="608664"/>
                  </a:lnTo>
                  <a:lnTo>
                    <a:pt x="242801" y="620817"/>
                  </a:lnTo>
                  <a:lnTo>
                    <a:pt x="246326" y="632519"/>
                  </a:lnTo>
                  <a:lnTo>
                    <a:pt x="250666" y="643866"/>
                  </a:lnTo>
                  <a:lnTo>
                    <a:pt x="255885" y="654622"/>
                  </a:lnTo>
                  <a:lnTo>
                    <a:pt x="262145" y="664248"/>
                  </a:lnTo>
                  <a:lnTo>
                    <a:pt x="269438" y="672532"/>
                  </a:lnTo>
                  <a:lnTo>
                    <a:pt x="277777" y="679418"/>
                  </a:lnTo>
                  <a:lnTo>
                    <a:pt x="287279" y="684827"/>
                  </a:lnTo>
                  <a:lnTo>
                    <a:pt x="297888" y="688863"/>
                  </a:lnTo>
                  <a:lnTo>
                    <a:pt x="309265" y="691439"/>
                  </a:lnTo>
                  <a:lnTo>
                    <a:pt x="320894" y="692202"/>
                  </a:lnTo>
                  <a:lnTo>
                    <a:pt x="332449" y="691124"/>
                  </a:lnTo>
                  <a:lnTo>
                    <a:pt x="343647" y="688453"/>
                  </a:lnTo>
                  <a:lnTo>
                    <a:pt x="354167" y="684527"/>
                  </a:lnTo>
                  <a:lnTo>
                    <a:pt x="363908" y="679662"/>
                  </a:lnTo>
                  <a:lnTo>
                    <a:pt x="372940" y="673957"/>
                  </a:lnTo>
                  <a:lnTo>
                    <a:pt x="381401" y="667304"/>
                  </a:lnTo>
                  <a:lnTo>
                    <a:pt x="389422" y="659729"/>
                  </a:lnTo>
                  <a:lnTo>
                    <a:pt x="396818" y="651633"/>
                  </a:lnTo>
                  <a:lnTo>
                    <a:pt x="403823" y="642818"/>
                  </a:lnTo>
                  <a:lnTo>
                    <a:pt x="411052" y="631394"/>
                  </a:lnTo>
                  <a:lnTo>
                    <a:pt x="419672" y="614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64948" y="1634159"/>
              <a:ext cx="241103" cy="247810"/>
            </a:xfrm>
            <a:custGeom>
              <a:avLst/>
              <a:gdLst/>
              <a:ahLst/>
              <a:cxnLst/>
              <a:rect l="0" t="0" r="0" b="0"/>
              <a:pathLst>
                <a:path w="241103" h="247810">
                  <a:moveTo>
                    <a:pt x="9475" y="101858"/>
                  </a:moveTo>
                  <a:lnTo>
                    <a:pt x="6609" y="110726"/>
                  </a:lnTo>
                  <a:lnTo>
                    <a:pt x="4466" y="119713"/>
                  </a:lnTo>
                  <a:lnTo>
                    <a:pt x="2864" y="129709"/>
                  </a:lnTo>
                  <a:lnTo>
                    <a:pt x="1683" y="140689"/>
                  </a:lnTo>
                  <a:lnTo>
                    <a:pt x="835" y="152501"/>
                  </a:lnTo>
                  <a:lnTo>
                    <a:pt x="242" y="164955"/>
                  </a:lnTo>
                  <a:lnTo>
                    <a:pt x="0" y="177719"/>
                  </a:lnTo>
                  <a:lnTo>
                    <a:pt x="364" y="190352"/>
                  </a:lnTo>
                  <a:lnTo>
                    <a:pt x="1424" y="202621"/>
                  </a:lnTo>
                  <a:lnTo>
                    <a:pt x="3119" y="214483"/>
                  </a:lnTo>
                  <a:lnTo>
                    <a:pt x="5327" y="225989"/>
                  </a:lnTo>
                  <a:lnTo>
                    <a:pt x="7907" y="237142"/>
                  </a:lnTo>
                  <a:lnTo>
                    <a:pt x="10147" y="245549"/>
                  </a:lnTo>
                  <a:lnTo>
                    <a:pt x="11223" y="247809"/>
                  </a:lnTo>
                  <a:lnTo>
                    <a:pt x="11402" y="244269"/>
                  </a:lnTo>
                  <a:lnTo>
                    <a:pt x="11159" y="236355"/>
                  </a:lnTo>
                  <a:lnTo>
                    <a:pt x="10629" y="225520"/>
                  </a:lnTo>
                  <a:lnTo>
                    <a:pt x="9639" y="213034"/>
                  </a:lnTo>
                  <a:lnTo>
                    <a:pt x="8111" y="199707"/>
                  </a:lnTo>
                  <a:lnTo>
                    <a:pt x="6247" y="185975"/>
                  </a:lnTo>
                  <a:lnTo>
                    <a:pt x="4445" y="172057"/>
                  </a:lnTo>
                  <a:lnTo>
                    <a:pt x="2934" y="158057"/>
                  </a:lnTo>
                  <a:lnTo>
                    <a:pt x="1765" y="144023"/>
                  </a:lnTo>
                  <a:lnTo>
                    <a:pt x="905" y="129978"/>
                  </a:lnTo>
                  <a:lnTo>
                    <a:pt x="296" y="115935"/>
                  </a:lnTo>
                  <a:lnTo>
                    <a:pt x="41" y="102061"/>
                  </a:lnTo>
                  <a:lnTo>
                    <a:pt x="393" y="88664"/>
                  </a:lnTo>
                  <a:lnTo>
                    <a:pt x="1449" y="75874"/>
                  </a:lnTo>
                  <a:lnTo>
                    <a:pt x="3310" y="63657"/>
                  </a:lnTo>
                  <a:lnTo>
                    <a:pt x="6163" y="51913"/>
                  </a:lnTo>
                  <a:lnTo>
                    <a:pt x="10023" y="40543"/>
                  </a:lnTo>
                  <a:lnTo>
                    <a:pt x="15244" y="29940"/>
                  </a:lnTo>
                  <a:lnTo>
                    <a:pt x="22562" y="20951"/>
                  </a:lnTo>
                  <a:lnTo>
                    <a:pt x="32188" y="13906"/>
                  </a:lnTo>
                  <a:lnTo>
                    <a:pt x="43721" y="8667"/>
                  </a:lnTo>
                  <a:lnTo>
                    <a:pt x="56442" y="4903"/>
                  </a:lnTo>
                  <a:lnTo>
                    <a:pt x="69811" y="2263"/>
                  </a:lnTo>
                  <a:lnTo>
                    <a:pt x="83513" y="605"/>
                  </a:lnTo>
                  <a:lnTo>
                    <a:pt x="97383" y="0"/>
                  </a:lnTo>
                  <a:lnTo>
                    <a:pt x="111337" y="402"/>
                  </a:lnTo>
                  <a:lnTo>
                    <a:pt x="125333" y="1652"/>
                  </a:lnTo>
                  <a:lnTo>
                    <a:pt x="139350" y="3561"/>
                  </a:lnTo>
                  <a:lnTo>
                    <a:pt x="153372" y="5956"/>
                  </a:lnTo>
                  <a:lnTo>
                    <a:pt x="167232" y="8700"/>
                  </a:lnTo>
                  <a:lnTo>
                    <a:pt x="180619" y="11688"/>
                  </a:lnTo>
                  <a:lnTo>
                    <a:pt x="193388" y="14839"/>
                  </a:lnTo>
                  <a:lnTo>
                    <a:pt x="205122" y="17949"/>
                  </a:lnTo>
                  <a:lnTo>
                    <a:pt x="216194" y="20988"/>
                  </a:lnTo>
                  <a:lnTo>
                    <a:pt x="227577" y="24220"/>
                  </a:lnTo>
                  <a:lnTo>
                    <a:pt x="241102" y="28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16579" y="1578090"/>
              <a:ext cx="314110" cy="277263"/>
            </a:xfrm>
            <a:custGeom>
              <a:avLst/>
              <a:gdLst/>
              <a:ahLst/>
              <a:cxnLst/>
              <a:rect l="0" t="0" r="0" b="0"/>
              <a:pathLst>
                <a:path w="314110" h="277263">
                  <a:moveTo>
                    <a:pt x="200042" y="0"/>
                  </a:moveTo>
                  <a:lnTo>
                    <a:pt x="188240" y="0"/>
                  </a:lnTo>
                  <a:lnTo>
                    <a:pt x="176470" y="0"/>
                  </a:lnTo>
                  <a:lnTo>
                    <a:pt x="163584" y="4"/>
                  </a:lnTo>
                  <a:lnTo>
                    <a:pt x="149909" y="177"/>
                  </a:lnTo>
                  <a:lnTo>
                    <a:pt x="136230" y="825"/>
                  </a:lnTo>
                  <a:lnTo>
                    <a:pt x="123018" y="2083"/>
                  </a:lnTo>
                  <a:lnTo>
                    <a:pt x="110566" y="4081"/>
                  </a:lnTo>
                  <a:lnTo>
                    <a:pt x="99135" y="7026"/>
                  </a:lnTo>
                  <a:lnTo>
                    <a:pt x="88750" y="10935"/>
                  </a:lnTo>
                  <a:lnTo>
                    <a:pt x="79270" y="15679"/>
                  </a:lnTo>
                  <a:lnTo>
                    <a:pt x="70500" y="21080"/>
                  </a:lnTo>
                  <a:lnTo>
                    <a:pt x="62265" y="26975"/>
                  </a:lnTo>
                  <a:lnTo>
                    <a:pt x="54578" y="33389"/>
                  </a:lnTo>
                  <a:lnTo>
                    <a:pt x="47634" y="40526"/>
                  </a:lnTo>
                  <a:lnTo>
                    <a:pt x="41493" y="48434"/>
                  </a:lnTo>
                  <a:lnTo>
                    <a:pt x="36556" y="56863"/>
                  </a:lnTo>
                  <a:lnTo>
                    <a:pt x="33602" y="65367"/>
                  </a:lnTo>
                  <a:lnTo>
                    <a:pt x="32885" y="73675"/>
                  </a:lnTo>
                  <a:lnTo>
                    <a:pt x="34354" y="81540"/>
                  </a:lnTo>
                  <a:lnTo>
                    <a:pt x="37925" y="88670"/>
                  </a:lnTo>
                  <a:lnTo>
                    <a:pt x="43330" y="94972"/>
                  </a:lnTo>
                  <a:lnTo>
                    <a:pt x="50364" y="100202"/>
                  </a:lnTo>
                  <a:lnTo>
                    <a:pt x="58972" y="103893"/>
                  </a:lnTo>
                  <a:lnTo>
                    <a:pt x="68979" y="105936"/>
                  </a:lnTo>
                  <a:lnTo>
                    <a:pt x="80119" y="106681"/>
                  </a:lnTo>
                  <a:lnTo>
                    <a:pt x="92121" y="106735"/>
                  </a:lnTo>
                  <a:lnTo>
                    <a:pt x="104744" y="106512"/>
                  </a:lnTo>
                  <a:lnTo>
                    <a:pt x="117643" y="106062"/>
                  </a:lnTo>
                  <a:lnTo>
                    <a:pt x="130376" y="105161"/>
                  </a:lnTo>
                  <a:lnTo>
                    <a:pt x="142717" y="103716"/>
                  </a:lnTo>
                  <a:lnTo>
                    <a:pt x="154630" y="102085"/>
                  </a:lnTo>
                  <a:lnTo>
                    <a:pt x="166171" y="100976"/>
                  </a:lnTo>
                  <a:lnTo>
                    <a:pt x="177418" y="100750"/>
                  </a:lnTo>
                  <a:lnTo>
                    <a:pt x="188448" y="101430"/>
                  </a:lnTo>
                  <a:lnTo>
                    <a:pt x="199321" y="102882"/>
                  </a:lnTo>
                  <a:lnTo>
                    <a:pt x="210084" y="104940"/>
                  </a:lnTo>
                  <a:lnTo>
                    <a:pt x="220772" y="107610"/>
                  </a:lnTo>
                  <a:lnTo>
                    <a:pt x="231408" y="111072"/>
                  </a:lnTo>
                  <a:lnTo>
                    <a:pt x="242005" y="115365"/>
                  </a:lnTo>
                  <a:lnTo>
                    <a:pt x="252408" y="120552"/>
                  </a:lnTo>
                  <a:lnTo>
                    <a:pt x="262321" y="126790"/>
                  </a:lnTo>
                  <a:lnTo>
                    <a:pt x="271619" y="134063"/>
                  </a:lnTo>
                  <a:lnTo>
                    <a:pt x="280336" y="142218"/>
                  </a:lnTo>
                  <a:lnTo>
                    <a:pt x="288577" y="151064"/>
                  </a:lnTo>
                  <a:lnTo>
                    <a:pt x="296443" y="160419"/>
                  </a:lnTo>
                  <a:lnTo>
                    <a:pt x="303538" y="170141"/>
                  </a:lnTo>
                  <a:lnTo>
                    <a:pt x="309021" y="180120"/>
                  </a:lnTo>
                  <a:lnTo>
                    <a:pt x="312552" y="190271"/>
                  </a:lnTo>
                  <a:lnTo>
                    <a:pt x="314109" y="200375"/>
                  </a:lnTo>
                  <a:lnTo>
                    <a:pt x="313717" y="210086"/>
                  </a:lnTo>
                  <a:lnTo>
                    <a:pt x="311591" y="219248"/>
                  </a:lnTo>
                  <a:lnTo>
                    <a:pt x="307740" y="227875"/>
                  </a:lnTo>
                  <a:lnTo>
                    <a:pt x="301891" y="236056"/>
                  </a:lnTo>
                  <a:lnTo>
                    <a:pt x="294066" y="243886"/>
                  </a:lnTo>
                  <a:lnTo>
                    <a:pt x="284390" y="251127"/>
                  </a:lnTo>
                  <a:lnTo>
                    <a:pt x="272923" y="257240"/>
                  </a:lnTo>
                  <a:lnTo>
                    <a:pt x="259874" y="262022"/>
                  </a:lnTo>
                  <a:lnTo>
                    <a:pt x="245554" y="265742"/>
                  </a:lnTo>
                  <a:lnTo>
                    <a:pt x="230271" y="268937"/>
                  </a:lnTo>
                  <a:lnTo>
                    <a:pt x="214291" y="271970"/>
                  </a:lnTo>
                  <a:lnTo>
                    <a:pt x="197816" y="274687"/>
                  </a:lnTo>
                  <a:lnTo>
                    <a:pt x="180997" y="276533"/>
                  </a:lnTo>
                  <a:lnTo>
                    <a:pt x="163942" y="277262"/>
                  </a:lnTo>
                  <a:lnTo>
                    <a:pt x="146726" y="277091"/>
                  </a:lnTo>
                  <a:lnTo>
                    <a:pt x="129401" y="276513"/>
                  </a:lnTo>
                  <a:lnTo>
                    <a:pt x="112007" y="275855"/>
                  </a:lnTo>
                  <a:lnTo>
                    <a:pt x="94732" y="274939"/>
                  </a:lnTo>
                  <a:lnTo>
                    <a:pt x="77901" y="273193"/>
                  </a:lnTo>
                  <a:lnTo>
                    <a:pt x="61669" y="270361"/>
                  </a:lnTo>
                  <a:lnTo>
                    <a:pt x="46616" y="266798"/>
                  </a:lnTo>
                  <a:lnTo>
                    <a:pt x="32341" y="262950"/>
                  </a:lnTo>
                  <a:lnTo>
                    <a:pt x="17593" y="258475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64019" y="1325406"/>
              <a:ext cx="21059" cy="568540"/>
            </a:xfrm>
            <a:custGeom>
              <a:avLst/>
              <a:gdLst/>
              <a:ahLst/>
              <a:cxnLst/>
              <a:rect l="0" t="0" r="0" b="0"/>
              <a:pathLst>
                <a:path w="21059" h="568540">
                  <a:moveTo>
                    <a:pt x="0" y="0"/>
                  </a:moveTo>
                  <a:lnTo>
                    <a:pt x="0" y="11869"/>
                  </a:lnTo>
                  <a:lnTo>
                    <a:pt x="1" y="24278"/>
                  </a:lnTo>
                  <a:lnTo>
                    <a:pt x="1" y="38461"/>
                  </a:lnTo>
                  <a:lnTo>
                    <a:pt x="1" y="53996"/>
                  </a:lnTo>
                  <a:lnTo>
                    <a:pt x="1" y="69992"/>
                  </a:lnTo>
                  <a:lnTo>
                    <a:pt x="1" y="85874"/>
                  </a:lnTo>
                  <a:lnTo>
                    <a:pt x="1" y="101423"/>
                  </a:lnTo>
                  <a:lnTo>
                    <a:pt x="1" y="116609"/>
                  </a:lnTo>
                  <a:lnTo>
                    <a:pt x="5" y="131483"/>
                  </a:lnTo>
                  <a:lnTo>
                    <a:pt x="178" y="146113"/>
                  </a:lnTo>
                  <a:lnTo>
                    <a:pt x="826" y="160563"/>
                  </a:lnTo>
                  <a:lnTo>
                    <a:pt x="2075" y="174889"/>
                  </a:lnTo>
                  <a:lnTo>
                    <a:pt x="3728" y="189292"/>
                  </a:lnTo>
                  <a:lnTo>
                    <a:pt x="5376" y="204109"/>
                  </a:lnTo>
                  <a:lnTo>
                    <a:pt x="6779" y="219484"/>
                  </a:lnTo>
                  <a:lnTo>
                    <a:pt x="7871" y="235234"/>
                  </a:lnTo>
                  <a:lnTo>
                    <a:pt x="8679" y="250960"/>
                  </a:lnTo>
                  <a:lnTo>
                    <a:pt x="9257" y="266427"/>
                  </a:lnTo>
                  <a:lnTo>
                    <a:pt x="9662" y="281576"/>
                  </a:lnTo>
                  <a:lnTo>
                    <a:pt x="9941" y="296434"/>
                  </a:lnTo>
                  <a:lnTo>
                    <a:pt x="10137" y="311058"/>
                  </a:lnTo>
                  <a:lnTo>
                    <a:pt x="10440" y="325506"/>
                  </a:lnTo>
                  <a:lnTo>
                    <a:pt x="11176" y="339827"/>
                  </a:lnTo>
                  <a:lnTo>
                    <a:pt x="12483" y="354058"/>
                  </a:lnTo>
                  <a:lnTo>
                    <a:pt x="14176" y="368228"/>
                  </a:lnTo>
                  <a:lnTo>
                    <a:pt x="15851" y="382354"/>
                  </a:lnTo>
                  <a:lnTo>
                    <a:pt x="17271" y="396461"/>
                  </a:lnTo>
                  <a:lnTo>
                    <a:pt x="18376" y="410885"/>
                  </a:lnTo>
                  <a:lnTo>
                    <a:pt x="19192" y="426247"/>
                  </a:lnTo>
                  <a:lnTo>
                    <a:pt x="19775" y="442800"/>
                  </a:lnTo>
                  <a:lnTo>
                    <a:pt x="20184" y="460155"/>
                  </a:lnTo>
                  <a:lnTo>
                    <a:pt x="20465" y="477498"/>
                  </a:lnTo>
                  <a:lnTo>
                    <a:pt x="20658" y="494333"/>
                  </a:lnTo>
                  <a:lnTo>
                    <a:pt x="20789" y="510124"/>
                  </a:lnTo>
                  <a:lnTo>
                    <a:pt x="20892" y="525784"/>
                  </a:lnTo>
                  <a:lnTo>
                    <a:pt x="20977" y="543799"/>
                  </a:lnTo>
                  <a:lnTo>
                    <a:pt x="21058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42921" y="1525447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56762" y="0"/>
                  </a:lnTo>
                  <a:lnTo>
                    <a:pt x="345633" y="0"/>
                  </a:lnTo>
                  <a:lnTo>
                    <a:pt x="334026" y="5"/>
                  </a:lnTo>
                  <a:lnTo>
                    <a:pt x="321519" y="177"/>
                  </a:lnTo>
                  <a:lnTo>
                    <a:pt x="307562" y="826"/>
                  </a:lnTo>
                  <a:lnTo>
                    <a:pt x="291995" y="2074"/>
                  </a:lnTo>
                  <a:lnTo>
                    <a:pt x="274819" y="3727"/>
                  </a:lnTo>
                  <a:lnTo>
                    <a:pt x="256013" y="5375"/>
                  </a:lnTo>
                  <a:lnTo>
                    <a:pt x="235737" y="6778"/>
                  </a:lnTo>
                  <a:lnTo>
                    <a:pt x="214429" y="7871"/>
                  </a:lnTo>
                  <a:lnTo>
                    <a:pt x="192681" y="8679"/>
                  </a:lnTo>
                  <a:lnTo>
                    <a:pt x="170872" y="9262"/>
                  </a:lnTo>
                  <a:lnTo>
                    <a:pt x="149161" y="9839"/>
                  </a:lnTo>
                  <a:lnTo>
                    <a:pt x="127592" y="10767"/>
                  </a:lnTo>
                  <a:lnTo>
                    <a:pt x="106174" y="12207"/>
                  </a:lnTo>
                  <a:lnTo>
                    <a:pt x="85405" y="13998"/>
                  </a:lnTo>
                  <a:lnTo>
                    <a:pt x="64032" y="15927"/>
                  </a:lnTo>
                  <a:lnTo>
                    <a:pt x="37941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36283" y="1660132"/>
              <a:ext cx="264649" cy="232152"/>
            </a:xfrm>
            <a:custGeom>
              <a:avLst/>
              <a:gdLst/>
              <a:ahLst/>
              <a:cxnLst/>
              <a:rect l="0" t="0" r="0" b="0"/>
              <a:pathLst>
                <a:path w="264649" h="232152">
                  <a:moveTo>
                    <a:pt x="138306" y="107470"/>
                  </a:moveTo>
                  <a:lnTo>
                    <a:pt x="144107" y="101536"/>
                  </a:lnTo>
                  <a:lnTo>
                    <a:pt x="149031" y="95331"/>
                  </a:lnTo>
                  <a:lnTo>
                    <a:pt x="153524" y="88231"/>
                  </a:lnTo>
                  <a:lnTo>
                    <a:pt x="157400" y="80118"/>
                  </a:lnTo>
                  <a:lnTo>
                    <a:pt x="160117" y="70823"/>
                  </a:lnTo>
                  <a:lnTo>
                    <a:pt x="161467" y="60385"/>
                  </a:lnTo>
                  <a:lnTo>
                    <a:pt x="161396" y="49305"/>
                  </a:lnTo>
                  <a:lnTo>
                    <a:pt x="159829" y="38415"/>
                  </a:lnTo>
                  <a:lnTo>
                    <a:pt x="156877" y="28182"/>
                  </a:lnTo>
                  <a:lnTo>
                    <a:pt x="152455" y="19027"/>
                  </a:lnTo>
                  <a:lnTo>
                    <a:pt x="146213" y="11483"/>
                  </a:lnTo>
                  <a:lnTo>
                    <a:pt x="138131" y="5682"/>
                  </a:lnTo>
                  <a:lnTo>
                    <a:pt x="128621" y="1753"/>
                  </a:lnTo>
                  <a:lnTo>
                    <a:pt x="118329" y="0"/>
                  </a:lnTo>
                  <a:lnTo>
                    <a:pt x="107710" y="377"/>
                  </a:lnTo>
                  <a:lnTo>
                    <a:pt x="97158" y="2730"/>
                  </a:lnTo>
                  <a:lnTo>
                    <a:pt x="87081" y="6966"/>
                  </a:lnTo>
                  <a:lnTo>
                    <a:pt x="77641" y="12849"/>
                  </a:lnTo>
                  <a:lnTo>
                    <a:pt x="68812" y="20051"/>
                  </a:lnTo>
                  <a:lnTo>
                    <a:pt x="60488" y="28246"/>
                  </a:lnTo>
                  <a:lnTo>
                    <a:pt x="52550" y="37162"/>
                  </a:lnTo>
                  <a:lnTo>
                    <a:pt x="44894" y="46588"/>
                  </a:lnTo>
                  <a:lnTo>
                    <a:pt x="37438" y="56367"/>
                  </a:lnTo>
                  <a:lnTo>
                    <a:pt x="30127" y="66394"/>
                  </a:lnTo>
                  <a:lnTo>
                    <a:pt x="23080" y="76754"/>
                  </a:lnTo>
                  <a:lnTo>
                    <a:pt x="16575" y="87702"/>
                  </a:lnTo>
                  <a:lnTo>
                    <a:pt x="10727" y="99326"/>
                  </a:lnTo>
                  <a:lnTo>
                    <a:pt x="5818" y="111404"/>
                  </a:lnTo>
                  <a:lnTo>
                    <a:pt x="2351" y="123512"/>
                  </a:lnTo>
                  <a:lnTo>
                    <a:pt x="468" y="135398"/>
                  </a:lnTo>
                  <a:lnTo>
                    <a:pt x="0" y="146988"/>
                  </a:lnTo>
                  <a:lnTo>
                    <a:pt x="666" y="158305"/>
                  </a:lnTo>
                  <a:lnTo>
                    <a:pt x="2190" y="169393"/>
                  </a:lnTo>
                  <a:lnTo>
                    <a:pt x="4498" y="180144"/>
                  </a:lnTo>
                  <a:lnTo>
                    <a:pt x="7717" y="190298"/>
                  </a:lnTo>
                  <a:lnTo>
                    <a:pt x="11847" y="199756"/>
                  </a:lnTo>
                  <a:lnTo>
                    <a:pt x="16923" y="208413"/>
                  </a:lnTo>
                  <a:lnTo>
                    <a:pt x="23088" y="216082"/>
                  </a:lnTo>
                  <a:lnTo>
                    <a:pt x="30312" y="222746"/>
                  </a:lnTo>
                  <a:lnTo>
                    <a:pt x="38435" y="228051"/>
                  </a:lnTo>
                  <a:lnTo>
                    <a:pt x="47259" y="231259"/>
                  </a:lnTo>
                  <a:lnTo>
                    <a:pt x="56595" y="232151"/>
                  </a:lnTo>
                  <a:lnTo>
                    <a:pt x="66135" y="230800"/>
                  </a:lnTo>
                  <a:lnTo>
                    <a:pt x="75459" y="227310"/>
                  </a:lnTo>
                  <a:lnTo>
                    <a:pt x="84357" y="221954"/>
                  </a:lnTo>
                  <a:lnTo>
                    <a:pt x="92806" y="214783"/>
                  </a:lnTo>
                  <a:lnTo>
                    <a:pt x="100866" y="205552"/>
                  </a:lnTo>
                  <a:lnTo>
                    <a:pt x="108615" y="194312"/>
                  </a:lnTo>
                  <a:lnTo>
                    <a:pt x="115803" y="181530"/>
                  </a:lnTo>
                  <a:lnTo>
                    <a:pt x="121878" y="167888"/>
                  </a:lnTo>
                  <a:lnTo>
                    <a:pt x="126637" y="153862"/>
                  </a:lnTo>
                  <a:lnTo>
                    <a:pt x="130341" y="139700"/>
                  </a:lnTo>
                  <a:lnTo>
                    <a:pt x="133525" y="125513"/>
                  </a:lnTo>
                  <a:lnTo>
                    <a:pt x="136555" y="111342"/>
                  </a:lnTo>
                  <a:lnTo>
                    <a:pt x="139439" y="97200"/>
                  </a:lnTo>
                  <a:lnTo>
                    <a:pt x="141931" y="83084"/>
                  </a:lnTo>
                  <a:lnTo>
                    <a:pt x="143910" y="69088"/>
                  </a:lnTo>
                  <a:lnTo>
                    <a:pt x="145511" y="58652"/>
                  </a:lnTo>
                  <a:lnTo>
                    <a:pt x="146807" y="55929"/>
                  </a:lnTo>
                  <a:lnTo>
                    <a:pt x="147661" y="59343"/>
                  </a:lnTo>
                  <a:lnTo>
                    <a:pt x="148331" y="66543"/>
                  </a:lnTo>
                  <a:lnTo>
                    <a:pt x="149263" y="75724"/>
                  </a:lnTo>
                  <a:lnTo>
                    <a:pt x="150674" y="85830"/>
                  </a:lnTo>
                  <a:lnTo>
                    <a:pt x="152419" y="96488"/>
                  </a:lnTo>
                  <a:lnTo>
                    <a:pt x="154122" y="107757"/>
                  </a:lnTo>
                  <a:lnTo>
                    <a:pt x="155567" y="119655"/>
                  </a:lnTo>
                  <a:lnTo>
                    <a:pt x="157025" y="131947"/>
                  </a:lnTo>
                  <a:lnTo>
                    <a:pt x="159142" y="144212"/>
                  </a:lnTo>
                  <a:lnTo>
                    <a:pt x="162235" y="156205"/>
                  </a:lnTo>
                  <a:lnTo>
                    <a:pt x="166296" y="167701"/>
                  </a:lnTo>
                  <a:lnTo>
                    <a:pt x="171171" y="178422"/>
                  </a:lnTo>
                  <a:lnTo>
                    <a:pt x="176682" y="188285"/>
                  </a:lnTo>
                  <a:lnTo>
                    <a:pt x="182823" y="196891"/>
                  </a:lnTo>
                  <a:lnTo>
                    <a:pt x="189768" y="203468"/>
                  </a:lnTo>
                  <a:lnTo>
                    <a:pt x="197545" y="207775"/>
                  </a:lnTo>
                  <a:lnTo>
                    <a:pt x="205884" y="209870"/>
                  </a:lnTo>
                  <a:lnTo>
                    <a:pt x="214327" y="209847"/>
                  </a:lnTo>
                  <a:lnTo>
                    <a:pt x="222593" y="207982"/>
                  </a:lnTo>
                  <a:lnTo>
                    <a:pt x="230487" y="204572"/>
                  </a:lnTo>
                  <a:lnTo>
                    <a:pt x="238688" y="199306"/>
                  </a:lnTo>
                  <a:lnTo>
                    <a:pt x="249030" y="189491"/>
                  </a:lnTo>
                  <a:lnTo>
                    <a:pt x="264648" y="170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59429" y="1613257"/>
              <a:ext cx="167845" cy="238575"/>
            </a:xfrm>
            <a:custGeom>
              <a:avLst/>
              <a:gdLst/>
              <a:ahLst/>
              <a:cxnLst/>
              <a:rect l="0" t="0" r="0" b="0"/>
              <a:pathLst>
                <a:path w="167845" h="238575">
                  <a:moveTo>
                    <a:pt x="41502" y="101703"/>
                  </a:moveTo>
                  <a:lnTo>
                    <a:pt x="35769" y="107705"/>
                  </a:lnTo>
                  <a:lnTo>
                    <a:pt x="31485" y="114550"/>
                  </a:lnTo>
                  <a:lnTo>
                    <a:pt x="28279" y="122942"/>
                  </a:lnTo>
                  <a:lnTo>
                    <a:pt x="25918" y="132742"/>
                  </a:lnTo>
                  <a:lnTo>
                    <a:pt x="24221" y="143705"/>
                  </a:lnTo>
                  <a:lnTo>
                    <a:pt x="23030" y="155566"/>
                  </a:lnTo>
                  <a:lnTo>
                    <a:pt x="22374" y="168089"/>
                  </a:lnTo>
                  <a:lnTo>
                    <a:pt x="22454" y="181086"/>
                  </a:lnTo>
                  <a:lnTo>
                    <a:pt x="23295" y="194384"/>
                  </a:lnTo>
                  <a:lnTo>
                    <a:pt x="23916" y="206726"/>
                  </a:lnTo>
                  <a:lnTo>
                    <a:pt x="22444" y="214311"/>
                  </a:lnTo>
                  <a:lnTo>
                    <a:pt x="18908" y="214659"/>
                  </a:lnTo>
                  <a:lnTo>
                    <a:pt x="14876" y="209388"/>
                  </a:lnTo>
                  <a:lnTo>
                    <a:pt x="11073" y="200378"/>
                  </a:lnTo>
                  <a:lnTo>
                    <a:pt x="7882" y="189151"/>
                  </a:lnTo>
                  <a:lnTo>
                    <a:pt x="5405" y="176685"/>
                  </a:lnTo>
                  <a:lnTo>
                    <a:pt x="3576" y="163369"/>
                  </a:lnTo>
                  <a:lnTo>
                    <a:pt x="2267" y="149202"/>
                  </a:lnTo>
                  <a:lnTo>
                    <a:pt x="1350" y="134223"/>
                  </a:lnTo>
                  <a:lnTo>
                    <a:pt x="717" y="118717"/>
                  </a:lnTo>
                  <a:lnTo>
                    <a:pt x="285" y="103146"/>
                  </a:lnTo>
                  <a:lnTo>
                    <a:pt x="0" y="87781"/>
                  </a:lnTo>
                  <a:lnTo>
                    <a:pt x="147" y="72868"/>
                  </a:lnTo>
                  <a:lnTo>
                    <a:pt x="1310" y="58700"/>
                  </a:lnTo>
                  <a:lnTo>
                    <a:pt x="3731" y="45365"/>
                  </a:lnTo>
                  <a:lnTo>
                    <a:pt x="7495" y="33106"/>
                  </a:lnTo>
                  <a:lnTo>
                    <a:pt x="12697" y="22389"/>
                  </a:lnTo>
                  <a:lnTo>
                    <a:pt x="19240" y="13342"/>
                  </a:lnTo>
                  <a:lnTo>
                    <a:pt x="27057" y="6265"/>
                  </a:lnTo>
                  <a:lnTo>
                    <a:pt x="36199" y="1785"/>
                  </a:lnTo>
                  <a:lnTo>
                    <a:pt x="46559" y="0"/>
                  </a:lnTo>
                  <a:lnTo>
                    <a:pt x="57598" y="732"/>
                  </a:lnTo>
                  <a:lnTo>
                    <a:pt x="68467" y="3799"/>
                  </a:lnTo>
                  <a:lnTo>
                    <a:pt x="78699" y="8863"/>
                  </a:lnTo>
                  <a:lnTo>
                    <a:pt x="88194" y="15667"/>
                  </a:lnTo>
                  <a:lnTo>
                    <a:pt x="97032" y="24119"/>
                  </a:lnTo>
                  <a:lnTo>
                    <a:pt x="105342" y="34017"/>
                  </a:lnTo>
                  <a:lnTo>
                    <a:pt x="113094" y="44915"/>
                  </a:lnTo>
                  <a:lnTo>
                    <a:pt x="120088" y="56221"/>
                  </a:lnTo>
                  <a:lnTo>
                    <a:pt x="126280" y="67569"/>
                  </a:lnTo>
                  <a:lnTo>
                    <a:pt x="131763" y="78968"/>
                  </a:lnTo>
                  <a:lnTo>
                    <a:pt x="136680" y="90687"/>
                  </a:lnTo>
                  <a:lnTo>
                    <a:pt x="141174" y="102869"/>
                  </a:lnTo>
                  <a:lnTo>
                    <a:pt x="145363" y="115509"/>
                  </a:lnTo>
                  <a:lnTo>
                    <a:pt x="149336" y="128534"/>
                  </a:lnTo>
                  <a:lnTo>
                    <a:pt x="153156" y="141856"/>
                  </a:lnTo>
                  <a:lnTo>
                    <a:pt x="156705" y="155397"/>
                  </a:lnTo>
                  <a:lnTo>
                    <a:pt x="159710" y="169094"/>
                  </a:lnTo>
                  <a:lnTo>
                    <a:pt x="162062" y="182882"/>
                  </a:lnTo>
                  <a:lnTo>
                    <a:pt x="163814" y="196120"/>
                  </a:lnTo>
                  <a:lnTo>
                    <a:pt x="165262" y="208896"/>
                  </a:lnTo>
                  <a:lnTo>
                    <a:pt x="166533" y="222332"/>
                  </a:lnTo>
                  <a:lnTo>
                    <a:pt x="167844" y="238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82131" y="1333599"/>
              <a:ext cx="187299" cy="531187"/>
            </a:xfrm>
            <a:custGeom>
              <a:avLst/>
              <a:gdLst/>
              <a:ahLst/>
              <a:cxnLst/>
              <a:rect l="0" t="0" r="0" b="0"/>
              <a:pathLst>
                <a:path w="187299" h="531187">
                  <a:moveTo>
                    <a:pt x="124127" y="423475"/>
                  </a:moveTo>
                  <a:lnTo>
                    <a:pt x="124059" y="411807"/>
                  </a:lnTo>
                  <a:lnTo>
                    <a:pt x="123419" y="401318"/>
                  </a:lnTo>
                  <a:lnTo>
                    <a:pt x="122114" y="391021"/>
                  </a:lnTo>
                  <a:lnTo>
                    <a:pt x="119908" y="380893"/>
                  </a:lnTo>
                  <a:lnTo>
                    <a:pt x="116295" y="371197"/>
                  </a:lnTo>
                  <a:lnTo>
                    <a:pt x="111117" y="362075"/>
                  </a:lnTo>
                  <a:lnTo>
                    <a:pt x="104370" y="353991"/>
                  </a:lnTo>
                  <a:lnTo>
                    <a:pt x="96022" y="347774"/>
                  </a:lnTo>
                  <a:lnTo>
                    <a:pt x="86226" y="343719"/>
                  </a:lnTo>
                  <a:lnTo>
                    <a:pt x="75413" y="341965"/>
                  </a:lnTo>
                  <a:lnTo>
                    <a:pt x="64171" y="342749"/>
                  </a:lnTo>
                  <a:lnTo>
                    <a:pt x="52884" y="345945"/>
                  </a:lnTo>
                  <a:lnTo>
                    <a:pt x="42037" y="351156"/>
                  </a:lnTo>
                  <a:lnTo>
                    <a:pt x="32286" y="357925"/>
                  </a:lnTo>
                  <a:lnTo>
                    <a:pt x="23884" y="365845"/>
                  </a:lnTo>
                  <a:lnTo>
                    <a:pt x="16904" y="374752"/>
                  </a:lnTo>
                  <a:lnTo>
                    <a:pt x="11425" y="384707"/>
                  </a:lnTo>
                  <a:lnTo>
                    <a:pt x="7328" y="395661"/>
                  </a:lnTo>
                  <a:lnTo>
                    <a:pt x="4371" y="407457"/>
                  </a:lnTo>
                  <a:lnTo>
                    <a:pt x="2286" y="419907"/>
                  </a:lnTo>
                  <a:lnTo>
                    <a:pt x="845" y="432835"/>
                  </a:lnTo>
                  <a:lnTo>
                    <a:pt x="26" y="445941"/>
                  </a:lnTo>
                  <a:lnTo>
                    <a:pt x="0" y="458813"/>
                  </a:lnTo>
                  <a:lnTo>
                    <a:pt x="805" y="471242"/>
                  </a:lnTo>
                  <a:lnTo>
                    <a:pt x="2670" y="483045"/>
                  </a:lnTo>
                  <a:lnTo>
                    <a:pt x="6056" y="493980"/>
                  </a:lnTo>
                  <a:lnTo>
                    <a:pt x="11083" y="503993"/>
                  </a:lnTo>
                  <a:lnTo>
                    <a:pt x="17733" y="512869"/>
                  </a:lnTo>
                  <a:lnTo>
                    <a:pt x="26017" y="520162"/>
                  </a:lnTo>
                  <a:lnTo>
                    <a:pt x="35765" y="525762"/>
                  </a:lnTo>
                  <a:lnTo>
                    <a:pt x="46377" y="529541"/>
                  </a:lnTo>
                  <a:lnTo>
                    <a:pt x="56952" y="531186"/>
                  </a:lnTo>
                  <a:lnTo>
                    <a:pt x="66983" y="530728"/>
                  </a:lnTo>
                  <a:lnTo>
                    <a:pt x="76341" y="528150"/>
                  </a:lnTo>
                  <a:lnTo>
                    <a:pt x="85086" y="523229"/>
                  </a:lnTo>
                  <a:lnTo>
                    <a:pt x="93340" y="516068"/>
                  </a:lnTo>
                  <a:lnTo>
                    <a:pt x="101222" y="507025"/>
                  </a:lnTo>
                  <a:lnTo>
                    <a:pt x="108838" y="496522"/>
                  </a:lnTo>
                  <a:lnTo>
                    <a:pt x="116255" y="484942"/>
                  </a:lnTo>
                  <a:lnTo>
                    <a:pt x="123204" y="472593"/>
                  </a:lnTo>
                  <a:lnTo>
                    <a:pt x="129113" y="459706"/>
                  </a:lnTo>
                  <a:lnTo>
                    <a:pt x="133756" y="446452"/>
                  </a:lnTo>
                  <a:lnTo>
                    <a:pt x="137382" y="433112"/>
                  </a:lnTo>
                  <a:lnTo>
                    <a:pt x="140512" y="420076"/>
                  </a:lnTo>
                  <a:lnTo>
                    <a:pt x="143510" y="407528"/>
                  </a:lnTo>
                  <a:lnTo>
                    <a:pt x="146544" y="395475"/>
                  </a:lnTo>
                  <a:lnTo>
                    <a:pt x="149667" y="383839"/>
                  </a:lnTo>
                  <a:lnTo>
                    <a:pt x="152885" y="372510"/>
                  </a:lnTo>
                  <a:lnTo>
                    <a:pt x="156184" y="360746"/>
                  </a:lnTo>
                  <a:lnTo>
                    <a:pt x="159544" y="347251"/>
                  </a:lnTo>
                  <a:lnTo>
                    <a:pt x="162945" y="331455"/>
                  </a:lnTo>
                  <a:lnTo>
                    <a:pt x="166211" y="313453"/>
                  </a:lnTo>
                  <a:lnTo>
                    <a:pt x="169024" y="293622"/>
                  </a:lnTo>
                  <a:lnTo>
                    <a:pt x="171247" y="272396"/>
                  </a:lnTo>
                  <a:lnTo>
                    <a:pt x="172909" y="250315"/>
                  </a:lnTo>
                  <a:lnTo>
                    <a:pt x="174107" y="227982"/>
                  </a:lnTo>
                  <a:lnTo>
                    <a:pt x="174951" y="205747"/>
                  </a:lnTo>
                  <a:lnTo>
                    <a:pt x="175535" y="183735"/>
                  </a:lnTo>
                  <a:lnTo>
                    <a:pt x="175936" y="161956"/>
                  </a:lnTo>
                  <a:lnTo>
                    <a:pt x="176209" y="140381"/>
                  </a:lnTo>
                  <a:lnTo>
                    <a:pt x="176392" y="119127"/>
                  </a:lnTo>
                  <a:lnTo>
                    <a:pt x="176516" y="98461"/>
                  </a:lnTo>
                  <a:lnTo>
                    <a:pt x="176595" y="78490"/>
                  </a:lnTo>
                  <a:lnTo>
                    <a:pt x="176479" y="59484"/>
                  </a:lnTo>
                  <a:lnTo>
                    <a:pt x="175868" y="41939"/>
                  </a:lnTo>
                  <a:lnTo>
                    <a:pt x="174636" y="26017"/>
                  </a:lnTo>
                  <a:lnTo>
                    <a:pt x="172631" y="12544"/>
                  </a:lnTo>
                  <a:lnTo>
                    <a:pt x="168901" y="3564"/>
                  </a:lnTo>
                  <a:lnTo>
                    <a:pt x="163346" y="0"/>
                  </a:lnTo>
                  <a:lnTo>
                    <a:pt x="157677" y="867"/>
                  </a:lnTo>
                  <a:lnTo>
                    <a:pt x="152485" y="4904"/>
                  </a:lnTo>
                  <a:lnTo>
                    <a:pt x="147943" y="11597"/>
                  </a:lnTo>
                  <a:lnTo>
                    <a:pt x="144246" y="21163"/>
                  </a:lnTo>
                  <a:lnTo>
                    <a:pt x="141419" y="33516"/>
                  </a:lnTo>
                  <a:lnTo>
                    <a:pt x="139348" y="48400"/>
                  </a:lnTo>
                  <a:lnTo>
                    <a:pt x="137875" y="65604"/>
                  </a:lnTo>
                  <a:lnTo>
                    <a:pt x="136852" y="84778"/>
                  </a:lnTo>
                  <a:lnTo>
                    <a:pt x="136316" y="105504"/>
                  </a:lnTo>
                  <a:lnTo>
                    <a:pt x="136480" y="127387"/>
                  </a:lnTo>
                  <a:lnTo>
                    <a:pt x="137401" y="150089"/>
                  </a:lnTo>
                  <a:lnTo>
                    <a:pt x="138833" y="172874"/>
                  </a:lnTo>
                  <a:lnTo>
                    <a:pt x="140333" y="194638"/>
                  </a:lnTo>
                  <a:lnTo>
                    <a:pt x="141635" y="214875"/>
                  </a:lnTo>
                  <a:lnTo>
                    <a:pt x="142660" y="233921"/>
                  </a:lnTo>
                  <a:lnTo>
                    <a:pt x="143424" y="252633"/>
                  </a:lnTo>
                  <a:lnTo>
                    <a:pt x="143977" y="271550"/>
                  </a:lnTo>
                  <a:lnTo>
                    <a:pt x="144534" y="290376"/>
                  </a:lnTo>
                  <a:lnTo>
                    <a:pt x="145449" y="308199"/>
                  </a:lnTo>
                  <a:lnTo>
                    <a:pt x="146879" y="324568"/>
                  </a:lnTo>
                  <a:lnTo>
                    <a:pt x="148656" y="339663"/>
                  </a:lnTo>
                  <a:lnTo>
                    <a:pt x="150389" y="354022"/>
                  </a:lnTo>
                  <a:lnTo>
                    <a:pt x="151852" y="368050"/>
                  </a:lnTo>
                  <a:lnTo>
                    <a:pt x="153155" y="381964"/>
                  </a:lnTo>
                  <a:lnTo>
                    <a:pt x="154637" y="395860"/>
                  </a:lnTo>
                  <a:lnTo>
                    <a:pt x="156486" y="409769"/>
                  </a:lnTo>
                  <a:lnTo>
                    <a:pt x="158727" y="423536"/>
                  </a:lnTo>
                  <a:lnTo>
                    <a:pt x="161311" y="436854"/>
                  </a:lnTo>
                  <a:lnTo>
                    <a:pt x="164163" y="449577"/>
                  </a:lnTo>
                  <a:lnTo>
                    <a:pt x="167255" y="461477"/>
                  </a:lnTo>
                  <a:lnTo>
                    <a:pt x="171016" y="473422"/>
                  </a:lnTo>
                  <a:lnTo>
                    <a:pt x="176893" y="487579"/>
                  </a:lnTo>
                  <a:lnTo>
                    <a:pt x="187298" y="50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22071" y="169390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093"/>
                  </a:lnTo>
                  <a:lnTo>
                    <a:pt x="207" y="93104"/>
                  </a:lnTo>
                  <a:lnTo>
                    <a:pt x="1109" y="107288"/>
                  </a:lnTo>
                  <a:lnTo>
                    <a:pt x="3907" y="124004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43128" y="15570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06299" y="1599631"/>
              <a:ext cx="168457" cy="238386"/>
            </a:xfrm>
            <a:custGeom>
              <a:avLst/>
              <a:gdLst/>
              <a:ahLst/>
              <a:cxnLst/>
              <a:rect l="0" t="0" r="0" b="0"/>
              <a:pathLst>
                <a:path w="168457" h="238386">
                  <a:moveTo>
                    <a:pt x="0" y="104801"/>
                  </a:moveTo>
                  <a:lnTo>
                    <a:pt x="2934" y="113736"/>
                  </a:lnTo>
                  <a:lnTo>
                    <a:pt x="5716" y="123363"/>
                  </a:lnTo>
                  <a:lnTo>
                    <a:pt x="8616" y="134651"/>
                  </a:lnTo>
                  <a:lnTo>
                    <a:pt x="11657" y="147318"/>
                  </a:lnTo>
                  <a:lnTo>
                    <a:pt x="14821" y="160797"/>
                  </a:lnTo>
                  <a:lnTo>
                    <a:pt x="18081" y="174669"/>
                  </a:lnTo>
                  <a:lnTo>
                    <a:pt x="21245" y="188705"/>
                  </a:lnTo>
                  <a:lnTo>
                    <a:pt x="23988" y="202796"/>
                  </a:lnTo>
                  <a:lnTo>
                    <a:pt x="26153" y="216868"/>
                  </a:lnTo>
                  <a:lnTo>
                    <a:pt x="27390" y="229764"/>
                  </a:lnTo>
                  <a:lnTo>
                    <a:pt x="27158" y="237758"/>
                  </a:lnTo>
                  <a:lnTo>
                    <a:pt x="25885" y="238385"/>
                  </a:lnTo>
                  <a:lnTo>
                    <a:pt x="24560" y="233286"/>
                  </a:lnTo>
                  <a:lnTo>
                    <a:pt x="23508" y="224378"/>
                  </a:lnTo>
                  <a:lnTo>
                    <a:pt x="22743" y="213212"/>
                  </a:lnTo>
                  <a:lnTo>
                    <a:pt x="22200" y="200790"/>
                  </a:lnTo>
                  <a:lnTo>
                    <a:pt x="21656" y="187842"/>
                  </a:lnTo>
                  <a:lnTo>
                    <a:pt x="20755" y="174984"/>
                  </a:lnTo>
                  <a:lnTo>
                    <a:pt x="19340" y="162511"/>
                  </a:lnTo>
                  <a:lnTo>
                    <a:pt x="17743" y="150317"/>
                  </a:lnTo>
                  <a:lnTo>
                    <a:pt x="16666" y="138044"/>
                  </a:lnTo>
                  <a:lnTo>
                    <a:pt x="16464" y="125483"/>
                  </a:lnTo>
                  <a:lnTo>
                    <a:pt x="17162" y="112585"/>
                  </a:lnTo>
                  <a:lnTo>
                    <a:pt x="18627" y="99385"/>
                  </a:lnTo>
                  <a:lnTo>
                    <a:pt x="20689" y="85949"/>
                  </a:lnTo>
                  <a:lnTo>
                    <a:pt x="23191" y="72501"/>
                  </a:lnTo>
                  <a:lnTo>
                    <a:pt x="26009" y="59400"/>
                  </a:lnTo>
                  <a:lnTo>
                    <a:pt x="29057" y="46821"/>
                  </a:lnTo>
                  <a:lnTo>
                    <a:pt x="32593" y="35087"/>
                  </a:lnTo>
                  <a:lnTo>
                    <a:pt x="37184" y="24732"/>
                  </a:lnTo>
                  <a:lnTo>
                    <a:pt x="43056" y="15926"/>
                  </a:lnTo>
                  <a:lnTo>
                    <a:pt x="50119" y="8844"/>
                  </a:lnTo>
                  <a:lnTo>
                    <a:pt x="58156" y="3828"/>
                  </a:lnTo>
                  <a:lnTo>
                    <a:pt x="66930" y="870"/>
                  </a:lnTo>
                  <a:lnTo>
                    <a:pt x="76074" y="0"/>
                  </a:lnTo>
                  <a:lnTo>
                    <a:pt x="85125" y="1453"/>
                  </a:lnTo>
                  <a:lnTo>
                    <a:pt x="93836" y="5133"/>
                  </a:lnTo>
                  <a:lnTo>
                    <a:pt x="102159" y="10686"/>
                  </a:lnTo>
                  <a:lnTo>
                    <a:pt x="110133" y="17692"/>
                  </a:lnTo>
                  <a:lnTo>
                    <a:pt x="117829" y="25770"/>
                  </a:lnTo>
                  <a:lnTo>
                    <a:pt x="125150" y="34615"/>
                  </a:lnTo>
                  <a:lnTo>
                    <a:pt x="131849" y="43996"/>
                  </a:lnTo>
                  <a:lnTo>
                    <a:pt x="137839" y="53752"/>
                  </a:lnTo>
                  <a:lnTo>
                    <a:pt x="143184" y="63930"/>
                  </a:lnTo>
                  <a:lnTo>
                    <a:pt x="148009" y="74754"/>
                  </a:lnTo>
                  <a:lnTo>
                    <a:pt x="152436" y="86300"/>
                  </a:lnTo>
                  <a:lnTo>
                    <a:pt x="156410" y="98495"/>
                  </a:lnTo>
                  <a:lnTo>
                    <a:pt x="159708" y="111214"/>
                  </a:lnTo>
                  <a:lnTo>
                    <a:pt x="162260" y="124328"/>
                  </a:lnTo>
                  <a:lnTo>
                    <a:pt x="164144" y="137728"/>
                  </a:lnTo>
                  <a:lnTo>
                    <a:pt x="165492" y="151329"/>
                  </a:lnTo>
                  <a:lnTo>
                    <a:pt x="166435" y="165053"/>
                  </a:lnTo>
                  <a:lnTo>
                    <a:pt x="167089" y="178247"/>
                  </a:lnTo>
                  <a:lnTo>
                    <a:pt x="167606" y="190990"/>
                  </a:lnTo>
                  <a:lnTo>
                    <a:pt x="168036" y="204399"/>
                  </a:lnTo>
                  <a:lnTo>
                    <a:pt x="168456" y="220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68067" y="1596537"/>
              <a:ext cx="354129" cy="651233"/>
            </a:xfrm>
            <a:custGeom>
              <a:avLst/>
              <a:gdLst/>
              <a:ahLst/>
              <a:cxnLst/>
              <a:rect l="0" t="0" r="0" b="0"/>
              <a:pathLst>
                <a:path w="354129" h="651233">
                  <a:moveTo>
                    <a:pt x="175144" y="171066"/>
                  </a:moveTo>
                  <a:lnTo>
                    <a:pt x="181012" y="165131"/>
                  </a:lnTo>
                  <a:lnTo>
                    <a:pt x="186576" y="158927"/>
                  </a:lnTo>
                  <a:lnTo>
                    <a:pt x="192366" y="151826"/>
                  </a:lnTo>
                  <a:lnTo>
                    <a:pt x="198101" y="143713"/>
                  </a:lnTo>
                  <a:lnTo>
                    <a:pt x="203134" y="134418"/>
                  </a:lnTo>
                  <a:lnTo>
                    <a:pt x="207151" y="123975"/>
                  </a:lnTo>
                  <a:lnTo>
                    <a:pt x="210003" y="112723"/>
                  </a:lnTo>
                  <a:lnTo>
                    <a:pt x="211545" y="101185"/>
                  </a:lnTo>
                  <a:lnTo>
                    <a:pt x="211832" y="89689"/>
                  </a:lnTo>
                  <a:lnTo>
                    <a:pt x="210907" y="78363"/>
                  </a:lnTo>
                  <a:lnTo>
                    <a:pt x="208699" y="67225"/>
                  </a:lnTo>
                  <a:lnTo>
                    <a:pt x="205290" y="56257"/>
                  </a:lnTo>
                  <a:lnTo>
                    <a:pt x="200886" y="45586"/>
                  </a:lnTo>
                  <a:lnTo>
                    <a:pt x="195713" y="35487"/>
                  </a:lnTo>
                  <a:lnTo>
                    <a:pt x="189962" y="26070"/>
                  </a:lnTo>
                  <a:lnTo>
                    <a:pt x="183305" y="17610"/>
                  </a:lnTo>
                  <a:lnTo>
                    <a:pt x="174941" y="10605"/>
                  </a:lnTo>
                  <a:lnTo>
                    <a:pt x="164583" y="5201"/>
                  </a:lnTo>
                  <a:lnTo>
                    <a:pt x="152879" y="1556"/>
                  </a:lnTo>
                  <a:lnTo>
                    <a:pt x="141099" y="0"/>
                  </a:lnTo>
                  <a:lnTo>
                    <a:pt x="129990" y="515"/>
                  </a:lnTo>
                  <a:lnTo>
                    <a:pt x="119602" y="2960"/>
                  </a:lnTo>
                  <a:lnTo>
                    <a:pt x="109566" y="7260"/>
                  </a:lnTo>
                  <a:lnTo>
                    <a:pt x="99602" y="13186"/>
                  </a:lnTo>
                  <a:lnTo>
                    <a:pt x="89740" y="20416"/>
                  </a:lnTo>
                  <a:lnTo>
                    <a:pt x="80250" y="28631"/>
                  </a:lnTo>
                  <a:lnTo>
                    <a:pt x="71270" y="37565"/>
                  </a:lnTo>
                  <a:lnTo>
                    <a:pt x="62950" y="47171"/>
                  </a:lnTo>
                  <a:lnTo>
                    <a:pt x="55513" y="57605"/>
                  </a:lnTo>
                  <a:lnTo>
                    <a:pt x="49000" y="68889"/>
                  </a:lnTo>
                  <a:lnTo>
                    <a:pt x="43458" y="81078"/>
                  </a:lnTo>
                  <a:lnTo>
                    <a:pt x="39027" y="94324"/>
                  </a:lnTo>
                  <a:lnTo>
                    <a:pt x="35677" y="108600"/>
                  </a:lnTo>
                  <a:lnTo>
                    <a:pt x="33411" y="123425"/>
                  </a:lnTo>
                  <a:lnTo>
                    <a:pt x="32330" y="137990"/>
                  </a:lnTo>
                  <a:lnTo>
                    <a:pt x="32380" y="151856"/>
                  </a:lnTo>
                  <a:lnTo>
                    <a:pt x="33378" y="164945"/>
                  </a:lnTo>
                  <a:lnTo>
                    <a:pt x="35111" y="177348"/>
                  </a:lnTo>
                  <a:lnTo>
                    <a:pt x="37393" y="189201"/>
                  </a:lnTo>
                  <a:lnTo>
                    <a:pt x="40399" y="200315"/>
                  </a:lnTo>
                  <a:lnTo>
                    <a:pt x="44627" y="210187"/>
                  </a:lnTo>
                  <a:lnTo>
                    <a:pt x="50247" y="218633"/>
                  </a:lnTo>
                  <a:lnTo>
                    <a:pt x="56970" y="225288"/>
                  </a:lnTo>
                  <a:lnTo>
                    <a:pt x="64248" y="229479"/>
                  </a:lnTo>
                  <a:lnTo>
                    <a:pt x="71697" y="231070"/>
                  </a:lnTo>
                  <a:lnTo>
                    <a:pt x="79138" y="230376"/>
                  </a:lnTo>
                  <a:lnTo>
                    <a:pt x="86507" y="227866"/>
                  </a:lnTo>
                  <a:lnTo>
                    <a:pt x="93792" y="223995"/>
                  </a:lnTo>
                  <a:lnTo>
                    <a:pt x="101006" y="218976"/>
                  </a:lnTo>
                  <a:lnTo>
                    <a:pt x="108163" y="212793"/>
                  </a:lnTo>
                  <a:lnTo>
                    <a:pt x="115274" y="205527"/>
                  </a:lnTo>
                  <a:lnTo>
                    <a:pt x="122185" y="197362"/>
                  </a:lnTo>
                  <a:lnTo>
                    <a:pt x="128602" y="188504"/>
                  </a:lnTo>
                  <a:lnTo>
                    <a:pt x="134398" y="179136"/>
                  </a:lnTo>
                  <a:lnTo>
                    <a:pt x="139612" y="169405"/>
                  </a:lnTo>
                  <a:lnTo>
                    <a:pt x="144349" y="159418"/>
                  </a:lnTo>
                  <a:lnTo>
                    <a:pt x="148721" y="149257"/>
                  </a:lnTo>
                  <a:lnTo>
                    <a:pt x="152827" y="138977"/>
                  </a:lnTo>
                  <a:lnTo>
                    <a:pt x="156747" y="128615"/>
                  </a:lnTo>
                  <a:lnTo>
                    <a:pt x="160540" y="118290"/>
                  </a:lnTo>
                  <a:lnTo>
                    <a:pt x="164434" y="111269"/>
                  </a:lnTo>
                  <a:lnTo>
                    <a:pt x="167949" y="111422"/>
                  </a:lnTo>
                  <a:lnTo>
                    <a:pt x="169937" y="117293"/>
                  </a:lnTo>
                  <a:lnTo>
                    <a:pt x="170356" y="127045"/>
                  </a:lnTo>
                  <a:lnTo>
                    <a:pt x="169723" y="139559"/>
                  </a:lnTo>
                  <a:lnTo>
                    <a:pt x="168700" y="154281"/>
                  </a:lnTo>
                  <a:lnTo>
                    <a:pt x="167678" y="170769"/>
                  </a:lnTo>
                  <a:lnTo>
                    <a:pt x="166655" y="188769"/>
                  </a:lnTo>
                  <a:lnTo>
                    <a:pt x="165354" y="208231"/>
                  </a:lnTo>
                  <a:lnTo>
                    <a:pt x="163626" y="229000"/>
                  </a:lnTo>
                  <a:lnTo>
                    <a:pt x="161632" y="250833"/>
                  </a:lnTo>
                  <a:lnTo>
                    <a:pt x="159747" y="273476"/>
                  </a:lnTo>
                  <a:lnTo>
                    <a:pt x="158175" y="296710"/>
                  </a:lnTo>
                  <a:lnTo>
                    <a:pt x="156798" y="320364"/>
                  </a:lnTo>
                  <a:lnTo>
                    <a:pt x="155267" y="344309"/>
                  </a:lnTo>
                  <a:lnTo>
                    <a:pt x="153388" y="368442"/>
                  </a:lnTo>
                  <a:lnTo>
                    <a:pt x="151296" y="392207"/>
                  </a:lnTo>
                  <a:lnTo>
                    <a:pt x="149345" y="414638"/>
                  </a:lnTo>
                  <a:lnTo>
                    <a:pt x="147731" y="435326"/>
                  </a:lnTo>
                  <a:lnTo>
                    <a:pt x="146326" y="454677"/>
                  </a:lnTo>
                  <a:lnTo>
                    <a:pt x="144775" y="473593"/>
                  </a:lnTo>
                  <a:lnTo>
                    <a:pt x="142880" y="492655"/>
                  </a:lnTo>
                  <a:lnTo>
                    <a:pt x="140607" y="511920"/>
                  </a:lnTo>
                  <a:lnTo>
                    <a:pt x="138003" y="531101"/>
                  </a:lnTo>
                  <a:lnTo>
                    <a:pt x="135132" y="550003"/>
                  </a:lnTo>
                  <a:lnTo>
                    <a:pt x="131898" y="568257"/>
                  </a:lnTo>
                  <a:lnTo>
                    <a:pt x="128050" y="585282"/>
                  </a:lnTo>
                  <a:lnTo>
                    <a:pt x="123492" y="600867"/>
                  </a:lnTo>
                  <a:lnTo>
                    <a:pt x="118127" y="614803"/>
                  </a:lnTo>
                  <a:lnTo>
                    <a:pt x="111769" y="626727"/>
                  </a:lnTo>
                  <a:lnTo>
                    <a:pt x="104415" y="636624"/>
                  </a:lnTo>
                  <a:lnTo>
                    <a:pt x="96205" y="644289"/>
                  </a:lnTo>
                  <a:lnTo>
                    <a:pt x="87324" y="649173"/>
                  </a:lnTo>
                  <a:lnTo>
                    <a:pt x="77947" y="651232"/>
                  </a:lnTo>
                  <a:lnTo>
                    <a:pt x="68384" y="650684"/>
                  </a:lnTo>
                  <a:lnTo>
                    <a:pt x="59042" y="647742"/>
                  </a:lnTo>
                  <a:lnTo>
                    <a:pt x="50137" y="642762"/>
                  </a:lnTo>
                  <a:lnTo>
                    <a:pt x="41854" y="636015"/>
                  </a:lnTo>
                  <a:lnTo>
                    <a:pt x="34435" y="627600"/>
                  </a:lnTo>
                  <a:lnTo>
                    <a:pt x="27928" y="617727"/>
                  </a:lnTo>
                  <a:lnTo>
                    <a:pt x="22218" y="606846"/>
                  </a:lnTo>
                  <a:lnTo>
                    <a:pt x="17140" y="595551"/>
                  </a:lnTo>
                  <a:lnTo>
                    <a:pt x="12540" y="584206"/>
                  </a:lnTo>
                  <a:lnTo>
                    <a:pt x="8448" y="572640"/>
                  </a:lnTo>
                  <a:lnTo>
                    <a:pt x="5071" y="560275"/>
                  </a:lnTo>
                  <a:lnTo>
                    <a:pt x="2470" y="546842"/>
                  </a:lnTo>
                  <a:lnTo>
                    <a:pt x="723" y="532378"/>
                  </a:lnTo>
                  <a:lnTo>
                    <a:pt x="0" y="517058"/>
                  </a:lnTo>
                  <a:lnTo>
                    <a:pt x="292" y="501089"/>
                  </a:lnTo>
                  <a:lnTo>
                    <a:pt x="1454" y="484976"/>
                  </a:lnTo>
                  <a:lnTo>
                    <a:pt x="3298" y="469471"/>
                  </a:lnTo>
                  <a:lnTo>
                    <a:pt x="5648" y="454938"/>
                  </a:lnTo>
                  <a:lnTo>
                    <a:pt x="8358" y="441385"/>
                  </a:lnTo>
                  <a:lnTo>
                    <a:pt x="11324" y="428662"/>
                  </a:lnTo>
                  <a:lnTo>
                    <a:pt x="14468" y="416587"/>
                  </a:lnTo>
                  <a:lnTo>
                    <a:pt x="17902" y="405153"/>
                  </a:lnTo>
                  <a:lnTo>
                    <a:pt x="21892" y="394533"/>
                  </a:lnTo>
                  <a:lnTo>
                    <a:pt x="26547" y="384740"/>
                  </a:lnTo>
                  <a:lnTo>
                    <a:pt x="31979" y="375177"/>
                  </a:lnTo>
                  <a:lnTo>
                    <a:pt x="38383" y="364770"/>
                  </a:lnTo>
                  <a:lnTo>
                    <a:pt x="45763" y="352997"/>
                  </a:lnTo>
                  <a:lnTo>
                    <a:pt x="53820" y="340325"/>
                  </a:lnTo>
                  <a:lnTo>
                    <a:pt x="62068" y="327887"/>
                  </a:lnTo>
                  <a:lnTo>
                    <a:pt x="70205" y="316338"/>
                  </a:lnTo>
                  <a:lnTo>
                    <a:pt x="78123" y="305823"/>
                  </a:lnTo>
                  <a:lnTo>
                    <a:pt x="85820" y="296234"/>
                  </a:lnTo>
                  <a:lnTo>
                    <a:pt x="93334" y="287383"/>
                  </a:lnTo>
                  <a:lnTo>
                    <a:pt x="100873" y="279083"/>
                  </a:lnTo>
                  <a:lnTo>
                    <a:pt x="108781" y="271181"/>
                  </a:lnTo>
                  <a:lnTo>
                    <a:pt x="117218" y="263560"/>
                  </a:lnTo>
                  <a:lnTo>
                    <a:pt x="126176" y="256132"/>
                  </a:lnTo>
                  <a:lnTo>
                    <a:pt x="135566" y="248837"/>
                  </a:lnTo>
                  <a:lnTo>
                    <a:pt x="145306" y="241628"/>
                  </a:lnTo>
                  <a:lnTo>
                    <a:pt x="155796" y="234311"/>
                  </a:lnTo>
                  <a:lnTo>
                    <a:pt x="167888" y="226560"/>
                  </a:lnTo>
                  <a:lnTo>
                    <a:pt x="181902" y="218241"/>
                  </a:lnTo>
                  <a:lnTo>
                    <a:pt x="197213" y="209705"/>
                  </a:lnTo>
                  <a:lnTo>
                    <a:pt x="212568" y="201661"/>
                  </a:lnTo>
                  <a:lnTo>
                    <a:pt x="227225" y="194476"/>
                  </a:lnTo>
                  <a:lnTo>
                    <a:pt x="240978" y="188179"/>
                  </a:lnTo>
                  <a:lnTo>
                    <a:pt x="253894" y="182641"/>
                  </a:lnTo>
                  <a:lnTo>
                    <a:pt x="266138" y="177695"/>
                  </a:lnTo>
                  <a:lnTo>
                    <a:pt x="278038" y="173186"/>
                  </a:lnTo>
                  <a:lnTo>
                    <a:pt x="290043" y="168990"/>
                  </a:lnTo>
                  <a:lnTo>
                    <a:pt x="302373" y="165017"/>
                  </a:lnTo>
                  <a:lnTo>
                    <a:pt x="314466" y="161350"/>
                  </a:lnTo>
                  <a:lnTo>
                    <a:pt x="326270" y="157877"/>
                  </a:lnTo>
                  <a:lnTo>
                    <a:pt x="338824" y="154289"/>
                  </a:lnTo>
                  <a:lnTo>
                    <a:pt x="354128" y="150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 rot="212866">
            <a:off x="2599428" y="2509597"/>
            <a:ext cx="4597823" cy="979151"/>
            <a:chOff x="2599428" y="2509597"/>
            <a:chExt cx="4597823" cy="979151"/>
          </a:xfrm>
        </p:grpSpPr>
        <p:sp>
          <p:nvSpPr>
            <p:cNvPr id="23" name="Freeform 22"/>
            <p:cNvSpPr/>
            <p:nvPr/>
          </p:nvSpPr>
          <p:spPr>
            <a:xfrm>
              <a:off x="2599428" y="2602359"/>
              <a:ext cx="399943" cy="787196"/>
            </a:xfrm>
            <a:custGeom>
              <a:avLst/>
              <a:gdLst/>
              <a:ahLst/>
              <a:cxnLst/>
              <a:rect l="0" t="0" r="0" b="0"/>
              <a:pathLst>
                <a:path w="399943" h="787196">
                  <a:moveTo>
                    <a:pt x="326242" y="65165"/>
                  </a:moveTo>
                  <a:lnTo>
                    <a:pt x="320375" y="59231"/>
                  </a:lnTo>
                  <a:lnTo>
                    <a:pt x="314810" y="53026"/>
                  </a:lnTo>
                  <a:lnTo>
                    <a:pt x="309007" y="45940"/>
                  </a:lnTo>
                  <a:lnTo>
                    <a:pt x="302753" y="38345"/>
                  </a:lnTo>
                  <a:lnTo>
                    <a:pt x="295775" y="30995"/>
                  </a:lnTo>
                  <a:lnTo>
                    <a:pt x="287994" y="24307"/>
                  </a:lnTo>
                  <a:lnTo>
                    <a:pt x="279492" y="18358"/>
                  </a:lnTo>
                  <a:lnTo>
                    <a:pt x="270413" y="13062"/>
                  </a:lnTo>
                  <a:lnTo>
                    <a:pt x="260895" y="8290"/>
                  </a:lnTo>
                  <a:lnTo>
                    <a:pt x="250894" y="4239"/>
                  </a:lnTo>
                  <a:lnTo>
                    <a:pt x="240196" y="1415"/>
                  </a:lnTo>
                  <a:lnTo>
                    <a:pt x="228740" y="0"/>
                  </a:lnTo>
                  <a:lnTo>
                    <a:pt x="216605" y="31"/>
                  </a:lnTo>
                  <a:lnTo>
                    <a:pt x="203928" y="1572"/>
                  </a:lnTo>
                  <a:lnTo>
                    <a:pt x="190848" y="4495"/>
                  </a:lnTo>
                  <a:lnTo>
                    <a:pt x="177640" y="8389"/>
                  </a:lnTo>
                  <a:lnTo>
                    <a:pt x="164700" y="12679"/>
                  </a:lnTo>
                  <a:lnTo>
                    <a:pt x="152220" y="17016"/>
                  </a:lnTo>
                  <a:lnTo>
                    <a:pt x="140214" y="21738"/>
                  </a:lnTo>
                  <a:lnTo>
                    <a:pt x="128611" y="27732"/>
                  </a:lnTo>
                  <a:lnTo>
                    <a:pt x="117327" y="35395"/>
                  </a:lnTo>
                  <a:lnTo>
                    <a:pt x="106443" y="44492"/>
                  </a:lnTo>
                  <a:lnTo>
                    <a:pt x="96199" y="54442"/>
                  </a:lnTo>
                  <a:lnTo>
                    <a:pt x="86677" y="64799"/>
                  </a:lnTo>
                  <a:lnTo>
                    <a:pt x="77806" y="75159"/>
                  </a:lnTo>
                  <a:lnTo>
                    <a:pt x="69461" y="85100"/>
                  </a:lnTo>
                  <a:lnTo>
                    <a:pt x="61517" y="94455"/>
                  </a:lnTo>
                  <a:lnTo>
                    <a:pt x="54029" y="103565"/>
                  </a:lnTo>
                  <a:lnTo>
                    <a:pt x="47219" y="113142"/>
                  </a:lnTo>
                  <a:lnTo>
                    <a:pt x="41155" y="123552"/>
                  </a:lnTo>
                  <a:lnTo>
                    <a:pt x="35760" y="134665"/>
                  </a:lnTo>
                  <a:lnTo>
                    <a:pt x="30901" y="146052"/>
                  </a:lnTo>
                  <a:lnTo>
                    <a:pt x="26452" y="157422"/>
                  </a:lnTo>
                  <a:lnTo>
                    <a:pt x="22463" y="168820"/>
                  </a:lnTo>
                  <a:lnTo>
                    <a:pt x="19156" y="180531"/>
                  </a:lnTo>
                  <a:lnTo>
                    <a:pt x="16592" y="192703"/>
                  </a:lnTo>
                  <a:lnTo>
                    <a:pt x="14531" y="205335"/>
                  </a:lnTo>
                  <a:lnTo>
                    <a:pt x="12532" y="218353"/>
                  </a:lnTo>
                  <a:lnTo>
                    <a:pt x="10338" y="231676"/>
                  </a:lnTo>
                  <a:lnTo>
                    <a:pt x="8032" y="245386"/>
                  </a:lnTo>
                  <a:lnTo>
                    <a:pt x="5937" y="259729"/>
                  </a:lnTo>
                  <a:lnTo>
                    <a:pt x="4232" y="274782"/>
                  </a:lnTo>
                  <a:lnTo>
                    <a:pt x="2934" y="290314"/>
                  </a:lnTo>
                  <a:lnTo>
                    <a:pt x="1988" y="305894"/>
                  </a:lnTo>
                  <a:lnTo>
                    <a:pt x="1317" y="321267"/>
                  </a:lnTo>
                  <a:lnTo>
                    <a:pt x="851" y="336523"/>
                  </a:lnTo>
                  <a:lnTo>
                    <a:pt x="530" y="351985"/>
                  </a:lnTo>
                  <a:lnTo>
                    <a:pt x="311" y="367828"/>
                  </a:lnTo>
                  <a:lnTo>
                    <a:pt x="162" y="383910"/>
                  </a:lnTo>
                  <a:lnTo>
                    <a:pt x="62" y="399866"/>
                  </a:lnTo>
                  <a:lnTo>
                    <a:pt x="0" y="415491"/>
                  </a:lnTo>
                  <a:lnTo>
                    <a:pt x="128" y="430747"/>
                  </a:lnTo>
                  <a:lnTo>
                    <a:pt x="746" y="445678"/>
                  </a:lnTo>
                  <a:lnTo>
                    <a:pt x="1979" y="460351"/>
                  </a:lnTo>
                  <a:lnTo>
                    <a:pt x="3791" y="474833"/>
                  </a:lnTo>
                  <a:lnTo>
                    <a:pt x="6078" y="489176"/>
                  </a:lnTo>
                  <a:lnTo>
                    <a:pt x="8719" y="503422"/>
                  </a:lnTo>
                  <a:lnTo>
                    <a:pt x="11287" y="517601"/>
                  </a:lnTo>
                  <a:lnTo>
                    <a:pt x="13093" y="531735"/>
                  </a:lnTo>
                  <a:lnTo>
                    <a:pt x="13828" y="545837"/>
                  </a:lnTo>
                  <a:lnTo>
                    <a:pt x="13844" y="559918"/>
                  </a:lnTo>
                  <a:lnTo>
                    <a:pt x="13931" y="573985"/>
                  </a:lnTo>
                  <a:lnTo>
                    <a:pt x="14551" y="588037"/>
                  </a:lnTo>
                  <a:lnTo>
                    <a:pt x="15817" y="601915"/>
                  </a:lnTo>
                  <a:lnTo>
                    <a:pt x="17673" y="615314"/>
                  </a:lnTo>
                  <a:lnTo>
                    <a:pt x="20005" y="628104"/>
                  </a:lnTo>
                  <a:lnTo>
                    <a:pt x="22861" y="640320"/>
                  </a:lnTo>
                  <a:lnTo>
                    <a:pt x="26448" y="652065"/>
                  </a:lnTo>
                  <a:lnTo>
                    <a:pt x="30821" y="663448"/>
                  </a:lnTo>
                  <a:lnTo>
                    <a:pt x="35891" y="674569"/>
                  </a:lnTo>
                  <a:lnTo>
                    <a:pt x="41519" y="685503"/>
                  </a:lnTo>
                  <a:lnTo>
                    <a:pt x="47564" y="696303"/>
                  </a:lnTo>
                  <a:lnTo>
                    <a:pt x="53911" y="706845"/>
                  </a:lnTo>
                  <a:lnTo>
                    <a:pt x="60471" y="716851"/>
                  </a:lnTo>
                  <a:lnTo>
                    <a:pt x="67192" y="726211"/>
                  </a:lnTo>
                  <a:lnTo>
                    <a:pt x="74519" y="734971"/>
                  </a:lnTo>
                  <a:lnTo>
                    <a:pt x="83342" y="743241"/>
                  </a:lnTo>
                  <a:lnTo>
                    <a:pt x="94025" y="751134"/>
                  </a:lnTo>
                  <a:lnTo>
                    <a:pt x="106457" y="758588"/>
                  </a:lnTo>
                  <a:lnTo>
                    <a:pt x="120323" y="765375"/>
                  </a:lnTo>
                  <a:lnTo>
                    <a:pt x="135277" y="771419"/>
                  </a:lnTo>
                  <a:lnTo>
                    <a:pt x="150859" y="776631"/>
                  </a:lnTo>
                  <a:lnTo>
                    <a:pt x="166531" y="780834"/>
                  </a:lnTo>
                  <a:lnTo>
                    <a:pt x="181990" y="784026"/>
                  </a:lnTo>
                  <a:lnTo>
                    <a:pt x="197148" y="786186"/>
                  </a:lnTo>
                  <a:lnTo>
                    <a:pt x="212019" y="787195"/>
                  </a:lnTo>
                  <a:lnTo>
                    <a:pt x="226646" y="787092"/>
                  </a:lnTo>
                  <a:lnTo>
                    <a:pt x="240758" y="785888"/>
                  </a:lnTo>
                  <a:lnTo>
                    <a:pt x="253790" y="783485"/>
                  </a:lnTo>
                  <a:lnTo>
                    <a:pt x="265524" y="779943"/>
                  </a:lnTo>
                  <a:lnTo>
                    <a:pt x="276219" y="775448"/>
                  </a:lnTo>
                  <a:lnTo>
                    <a:pt x="286404" y="770213"/>
                  </a:lnTo>
                  <a:lnTo>
                    <a:pt x="296440" y="764430"/>
                  </a:lnTo>
                  <a:lnTo>
                    <a:pt x="306335" y="758091"/>
                  </a:lnTo>
                  <a:lnTo>
                    <a:pt x="315840" y="751004"/>
                  </a:lnTo>
                  <a:lnTo>
                    <a:pt x="324832" y="743125"/>
                  </a:lnTo>
                  <a:lnTo>
                    <a:pt x="333328" y="734546"/>
                  </a:lnTo>
                  <a:lnTo>
                    <a:pt x="341414" y="725409"/>
                  </a:lnTo>
                  <a:lnTo>
                    <a:pt x="349186" y="715853"/>
                  </a:lnTo>
                  <a:lnTo>
                    <a:pt x="356726" y="705996"/>
                  </a:lnTo>
                  <a:lnTo>
                    <a:pt x="364103" y="695926"/>
                  </a:lnTo>
                  <a:lnTo>
                    <a:pt x="371356" y="685722"/>
                  </a:lnTo>
                  <a:lnTo>
                    <a:pt x="378219" y="675886"/>
                  </a:lnTo>
                  <a:lnTo>
                    <a:pt x="384797" y="666376"/>
                  </a:lnTo>
                  <a:lnTo>
                    <a:pt x="391671" y="656357"/>
                  </a:lnTo>
                  <a:lnTo>
                    <a:pt x="399942" y="644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91168" y="3053930"/>
              <a:ext cx="258536" cy="249916"/>
            </a:xfrm>
            <a:custGeom>
              <a:avLst/>
              <a:gdLst/>
              <a:ahLst/>
              <a:cxnLst/>
              <a:rect l="0" t="0" r="0" b="0"/>
              <a:pathLst>
                <a:path w="258536" h="249916">
                  <a:moveTo>
                    <a:pt x="145072" y="45263"/>
                  </a:moveTo>
                  <a:lnTo>
                    <a:pt x="147805" y="36528"/>
                  </a:lnTo>
                  <a:lnTo>
                    <a:pt x="148667" y="28822"/>
                  </a:lnTo>
                  <a:lnTo>
                    <a:pt x="147668" y="21433"/>
                  </a:lnTo>
                  <a:lnTo>
                    <a:pt x="144783" y="14691"/>
                  </a:lnTo>
                  <a:lnTo>
                    <a:pt x="139702" y="9457"/>
                  </a:lnTo>
                  <a:lnTo>
                    <a:pt x="132469" y="6096"/>
                  </a:lnTo>
                  <a:lnTo>
                    <a:pt x="123731" y="4655"/>
                  </a:lnTo>
                  <a:lnTo>
                    <a:pt x="114504" y="5126"/>
                  </a:lnTo>
                  <a:lnTo>
                    <a:pt x="105421" y="7301"/>
                  </a:lnTo>
                  <a:lnTo>
                    <a:pt x="96719" y="11014"/>
                  </a:lnTo>
                  <a:lnTo>
                    <a:pt x="88422" y="16239"/>
                  </a:lnTo>
                  <a:lnTo>
                    <a:pt x="80474" y="22822"/>
                  </a:lnTo>
                  <a:lnTo>
                    <a:pt x="72798" y="30510"/>
                  </a:lnTo>
                  <a:lnTo>
                    <a:pt x="65323" y="39040"/>
                  </a:lnTo>
                  <a:lnTo>
                    <a:pt x="57994" y="48188"/>
                  </a:lnTo>
                  <a:lnTo>
                    <a:pt x="50934" y="57941"/>
                  </a:lnTo>
                  <a:lnTo>
                    <a:pt x="44419" y="68473"/>
                  </a:lnTo>
                  <a:lnTo>
                    <a:pt x="38546" y="79809"/>
                  </a:lnTo>
                  <a:lnTo>
                    <a:pt x="32941" y="91523"/>
                  </a:lnTo>
                  <a:lnTo>
                    <a:pt x="26878" y="102854"/>
                  </a:lnTo>
                  <a:lnTo>
                    <a:pt x="19998" y="113404"/>
                  </a:lnTo>
                  <a:lnTo>
                    <a:pt x="12917" y="123284"/>
                  </a:lnTo>
                  <a:lnTo>
                    <a:pt x="6990" y="132914"/>
                  </a:lnTo>
                  <a:lnTo>
                    <a:pt x="2897" y="142578"/>
                  </a:lnTo>
                  <a:lnTo>
                    <a:pt x="661" y="152392"/>
                  </a:lnTo>
                  <a:lnTo>
                    <a:pt x="0" y="162374"/>
                  </a:lnTo>
                  <a:lnTo>
                    <a:pt x="563" y="172499"/>
                  </a:lnTo>
                  <a:lnTo>
                    <a:pt x="2195" y="182572"/>
                  </a:lnTo>
                  <a:lnTo>
                    <a:pt x="4945" y="192255"/>
                  </a:lnTo>
                  <a:lnTo>
                    <a:pt x="8753" y="201395"/>
                  </a:lnTo>
                  <a:lnTo>
                    <a:pt x="13611" y="210005"/>
                  </a:lnTo>
                  <a:lnTo>
                    <a:pt x="19628" y="218174"/>
                  </a:lnTo>
                  <a:lnTo>
                    <a:pt x="26757" y="225996"/>
                  </a:lnTo>
                  <a:lnTo>
                    <a:pt x="34986" y="233232"/>
                  </a:lnTo>
                  <a:lnTo>
                    <a:pt x="44412" y="239340"/>
                  </a:lnTo>
                  <a:lnTo>
                    <a:pt x="54981" y="244110"/>
                  </a:lnTo>
                  <a:lnTo>
                    <a:pt x="66672" y="247483"/>
                  </a:lnTo>
                  <a:lnTo>
                    <a:pt x="79575" y="249381"/>
                  </a:lnTo>
                  <a:lnTo>
                    <a:pt x="93618" y="249915"/>
                  </a:lnTo>
                  <a:lnTo>
                    <a:pt x="108284" y="249326"/>
                  </a:lnTo>
                  <a:lnTo>
                    <a:pt x="122742" y="247875"/>
                  </a:lnTo>
                  <a:lnTo>
                    <a:pt x="136532" y="245785"/>
                  </a:lnTo>
                  <a:lnTo>
                    <a:pt x="149400" y="242910"/>
                  </a:lnTo>
                  <a:lnTo>
                    <a:pt x="161123" y="238771"/>
                  </a:lnTo>
                  <a:lnTo>
                    <a:pt x="171710" y="233206"/>
                  </a:lnTo>
                  <a:lnTo>
                    <a:pt x="181329" y="226349"/>
                  </a:lnTo>
                  <a:lnTo>
                    <a:pt x="190192" y="218451"/>
                  </a:lnTo>
                  <a:lnTo>
                    <a:pt x="198491" y="209766"/>
                  </a:lnTo>
                  <a:lnTo>
                    <a:pt x="206220" y="200512"/>
                  </a:lnTo>
                  <a:lnTo>
                    <a:pt x="213193" y="190855"/>
                  </a:lnTo>
                  <a:lnTo>
                    <a:pt x="219376" y="180923"/>
                  </a:lnTo>
                  <a:lnTo>
                    <a:pt x="225191" y="170967"/>
                  </a:lnTo>
                  <a:lnTo>
                    <a:pt x="231395" y="161356"/>
                  </a:lnTo>
                  <a:lnTo>
                    <a:pt x="238370" y="152247"/>
                  </a:lnTo>
                  <a:lnTo>
                    <a:pt x="245514" y="143147"/>
                  </a:lnTo>
                  <a:lnTo>
                    <a:pt x="251484" y="133052"/>
                  </a:lnTo>
                  <a:lnTo>
                    <a:pt x="255605" y="121483"/>
                  </a:lnTo>
                  <a:lnTo>
                    <a:pt x="257860" y="108778"/>
                  </a:lnTo>
                  <a:lnTo>
                    <a:pt x="258535" y="95785"/>
                  </a:lnTo>
                  <a:lnTo>
                    <a:pt x="257979" y="83050"/>
                  </a:lnTo>
                  <a:lnTo>
                    <a:pt x="256353" y="70924"/>
                  </a:lnTo>
                  <a:lnTo>
                    <a:pt x="253607" y="59715"/>
                  </a:lnTo>
                  <a:lnTo>
                    <a:pt x="249806" y="49479"/>
                  </a:lnTo>
                  <a:lnTo>
                    <a:pt x="245122" y="40099"/>
                  </a:lnTo>
                  <a:lnTo>
                    <a:pt x="239755" y="31398"/>
                  </a:lnTo>
                  <a:lnTo>
                    <a:pt x="233875" y="23213"/>
                  </a:lnTo>
                  <a:lnTo>
                    <a:pt x="227300" y="15729"/>
                  </a:lnTo>
                  <a:lnTo>
                    <a:pt x="219521" y="9454"/>
                  </a:lnTo>
                  <a:lnTo>
                    <a:pt x="210365" y="4575"/>
                  </a:lnTo>
                  <a:lnTo>
                    <a:pt x="200113" y="1299"/>
                  </a:lnTo>
                  <a:lnTo>
                    <a:pt x="189314" y="0"/>
                  </a:lnTo>
                  <a:lnTo>
                    <a:pt x="178361" y="685"/>
                  </a:lnTo>
                  <a:lnTo>
                    <a:pt x="167885" y="3150"/>
                  </a:lnTo>
                  <a:lnTo>
                    <a:pt x="157810" y="7607"/>
                  </a:lnTo>
                  <a:lnTo>
                    <a:pt x="147257" y="16680"/>
                  </a:lnTo>
                  <a:lnTo>
                    <a:pt x="134544" y="34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92273" y="3017837"/>
              <a:ext cx="274953" cy="236108"/>
            </a:xfrm>
            <a:custGeom>
              <a:avLst/>
              <a:gdLst/>
              <a:ahLst/>
              <a:cxnLst/>
              <a:rect l="0" t="0" r="0" b="0"/>
              <a:pathLst>
                <a:path w="274953" h="236108">
                  <a:moveTo>
                    <a:pt x="1893" y="102413"/>
                  </a:moveTo>
                  <a:lnTo>
                    <a:pt x="4693" y="111281"/>
                  </a:lnTo>
                  <a:lnTo>
                    <a:pt x="6194" y="120268"/>
                  </a:lnTo>
                  <a:lnTo>
                    <a:pt x="6510" y="130268"/>
                  </a:lnTo>
                  <a:lnTo>
                    <a:pt x="6176" y="141421"/>
                  </a:lnTo>
                  <a:lnTo>
                    <a:pt x="6005" y="153881"/>
                  </a:lnTo>
                  <a:lnTo>
                    <a:pt x="6438" y="167588"/>
                  </a:lnTo>
                  <a:lnTo>
                    <a:pt x="7407" y="182178"/>
                  </a:lnTo>
                  <a:lnTo>
                    <a:pt x="8529" y="197108"/>
                  </a:lnTo>
                  <a:lnTo>
                    <a:pt x="9534" y="212003"/>
                  </a:lnTo>
                  <a:lnTo>
                    <a:pt x="9928" y="225623"/>
                  </a:lnTo>
                  <a:lnTo>
                    <a:pt x="8900" y="234393"/>
                  </a:lnTo>
                  <a:lnTo>
                    <a:pt x="6553" y="236107"/>
                  </a:lnTo>
                  <a:lnTo>
                    <a:pt x="3724" y="232537"/>
                  </a:lnTo>
                  <a:lnTo>
                    <a:pt x="1208" y="225450"/>
                  </a:lnTo>
                  <a:lnTo>
                    <a:pt x="0" y="216034"/>
                  </a:lnTo>
                  <a:lnTo>
                    <a:pt x="501" y="205072"/>
                  </a:lnTo>
                  <a:lnTo>
                    <a:pt x="2310" y="193081"/>
                  </a:lnTo>
                  <a:lnTo>
                    <a:pt x="4524" y="180407"/>
                  </a:lnTo>
                  <a:lnTo>
                    <a:pt x="6567" y="167273"/>
                  </a:lnTo>
                  <a:lnTo>
                    <a:pt x="8223" y="153668"/>
                  </a:lnTo>
                  <a:lnTo>
                    <a:pt x="9477" y="139385"/>
                  </a:lnTo>
                  <a:lnTo>
                    <a:pt x="10391" y="124372"/>
                  </a:lnTo>
                  <a:lnTo>
                    <a:pt x="11207" y="109033"/>
                  </a:lnTo>
                  <a:lnTo>
                    <a:pt x="12302" y="94115"/>
                  </a:lnTo>
                  <a:lnTo>
                    <a:pt x="13870" y="80016"/>
                  </a:lnTo>
                  <a:lnTo>
                    <a:pt x="16251" y="67109"/>
                  </a:lnTo>
                  <a:lnTo>
                    <a:pt x="19985" y="55892"/>
                  </a:lnTo>
                  <a:lnTo>
                    <a:pt x="25243" y="46476"/>
                  </a:lnTo>
                  <a:lnTo>
                    <a:pt x="31876" y="39137"/>
                  </a:lnTo>
                  <a:lnTo>
                    <a:pt x="39617" y="34472"/>
                  </a:lnTo>
                  <a:lnTo>
                    <a:pt x="48187" y="32560"/>
                  </a:lnTo>
                  <a:lnTo>
                    <a:pt x="57193" y="33207"/>
                  </a:lnTo>
                  <a:lnTo>
                    <a:pt x="66151" y="36215"/>
                  </a:lnTo>
                  <a:lnTo>
                    <a:pt x="74800" y="41234"/>
                  </a:lnTo>
                  <a:lnTo>
                    <a:pt x="83079" y="47838"/>
                  </a:lnTo>
                  <a:lnTo>
                    <a:pt x="91026" y="55624"/>
                  </a:lnTo>
                  <a:lnTo>
                    <a:pt x="98703" y="64262"/>
                  </a:lnTo>
                  <a:lnTo>
                    <a:pt x="106012" y="73499"/>
                  </a:lnTo>
                  <a:lnTo>
                    <a:pt x="112702" y="83152"/>
                  </a:lnTo>
                  <a:lnTo>
                    <a:pt x="118672" y="93094"/>
                  </a:lnTo>
                  <a:lnTo>
                    <a:pt x="123495" y="103397"/>
                  </a:lnTo>
                  <a:lnTo>
                    <a:pt x="126372" y="114306"/>
                  </a:lnTo>
                  <a:lnTo>
                    <a:pt x="127070" y="125889"/>
                  </a:lnTo>
                  <a:lnTo>
                    <a:pt x="126774" y="137315"/>
                  </a:lnTo>
                  <a:lnTo>
                    <a:pt x="127719" y="145535"/>
                  </a:lnTo>
                  <a:lnTo>
                    <a:pt x="130110" y="147959"/>
                  </a:lnTo>
                  <a:lnTo>
                    <a:pt x="132506" y="145363"/>
                  </a:lnTo>
                  <a:lnTo>
                    <a:pt x="134561" y="139285"/>
                  </a:lnTo>
                  <a:lnTo>
                    <a:pt x="136577" y="131155"/>
                  </a:lnTo>
                  <a:lnTo>
                    <a:pt x="138791" y="121901"/>
                  </a:lnTo>
                  <a:lnTo>
                    <a:pt x="141280" y="111887"/>
                  </a:lnTo>
                  <a:lnTo>
                    <a:pt x="144029" y="101084"/>
                  </a:lnTo>
                  <a:lnTo>
                    <a:pt x="146992" y="89515"/>
                  </a:lnTo>
                  <a:lnTo>
                    <a:pt x="150117" y="77452"/>
                  </a:lnTo>
                  <a:lnTo>
                    <a:pt x="153361" y="65344"/>
                  </a:lnTo>
                  <a:lnTo>
                    <a:pt x="156693" y="53458"/>
                  </a:lnTo>
                  <a:lnTo>
                    <a:pt x="160252" y="42034"/>
                  </a:lnTo>
                  <a:lnTo>
                    <a:pt x="164326" y="31361"/>
                  </a:lnTo>
                  <a:lnTo>
                    <a:pt x="169037" y="21531"/>
                  </a:lnTo>
                  <a:lnTo>
                    <a:pt x="174508" y="12948"/>
                  </a:lnTo>
                  <a:lnTo>
                    <a:pt x="180936" y="6385"/>
                  </a:lnTo>
                  <a:lnTo>
                    <a:pt x="188333" y="2089"/>
                  </a:lnTo>
                  <a:lnTo>
                    <a:pt x="196403" y="0"/>
                  </a:lnTo>
                  <a:lnTo>
                    <a:pt x="204657" y="27"/>
                  </a:lnTo>
                  <a:lnTo>
                    <a:pt x="212799" y="1900"/>
                  </a:lnTo>
                  <a:lnTo>
                    <a:pt x="220721" y="5409"/>
                  </a:lnTo>
                  <a:lnTo>
                    <a:pt x="228420" y="10497"/>
                  </a:lnTo>
                  <a:lnTo>
                    <a:pt x="235927" y="16992"/>
                  </a:lnTo>
                  <a:lnTo>
                    <a:pt x="243120" y="24792"/>
                  </a:lnTo>
                  <a:lnTo>
                    <a:pt x="249732" y="33928"/>
                  </a:lnTo>
                  <a:lnTo>
                    <a:pt x="255663" y="44298"/>
                  </a:lnTo>
                  <a:lnTo>
                    <a:pt x="260969" y="55684"/>
                  </a:lnTo>
                  <a:lnTo>
                    <a:pt x="265767" y="67852"/>
                  </a:lnTo>
                  <a:lnTo>
                    <a:pt x="270164" y="80596"/>
                  </a:lnTo>
                  <a:lnTo>
                    <a:pt x="273608" y="93916"/>
                  </a:lnTo>
                  <a:lnTo>
                    <a:pt x="274952" y="107997"/>
                  </a:lnTo>
                  <a:lnTo>
                    <a:pt x="273753" y="122864"/>
                  </a:lnTo>
                  <a:lnTo>
                    <a:pt x="270654" y="138047"/>
                  </a:lnTo>
                  <a:lnTo>
                    <a:pt x="266726" y="154360"/>
                  </a:lnTo>
                  <a:lnTo>
                    <a:pt x="261619" y="175472"/>
                  </a:lnTo>
                  <a:lnTo>
                    <a:pt x="254577" y="207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49881" y="2924258"/>
              <a:ext cx="196479" cy="549995"/>
            </a:xfrm>
            <a:custGeom>
              <a:avLst/>
              <a:gdLst/>
              <a:ahLst/>
              <a:cxnLst/>
              <a:rect l="0" t="0" r="0" b="0"/>
              <a:pathLst>
                <a:path w="196479" h="549995">
                  <a:moveTo>
                    <a:pt x="2254" y="132821"/>
                  </a:moveTo>
                  <a:lnTo>
                    <a:pt x="2321" y="144556"/>
                  </a:lnTo>
                  <a:lnTo>
                    <a:pt x="2961" y="155685"/>
                  </a:lnTo>
                  <a:lnTo>
                    <a:pt x="4257" y="167278"/>
                  </a:lnTo>
                  <a:lnTo>
                    <a:pt x="6117" y="179267"/>
                  </a:lnTo>
                  <a:lnTo>
                    <a:pt x="8434" y="191279"/>
                  </a:lnTo>
                  <a:lnTo>
                    <a:pt x="11087" y="203081"/>
                  </a:lnTo>
                  <a:lnTo>
                    <a:pt x="13492" y="214608"/>
                  </a:lnTo>
                  <a:lnTo>
                    <a:pt x="14654" y="225877"/>
                  </a:lnTo>
                  <a:lnTo>
                    <a:pt x="14138" y="236940"/>
                  </a:lnTo>
                  <a:lnTo>
                    <a:pt x="12331" y="248014"/>
                  </a:lnTo>
                  <a:lnTo>
                    <a:pt x="10123" y="259448"/>
                  </a:lnTo>
                  <a:lnTo>
                    <a:pt x="8091" y="271401"/>
                  </a:lnTo>
                  <a:lnTo>
                    <a:pt x="6613" y="283702"/>
                  </a:lnTo>
                  <a:lnTo>
                    <a:pt x="6013" y="295959"/>
                  </a:lnTo>
                  <a:lnTo>
                    <a:pt x="6355" y="307949"/>
                  </a:lnTo>
                  <a:lnTo>
                    <a:pt x="7368" y="319780"/>
                  </a:lnTo>
                  <a:lnTo>
                    <a:pt x="8571" y="331789"/>
                  </a:lnTo>
                  <a:lnTo>
                    <a:pt x="9673" y="344161"/>
                  </a:lnTo>
                  <a:lnTo>
                    <a:pt x="10731" y="356758"/>
                  </a:lnTo>
                  <a:lnTo>
                    <a:pt x="12046" y="369221"/>
                  </a:lnTo>
                  <a:lnTo>
                    <a:pt x="13782" y="381367"/>
                  </a:lnTo>
                  <a:lnTo>
                    <a:pt x="15949" y="393813"/>
                  </a:lnTo>
                  <a:lnTo>
                    <a:pt x="18482" y="407832"/>
                  </a:lnTo>
                  <a:lnTo>
                    <a:pt x="21296" y="424003"/>
                  </a:lnTo>
                  <a:lnTo>
                    <a:pt x="24152" y="441933"/>
                  </a:lnTo>
                  <a:lnTo>
                    <a:pt x="26683" y="460658"/>
                  </a:lnTo>
                  <a:lnTo>
                    <a:pt x="28715" y="479509"/>
                  </a:lnTo>
                  <a:lnTo>
                    <a:pt x="30246" y="498029"/>
                  </a:lnTo>
                  <a:lnTo>
                    <a:pt x="31357" y="515829"/>
                  </a:lnTo>
                  <a:lnTo>
                    <a:pt x="32114" y="532699"/>
                  </a:lnTo>
                  <a:lnTo>
                    <a:pt x="31670" y="545430"/>
                  </a:lnTo>
                  <a:lnTo>
                    <a:pt x="29709" y="549994"/>
                  </a:lnTo>
                  <a:lnTo>
                    <a:pt x="27762" y="547783"/>
                  </a:lnTo>
                  <a:lnTo>
                    <a:pt x="26141" y="541287"/>
                  </a:lnTo>
                  <a:lnTo>
                    <a:pt x="24495" y="532506"/>
                  </a:lnTo>
                  <a:lnTo>
                    <a:pt x="22576" y="522618"/>
                  </a:lnTo>
                  <a:lnTo>
                    <a:pt x="20476" y="511746"/>
                  </a:lnTo>
                  <a:lnTo>
                    <a:pt x="18529" y="499257"/>
                  </a:lnTo>
                  <a:lnTo>
                    <a:pt x="16924" y="484902"/>
                  </a:lnTo>
                  <a:lnTo>
                    <a:pt x="15526" y="469161"/>
                  </a:lnTo>
                  <a:lnTo>
                    <a:pt x="13982" y="452969"/>
                  </a:lnTo>
                  <a:lnTo>
                    <a:pt x="12097" y="436915"/>
                  </a:lnTo>
                  <a:lnTo>
                    <a:pt x="10000" y="420896"/>
                  </a:lnTo>
                  <a:lnTo>
                    <a:pt x="8046" y="404321"/>
                  </a:lnTo>
                  <a:lnTo>
                    <a:pt x="6430" y="386885"/>
                  </a:lnTo>
                  <a:lnTo>
                    <a:pt x="5023" y="368904"/>
                  </a:lnTo>
                  <a:lnTo>
                    <a:pt x="3471" y="351127"/>
                  </a:lnTo>
                  <a:lnTo>
                    <a:pt x="1594" y="333984"/>
                  </a:lnTo>
                  <a:lnTo>
                    <a:pt x="12" y="317725"/>
                  </a:lnTo>
                  <a:lnTo>
                    <a:pt x="0" y="302579"/>
                  </a:lnTo>
                  <a:lnTo>
                    <a:pt x="2134" y="288539"/>
                  </a:lnTo>
                  <a:lnTo>
                    <a:pt x="5856" y="275280"/>
                  </a:lnTo>
                  <a:lnTo>
                    <a:pt x="9897" y="262289"/>
                  </a:lnTo>
                  <a:lnTo>
                    <a:pt x="13462" y="249233"/>
                  </a:lnTo>
                  <a:lnTo>
                    <a:pt x="16292" y="235664"/>
                  </a:lnTo>
                  <a:lnTo>
                    <a:pt x="18407" y="220949"/>
                  </a:lnTo>
                  <a:lnTo>
                    <a:pt x="19931" y="204861"/>
                  </a:lnTo>
                  <a:lnTo>
                    <a:pt x="21003" y="187665"/>
                  </a:lnTo>
                  <a:lnTo>
                    <a:pt x="21746" y="169905"/>
                  </a:lnTo>
                  <a:lnTo>
                    <a:pt x="22258" y="151961"/>
                  </a:lnTo>
                  <a:lnTo>
                    <a:pt x="22777" y="134016"/>
                  </a:lnTo>
                  <a:lnTo>
                    <a:pt x="23659" y="116137"/>
                  </a:lnTo>
                  <a:lnTo>
                    <a:pt x="25070" y="98343"/>
                  </a:lnTo>
                  <a:lnTo>
                    <a:pt x="27001" y="80955"/>
                  </a:lnTo>
                  <a:lnTo>
                    <a:pt x="29369" y="64571"/>
                  </a:lnTo>
                  <a:lnTo>
                    <a:pt x="32081" y="49447"/>
                  </a:lnTo>
                  <a:lnTo>
                    <a:pt x="35377" y="35833"/>
                  </a:lnTo>
                  <a:lnTo>
                    <a:pt x="39799" y="24131"/>
                  </a:lnTo>
                  <a:lnTo>
                    <a:pt x="45554" y="14387"/>
                  </a:lnTo>
                  <a:lnTo>
                    <a:pt x="52537" y="6826"/>
                  </a:lnTo>
                  <a:lnTo>
                    <a:pt x="60521" y="2012"/>
                  </a:lnTo>
                  <a:lnTo>
                    <a:pt x="69262" y="0"/>
                  </a:lnTo>
                  <a:lnTo>
                    <a:pt x="78555" y="579"/>
                  </a:lnTo>
                  <a:lnTo>
                    <a:pt x="88238" y="3542"/>
                  </a:lnTo>
                  <a:lnTo>
                    <a:pt x="98187" y="8536"/>
                  </a:lnTo>
                  <a:lnTo>
                    <a:pt x="108153" y="15293"/>
                  </a:lnTo>
                  <a:lnTo>
                    <a:pt x="117772" y="23714"/>
                  </a:lnTo>
                  <a:lnTo>
                    <a:pt x="126872" y="33600"/>
                  </a:lnTo>
                  <a:lnTo>
                    <a:pt x="135457" y="44830"/>
                  </a:lnTo>
                  <a:lnTo>
                    <a:pt x="143610" y="57423"/>
                  </a:lnTo>
                  <a:lnTo>
                    <a:pt x="151430" y="71262"/>
                  </a:lnTo>
                  <a:lnTo>
                    <a:pt x="159005" y="85962"/>
                  </a:lnTo>
                  <a:lnTo>
                    <a:pt x="166406" y="100975"/>
                  </a:lnTo>
                  <a:lnTo>
                    <a:pt x="173675" y="115961"/>
                  </a:lnTo>
                  <a:lnTo>
                    <a:pt x="180524" y="130785"/>
                  </a:lnTo>
                  <a:lnTo>
                    <a:pt x="186365" y="145425"/>
                  </a:lnTo>
                  <a:lnTo>
                    <a:pt x="190952" y="159899"/>
                  </a:lnTo>
                  <a:lnTo>
                    <a:pt x="194201" y="174076"/>
                  </a:lnTo>
                  <a:lnTo>
                    <a:pt x="196014" y="187684"/>
                  </a:lnTo>
                  <a:lnTo>
                    <a:pt x="196478" y="200614"/>
                  </a:lnTo>
                  <a:lnTo>
                    <a:pt x="195333" y="212756"/>
                  </a:lnTo>
                  <a:lnTo>
                    <a:pt x="191912" y="223918"/>
                  </a:lnTo>
                  <a:lnTo>
                    <a:pt x="186059" y="234098"/>
                  </a:lnTo>
                  <a:lnTo>
                    <a:pt x="178214" y="243597"/>
                  </a:lnTo>
                  <a:lnTo>
                    <a:pt x="169123" y="252903"/>
                  </a:lnTo>
                  <a:lnTo>
                    <a:pt x="159344" y="262309"/>
                  </a:lnTo>
                  <a:lnTo>
                    <a:pt x="149206" y="271595"/>
                  </a:lnTo>
                  <a:lnTo>
                    <a:pt x="138881" y="280150"/>
                  </a:lnTo>
                  <a:lnTo>
                    <a:pt x="128456" y="287678"/>
                  </a:lnTo>
                  <a:lnTo>
                    <a:pt x="117813" y="294037"/>
                  </a:lnTo>
                  <a:lnTo>
                    <a:pt x="106669" y="299084"/>
                  </a:lnTo>
                  <a:lnTo>
                    <a:pt x="94909" y="302879"/>
                  </a:lnTo>
                  <a:lnTo>
                    <a:pt x="82739" y="305460"/>
                  </a:lnTo>
                  <a:lnTo>
                    <a:pt x="70568" y="306759"/>
                  </a:lnTo>
                  <a:lnTo>
                    <a:pt x="58654" y="306864"/>
                  </a:lnTo>
                  <a:lnTo>
                    <a:pt x="47515" y="306133"/>
                  </a:lnTo>
                  <a:lnTo>
                    <a:pt x="36914" y="305042"/>
                  </a:lnTo>
                  <a:lnTo>
                    <a:pt x="25924" y="303496"/>
                  </a:lnTo>
                  <a:lnTo>
                    <a:pt x="12782" y="301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73110" y="2980167"/>
              <a:ext cx="305452" cy="235548"/>
            </a:xfrm>
            <a:custGeom>
              <a:avLst/>
              <a:gdLst/>
              <a:ahLst/>
              <a:cxnLst/>
              <a:rect l="0" t="0" r="0" b="0"/>
              <a:pathLst>
                <a:path w="305452" h="235548">
                  <a:moveTo>
                    <a:pt x="126466" y="150611"/>
                  </a:moveTo>
                  <a:lnTo>
                    <a:pt x="132333" y="144744"/>
                  </a:lnTo>
                  <a:lnTo>
                    <a:pt x="137898" y="139179"/>
                  </a:lnTo>
                  <a:lnTo>
                    <a:pt x="143688" y="133371"/>
                  </a:lnTo>
                  <a:lnTo>
                    <a:pt x="149423" y="126945"/>
                  </a:lnTo>
                  <a:lnTo>
                    <a:pt x="154456" y="119318"/>
                  </a:lnTo>
                  <a:lnTo>
                    <a:pt x="158474" y="110288"/>
                  </a:lnTo>
                  <a:lnTo>
                    <a:pt x="161325" y="100134"/>
                  </a:lnTo>
                  <a:lnTo>
                    <a:pt x="162867" y="89407"/>
                  </a:lnTo>
                  <a:lnTo>
                    <a:pt x="163154" y="78495"/>
                  </a:lnTo>
                  <a:lnTo>
                    <a:pt x="162229" y="67747"/>
                  </a:lnTo>
                  <a:lnTo>
                    <a:pt x="160020" y="57538"/>
                  </a:lnTo>
                  <a:lnTo>
                    <a:pt x="156612" y="48010"/>
                  </a:lnTo>
                  <a:lnTo>
                    <a:pt x="152207" y="39121"/>
                  </a:lnTo>
                  <a:lnTo>
                    <a:pt x="147035" y="30758"/>
                  </a:lnTo>
                  <a:lnTo>
                    <a:pt x="141289" y="22802"/>
                  </a:lnTo>
                  <a:lnTo>
                    <a:pt x="134805" y="15475"/>
                  </a:lnTo>
                  <a:lnTo>
                    <a:pt x="127089" y="9304"/>
                  </a:lnTo>
                  <a:lnTo>
                    <a:pt x="117978" y="4496"/>
                  </a:lnTo>
                  <a:lnTo>
                    <a:pt x="107927" y="1268"/>
                  </a:lnTo>
                  <a:lnTo>
                    <a:pt x="97796" y="0"/>
                  </a:lnTo>
                  <a:lnTo>
                    <a:pt x="88090" y="706"/>
                  </a:lnTo>
                  <a:lnTo>
                    <a:pt x="78795" y="3112"/>
                  </a:lnTo>
                  <a:lnTo>
                    <a:pt x="69567" y="6854"/>
                  </a:lnTo>
                  <a:lnTo>
                    <a:pt x="60185" y="11592"/>
                  </a:lnTo>
                  <a:lnTo>
                    <a:pt x="50901" y="17210"/>
                  </a:lnTo>
                  <a:lnTo>
                    <a:pt x="42340" y="23804"/>
                  </a:lnTo>
                  <a:lnTo>
                    <a:pt x="34800" y="31353"/>
                  </a:lnTo>
                  <a:lnTo>
                    <a:pt x="28261" y="39879"/>
                  </a:lnTo>
                  <a:lnTo>
                    <a:pt x="22560" y="49512"/>
                  </a:lnTo>
                  <a:lnTo>
                    <a:pt x="17509" y="60219"/>
                  </a:lnTo>
                  <a:lnTo>
                    <a:pt x="13100" y="71833"/>
                  </a:lnTo>
                  <a:lnTo>
                    <a:pt x="9502" y="84154"/>
                  </a:lnTo>
                  <a:lnTo>
                    <a:pt x="6749" y="96993"/>
                  </a:lnTo>
                  <a:lnTo>
                    <a:pt x="4899" y="110036"/>
                  </a:lnTo>
                  <a:lnTo>
                    <a:pt x="4106" y="122866"/>
                  </a:lnTo>
                  <a:lnTo>
                    <a:pt x="4338" y="135271"/>
                  </a:lnTo>
                  <a:lnTo>
                    <a:pt x="4951" y="147227"/>
                  </a:lnTo>
                  <a:lnTo>
                    <a:pt x="4828" y="158797"/>
                  </a:lnTo>
                  <a:lnTo>
                    <a:pt x="3421" y="170058"/>
                  </a:lnTo>
                  <a:lnTo>
                    <a:pt x="1338" y="180928"/>
                  </a:lnTo>
                  <a:lnTo>
                    <a:pt x="0" y="191161"/>
                  </a:lnTo>
                  <a:lnTo>
                    <a:pt x="185" y="200673"/>
                  </a:lnTo>
                  <a:lnTo>
                    <a:pt x="2162" y="209367"/>
                  </a:lnTo>
                  <a:lnTo>
                    <a:pt x="6024" y="217060"/>
                  </a:lnTo>
                  <a:lnTo>
                    <a:pt x="11595" y="223744"/>
                  </a:lnTo>
                  <a:lnTo>
                    <a:pt x="18557" y="229233"/>
                  </a:lnTo>
                  <a:lnTo>
                    <a:pt x="26578" y="233097"/>
                  </a:lnTo>
                  <a:lnTo>
                    <a:pt x="35375" y="235242"/>
                  </a:lnTo>
                  <a:lnTo>
                    <a:pt x="44887" y="235547"/>
                  </a:lnTo>
                  <a:lnTo>
                    <a:pt x="55255" y="233708"/>
                  </a:lnTo>
                  <a:lnTo>
                    <a:pt x="66481" y="229765"/>
                  </a:lnTo>
                  <a:lnTo>
                    <a:pt x="78121" y="224034"/>
                  </a:lnTo>
                  <a:lnTo>
                    <a:pt x="89402" y="216908"/>
                  </a:lnTo>
                  <a:lnTo>
                    <a:pt x="99909" y="208748"/>
                  </a:lnTo>
                  <a:lnTo>
                    <a:pt x="109422" y="199849"/>
                  </a:lnTo>
                  <a:lnTo>
                    <a:pt x="117739" y="190432"/>
                  </a:lnTo>
                  <a:lnTo>
                    <a:pt x="124882" y="180652"/>
                  </a:lnTo>
                  <a:lnTo>
                    <a:pt x="130866" y="170458"/>
                  </a:lnTo>
                  <a:lnTo>
                    <a:pt x="135602" y="159623"/>
                  </a:lnTo>
                  <a:lnTo>
                    <a:pt x="139164" y="148070"/>
                  </a:lnTo>
                  <a:lnTo>
                    <a:pt x="141745" y="135870"/>
                  </a:lnTo>
                  <a:lnTo>
                    <a:pt x="143570" y="123147"/>
                  </a:lnTo>
                  <a:lnTo>
                    <a:pt x="144861" y="110097"/>
                  </a:lnTo>
                  <a:lnTo>
                    <a:pt x="146577" y="99168"/>
                  </a:lnTo>
                  <a:lnTo>
                    <a:pt x="149402" y="94074"/>
                  </a:lnTo>
                  <a:lnTo>
                    <a:pt x="152533" y="94994"/>
                  </a:lnTo>
                  <a:lnTo>
                    <a:pt x="155711" y="100385"/>
                  </a:lnTo>
                  <a:lnTo>
                    <a:pt x="159096" y="108608"/>
                  </a:lnTo>
                  <a:lnTo>
                    <a:pt x="163012" y="118311"/>
                  </a:lnTo>
                  <a:lnTo>
                    <a:pt x="167590" y="128678"/>
                  </a:lnTo>
                  <a:lnTo>
                    <a:pt x="172790" y="139299"/>
                  </a:lnTo>
                  <a:lnTo>
                    <a:pt x="178500" y="149990"/>
                  </a:lnTo>
                  <a:lnTo>
                    <a:pt x="184598" y="160673"/>
                  </a:lnTo>
                  <a:lnTo>
                    <a:pt x="190980" y="171158"/>
                  </a:lnTo>
                  <a:lnTo>
                    <a:pt x="197563" y="181138"/>
                  </a:lnTo>
                  <a:lnTo>
                    <a:pt x="204299" y="190467"/>
                  </a:lnTo>
                  <a:lnTo>
                    <a:pt x="211636" y="198530"/>
                  </a:lnTo>
                  <a:lnTo>
                    <a:pt x="220464" y="204204"/>
                  </a:lnTo>
                  <a:lnTo>
                    <a:pt x="231138" y="207087"/>
                  </a:lnTo>
                  <a:lnTo>
                    <a:pt x="243055" y="207412"/>
                  </a:lnTo>
                  <a:lnTo>
                    <a:pt x="254978" y="205661"/>
                  </a:lnTo>
                  <a:lnTo>
                    <a:pt x="266169" y="202339"/>
                  </a:lnTo>
                  <a:lnTo>
                    <a:pt x="276134" y="197798"/>
                  </a:lnTo>
                  <a:lnTo>
                    <a:pt x="285354" y="191576"/>
                  </a:lnTo>
                  <a:lnTo>
                    <a:pt x="294627" y="180899"/>
                  </a:lnTo>
                  <a:lnTo>
                    <a:pt x="305451" y="16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84833" y="2930737"/>
              <a:ext cx="141127" cy="267185"/>
            </a:xfrm>
            <a:custGeom>
              <a:avLst/>
              <a:gdLst/>
              <a:ahLst/>
              <a:cxnLst/>
              <a:rect l="0" t="0" r="0" b="0"/>
              <a:pathLst>
                <a:path w="141127" h="267185">
                  <a:moveTo>
                    <a:pt x="4255" y="126341"/>
                  </a:moveTo>
                  <a:lnTo>
                    <a:pt x="4322" y="138009"/>
                  </a:lnTo>
                  <a:lnTo>
                    <a:pt x="4963" y="148498"/>
                  </a:lnTo>
                  <a:lnTo>
                    <a:pt x="6254" y="158805"/>
                  </a:lnTo>
                  <a:lnTo>
                    <a:pt x="7942" y="169279"/>
                  </a:lnTo>
                  <a:lnTo>
                    <a:pt x="9609" y="180271"/>
                  </a:lnTo>
                  <a:lnTo>
                    <a:pt x="11013" y="191904"/>
                  </a:lnTo>
                  <a:lnTo>
                    <a:pt x="11766" y="203813"/>
                  </a:lnTo>
                  <a:lnTo>
                    <a:pt x="11280" y="215270"/>
                  </a:lnTo>
                  <a:lnTo>
                    <a:pt x="9367" y="225905"/>
                  </a:lnTo>
                  <a:lnTo>
                    <a:pt x="6640" y="235840"/>
                  </a:lnTo>
                  <a:lnTo>
                    <a:pt x="4271" y="245505"/>
                  </a:lnTo>
                  <a:lnTo>
                    <a:pt x="2932" y="255148"/>
                  </a:lnTo>
                  <a:lnTo>
                    <a:pt x="3495" y="263282"/>
                  </a:lnTo>
                  <a:lnTo>
                    <a:pt x="6384" y="267184"/>
                  </a:lnTo>
                  <a:lnTo>
                    <a:pt x="10113" y="266275"/>
                  </a:lnTo>
                  <a:lnTo>
                    <a:pt x="13230" y="261421"/>
                  </a:lnTo>
                  <a:lnTo>
                    <a:pt x="15104" y="253685"/>
                  </a:lnTo>
                  <a:lnTo>
                    <a:pt x="15678" y="244096"/>
                  </a:lnTo>
                  <a:lnTo>
                    <a:pt x="15138" y="233594"/>
                  </a:lnTo>
                  <a:lnTo>
                    <a:pt x="13735" y="222747"/>
                  </a:lnTo>
                  <a:lnTo>
                    <a:pt x="11861" y="211665"/>
                  </a:lnTo>
                  <a:lnTo>
                    <a:pt x="10004" y="200149"/>
                  </a:lnTo>
                  <a:lnTo>
                    <a:pt x="8428" y="188102"/>
                  </a:lnTo>
                  <a:lnTo>
                    <a:pt x="7034" y="175720"/>
                  </a:lnTo>
                  <a:lnTo>
                    <a:pt x="5485" y="163399"/>
                  </a:lnTo>
                  <a:lnTo>
                    <a:pt x="3598" y="151362"/>
                  </a:lnTo>
                  <a:lnTo>
                    <a:pt x="1668" y="139498"/>
                  </a:lnTo>
                  <a:lnTo>
                    <a:pt x="358" y="127465"/>
                  </a:lnTo>
                  <a:lnTo>
                    <a:pt x="0" y="115077"/>
                  </a:lnTo>
                  <a:lnTo>
                    <a:pt x="761" y="102469"/>
                  </a:lnTo>
                  <a:lnTo>
                    <a:pt x="2801" y="89998"/>
                  </a:lnTo>
                  <a:lnTo>
                    <a:pt x="6071" y="77875"/>
                  </a:lnTo>
                  <a:lnTo>
                    <a:pt x="10539" y="66463"/>
                  </a:lnTo>
                  <a:lnTo>
                    <a:pt x="16280" y="56331"/>
                  </a:lnTo>
                  <a:lnTo>
                    <a:pt x="23212" y="47669"/>
                  </a:lnTo>
                  <a:lnTo>
                    <a:pt x="31137" y="40345"/>
                  </a:lnTo>
                  <a:lnTo>
                    <a:pt x="39825" y="34102"/>
                  </a:lnTo>
                  <a:lnTo>
                    <a:pt x="49076" y="28675"/>
                  </a:lnTo>
                  <a:lnTo>
                    <a:pt x="58726" y="23841"/>
                  </a:lnTo>
                  <a:lnTo>
                    <a:pt x="68658" y="19426"/>
                  </a:lnTo>
                  <a:lnTo>
                    <a:pt x="78777" y="15306"/>
                  </a:lnTo>
                  <a:lnTo>
                    <a:pt x="88954" y="11540"/>
                  </a:lnTo>
                  <a:lnTo>
                    <a:pt x="100218" y="7990"/>
                  </a:lnTo>
                  <a:lnTo>
                    <a:pt x="115794" y="4339"/>
                  </a:lnTo>
                  <a:lnTo>
                    <a:pt x="1411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78602" y="2962322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8"/>
                  </a:lnTo>
                  <a:lnTo>
                    <a:pt x="3863" y="43115"/>
                  </a:lnTo>
                  <a:lnTo>
                    <a:pt x="6180" y="54755"/>
                  </a:lnTo>
                  <a:lnTo>
                    <a:pt x="8842" y="67647"/>
                  </a:lnTo>
                  <a:lnTo>
                    <a:pt x="11592" y="81553"/>
                  </a:lnTo>
                  <a:lnTo>
                    <a:pt x="14051" y="95956"/>
                  </a:lnTo>
                  <a:lnTo>
                    <a:pt x="16038" y="110490"/>
                  </a:lnTo>
                  <a:lnTo>
                    <a:pt x="17709" y="124823"/>
                  </a:lnTo>
                  <a:lnTo>
                    <a:pt x="19446" y="138594"/>
                  </a:lnTo>
                  <a:lnTo>
                    <a:pt x="21464" y="151652"/>
                  </a:lnTo>
                  <a:lnTo>
                    <a:pt x="23661" y="163595"/>
                  </a:lnTo>
                  <a:lnTo>
                    <a:pt x="25914" y="174838"/>
                  </a:lnTo>
                  <a:lnTo>
                    <a:pt x="28423" y="186367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78601" y="2867566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94415" y="2890155"/>
              <a:ext cx="189514" cy="246530"/>
            </a:xfrm>
            <a:custGeom>
              <a:avLst/>
              <a:gdLst/>
              <a:ahLst/>
              <a:cxnLst/>
              <a:rect l="0" t="0" r="0" b="0"/>
              <a:pathLst>
                <a:path w="189514" h="246530">
                  <a:moveTo>
                    <a:pt x="0" y="124810"/>
                  </a:moveTo>
                  <a:lnTo>
                    <a:pt x="2934" y="133678"/>
                  </a:lnTo>
                  <a:lnTo>
                    <a:pt x="5716" y="142665"/>
                  </a:lnTo>
                  <a:lnTo>
                    <a:pt x="8615" y="152660"/>
                  </a:lnTo>
                  <a:lnTo>
                    <a:pt x="11656" y="163641"/>
                  </a:lnTo>
                  <a:lnTo>
                    <a:pt x="14821" y="175452"/>
                  </a:lnTo>
                  <a:lnTo>
                    <a:pt x="18089" y="187906"/>
                  </a:lnTo>
                  <a:lnTo>
                    <a:pt x="21601" y="200671"/>
                  </a:lnTo>
                  <a:lnTo>
                    <a:pt x="25640" y="213304"/>
                  </a:lnTo>
                  <a:lnTo>
                    <a:pt x="30299" y="225554"/>
                  </a:lnTo>
                  <a:lnTo>
                    <a:pt x="34690" y="236689"/>
                  </a:lnTo>
                  <a:lnTo>
                    <a:pt x="36740" y="244267"/>
                  </a:lnTo>
                  <a:lnTo>
                    <a:pt x="35919" y="246529"/>
                  </a:lnTo>
                  <a:lnTo>
                    <a:pt x="33663" y="244594"/>
                  </a:lnTo>
                  <a:lnTo>
                    <a:pt x="30783" y="239787"/>
                  </a:lnTo>
                  <a:lnTo>
                    <a:pt x="27611" y="233061"/>
                  </a:lnTo>
                  <a:lnTo>
                    <a:pt x="24294" y="225056"/>
                  </a:lnTo>
                  <a:lnTo>
                    <a:pt x="21065" y="216037"/>
                  </a:lnTo>
                  <a:lnTo>
                    <a:pt x="18268" y="205979"/>
                  </a:lnTo>
                  <a:lnTo>
                    <a:pt x="16046" y="194938"/>
                  </a:lnTo>
                  <a:lnTo>
                    <a:pt x="14213" y="182908"/>
                  </a:lnTo>
                  <a:lnTo>
                    <a:pt x="12367" y="169765"/>
                  </a:lnTo>
                  <a:lnTo>
                    <a:pt x="10279" y="155547"/>
                  </a:lnTo>
                  <a:lnTo>
                    <a:pt x="8214" y="140422"/>
                  </a:lnTo>
                  <a:lnTo>
                    <a:pt x="6813" y="124590"/>
                  </a:lnTo>
                  <a:lnTo>
                    <a:pt x="6396" y="108241"/>
                  </a:lnTo>
                  <a:lnTo>
                    <a:pt x="7117" y="91688"/>
                  </a:lnTo>
                  <a:lnTo>
                    <a:pt x="9129" y="75348"/>
                  </a:lnTo>
                  <a:lnTo>
                    <a:pt x="12381" y="59446"/>
                  </a:lnTo>
                  <a:lnTo>
                    <a:pt x="16837" y="44498"/>
                  </a:lnTo>
                  <a:lnTo>
                    <a:pt x="22569" y="31364"/>
                  </a:lnTo>
                  <a:lnTo>
                    <a:pt x="29501" y="20357"/>
                  </a:lnTo>
                  <a:lnTo>
                    <a:pt x="37595" y="11627"/>
                  </a:lnTo>
                  <a:lnTo>
                    <a:pt x="46929" y="5422"/>
                  </a:lnTo>
                  <a:lnTo>
                    <a:pt x="57422" y="1622"/>
                  </a:lnTo>
                  <a:lnTo>
                    <a:pt x="68552" y="0"/>
                  </a:lnTo>
                  <a:lnTo>
                    <a:pt x="79482" y="407"/>
                  </a:lnTo>
                  <a:lnTo>
                    <a:pt x="89755" y="2567"/>
                  </a:lnTo>
                  <a:lnTo>
                    <a:pt x="99278" y="6284"/>
                  </a:lnTo>
                  <a:lnTo>
                    <a:pt x="108134" y="11518"/>
                  </a:lnTo>
                  <a:lnTo>
                    <a:pt x="116457" y="18116"/>
                  </a:lnTo>
                  <a:lnTo>
                    <a:pt x="124217" y="25985"/>
                  </a:lnTo>
                  <a:lnTo>
                    <a:pt x="131217" y="35170"/>
                  </a:lnTo>
                  <a:lnTo>
                    <a:pt x="137413" y="45567"/>
                  </a:lnTo>
                  <a:lnTo>
                    <a:pt x="142897" y="56802"/>
                  </a:lnTo>
                  <a:lnTo>
                    <a:pt x="147816" y="68336"/>
                  </a:lnTo>
                  <a:lnTo>
                    <a:pt x="152312" y="79837"/>
                  </a:lnTo>
                  <a:lnTo>
                    <a:pt x="156501" y="91338"/>
                  </a:lnTo>
                  <a:lnTo>
                    <a:pt x="160475" y="103126"/>
                  </a:lnTo>
                  <a:lnTo>
                    <a:pt x="164300" y="115354"/>
                  </a:lnTo>
                  <a:lnTo>
                    <a:pt x="168022" y="128025"/>
                  </a:lnTo>
                  <a:lnTo>
                    <a:pt x="171675" y="141071"/>
                  </a:lnTo>
                  <a:lnTo>
                    <a:pt x="175276" y="154393"/>
                  </a:lnTo>
                  <a:lnTo>
                    <a:pt x="178690" y="167502"/>
                  </a:lnTo>
                  <a:lnTo>
                    <a:pt x="181965" y="180914"/>
                  </a:lnTo>
                  <a:lnTo>
                    <a:pt x="185390" y="196925"/>
                  </a:lnTo>
                  <a:lnTo>
                    <a:pt x="189513" y="219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41813" y="2900875"/>
              <a:ext cx="283216" cy="587873"/>
            </a:xfrm>
            <a:custGeom>
              <a:avLst/>
              <a:gdLst/>
              <a:ahLst/>
              <a:cxnLst/>
              <a:rect l="0" t="0" r="0" b="0"/>
              <a:pathLst>
                <a:path w="283216" h="587873">
                  <a:moveTo>
                    <a:pt x="189514" y="166732"/>
                  </a:moveTo>
                  <a:lnTo>
                    <a:pt x="195382" y="160865"/>
                  </a:lnTo>
                  <a:lnTo>
                    <a:pt x="200946" y="155300"/>
                  </a:lnTo>
                  <a:lnTo>
                    <a:pt x="206740" y="149496"/>
                  </a:lnTo>
                  <a:lnTo>
                    <a:pt x="212648" y="143243"/>
                  </a:lnTo>
                  <a:lnTo>
                    <a:pt x="218329" y="136265"/>
                  </a:lnTo>
                  <a:lnTo>
                    <a:pt x="223600" y="128479"/>
                  </a:lnTo>
                  <a:lnTo>
                    <a:pt x="228277" y="119805"/>
                  </a:lnTo>
                  <a:lnTo>
                    <a:pt x="232115" y="110077"/>
                  </a:lnTo>
                  <a:lnTo>
                    <a:pt x="235059" y="99315"/>
                  </a:lnTo>
                  <a:lnTo>
                    <a:pt x="237051" y="87835"/>
                  </a:lnTo>
                  <a:lnTo>
                    <a:pt x="237947" y="76137"/>
                  </a:lnTo>
                  <a:lnTo>
                    <a:pt x="237760" y="64535"/>
                  </a:lnTo>
                  <a:lnTo>
                    <a:pt x="236160" y="53306"/>
                  </a:lnTo>
                  <a:lnTo>
                    <a:pt x="232427" y="42766"/>
                  </a:lnTo>
                  <a:lnTo>
                    <a:pt x="226360" y="33016"/>
                  </a:lnTo>
                  <a:lnTo>
                    <a:pt x="218371" y="24148"/>
                  </a:lnTo>
                  <a:lnTo>
                    <a:pt x="209181" y="16329"/>
                  </a:lnTo>
                  <a:lnTo>
                    <a:pt x="199338" y="9562"/>
                  </a:lnTo>
                  <a:lnTo>
                    <a:pt x="189155" y="4186"/>
                  </a:lnTo>
                  <a:lnTo>
                    <a:pt x="178802" y="929"/>
                  </a:lnTo>
                  <a:lnTo>
                    <a:pt x="168362" y="0"/>
                  </a:lnTo>
                  <a:lnTo>
                    <a:pt x="157878" y="1156"/>
                  </a:lnTo>
                  <a:lnTo>
                    <a:pt x="147373" y="3983"/>
                  </a:lnTo>
                  <a:lnTo>
                    <a:pt x="136866" y="8072"/>
                  </a:lnTo>
                  <a:lnTo>
                    <a:pt x="126690" y="13237"/>
                  </a:lnTo>
                  <a:lnTo>
                    <a:pt x="117461" y="19519"/>
                  </a:lnTo>
                  <a:lnTo>
                    <a:pt x="109446" y="26856"/>
                  </a:lnTo>
                  <a:lnTo>
                    <a:pt x="102742" y="35238"/>
                  </a:lnTo>
                  <a:lnTo>
                    <a:pt x="97456" y="44774"/>
                  </a:lnTo>
                  <a:lnTo>
                    <a:pt x="93497" y="55411"/>
                  </a:lnTo>
                  <a:lnTo>
                    <a:pt x="90804" y="66809"/>
                  </a:lnTo>
                  <a:lnTo>
                    <a:pt x="89429" y="78452"/>
                  </a:lnTo>
                  <a:lnTo>
                    <a:pt x="89279" y="90022"/>
                  </a:lnTo>
                  <a:lnTo>
                    <a:pt x="90140" y="101399"/>
                  </a:lnTo>
                  <a:lnTo>
                    <a:pt x="91781" y="112572"/>
                  </a:lnTo>
                  <a:lnTo>
                    <a:pt x="93997" y="123564"/>
                  </a:lnTo>
                  <a:lnTo>
                    <a:pt x="96789" y="134251"/>
                  </a:lnTo>
                  <a:lnTo>
                    <a:pt x="100341" y="144361"/>
                  </a:lnTo>
                  <a:lnTo>
                    <a:pt x="104694" y="153795"/>
                  </a:lnTo>
                  <a:lnTo>
                    <a:pt x="109752" y="162606"/>
                  </a:lnTo>
                  <a:lnTo>
                    <a:pt x="115372" y="170911"/>
                  </a:lnTo>
                  <a:lnTo>
                    <a:pt x="121423" y="178818"/>
                  </a:lnTo>
                  <a:lnTo>
                    <a:pt x="128112" y="185943"/>
                  </a:lnTo>
                  <a:lnTo>
                    <a:pt x="135967" y="191445"/>
                  </a:lnTo>
                  <a:lnTo>
                    <a:pt x="145175" y="194985"/>
                  </a:lnTo>
                  <a:lnTo>
                    <a:pt x="155461" y="196378"/>
                  </a:lnTo>
                  <a:lnTo>
                    <a:pt x="166283" y="195343"/>
                  </a:lnTo>
                  <a:lnTo>
                    <a:pt x="177256" y="191976"/>
                  </a:lnTo>
                  <a:lnTo>
                    <a:pt x="187877" y="186648"/>
                  </a:lnTo>
                  <a:lnTo>
                    <a:pt x="197469" y="179801"/>
                  </a:lnTo>
                  <a:lnTo>
                    <a:pt x="205765" y="171832"/>
                  </a:lnTo>
                  <a:lnTo>
                    <a:pt x="212843" y="163062"/>
                  </a:lnTo>
                  <a:lnTo>
                    <a:pt x="218919" y="153732"/>
                  </a:lnTo>
                  <a:lnTo>
                    <a:pt x="224234" y="144006"/>
                  </a:lnTo>
                  <a:lnTo>
                    <a:pt x="228993" y="133679"/>
                  </a:lnTo>
                  <a:lnTo>
                    <a:pt x="233359" y="122222"/>
                  </a:lnTo>
                  <a:lnTo>
                    <a:pt x="237450" y="109475"/>
                  </a:lnTo>
                  <a:lnTo>
                    <a:pt x="241367" y="97037"/>
                  </a:lnTo>
                  <a:lnTo>
                    <a:pt x="245645" y="88632"/>
                  </a:lnTo>
                  <a:lnTo>
                    <a:pt x="250438" y="86561"/>
                  </a:lnTo>
                  <a:lnTo>
                    <a:pt x="254937" y="90461"/>
                  </a:lnTo>
                  <a:lnTo>
                    <a:pt x="259032" y="99203"/>
                  </a:lnTo>
                  <a:lnTo>
                    <a:pt x="262858" y="111613"/>
                  </a:lnTo>
                  <a:lnTo>
                    <a:pt x="266534" y="126687"/>
                  </a:lnTo>
                  <a:lnTo>
                    <a:pt x="270122" y="143653"/>
                  </a:lnTo>
                  <a:lnTo>
                    <a:pt x="273331" y="162100"/>
                  </a:lnTo>
                  <a:lnTo>
                    <a:pt x="275568" y="181925"/>
                  </a:lnTo>
                  <a:lnTo>
                    <a:pt x="276594" y="202949"/>
                  </a:lnTo>
                  <a:lnTo>
                    <a:pt x="276805" y="224289"/>
                  </a:lnTo>
                  <a:lnTo>
                    <a:pt x="277022" y="244479"/>
                  </a:lnTo>
                  <a:lnTo>
                    <a:pt x="277724" y="262811"/>
                  </a:lnTo>
                  <a:lnTo>
                    <a:pt x="278877" y="279748"/>
                  </a:lnTo>
                  <a:lnTo>
                    <a:pt x="280123" y="296498"/>
                  </a:lnTo>
                  <a:lnTo>
                    <a:pt x="281224" y="313802"/>
                  </a:lnTo>
                  <a:lnTo>
                    <a:pt x="282098" y="331563"/>
                  </a:lnTo>
                  <a:lnTo>
                    <a:pt x="282752" y="349129"/>
                  </a:lnTo>
                  <a:lnTo>
                    <a:pt x="283215" y="366098"/>
                  </a:lnTo>
                  <a:lnTo>
                    <a:pt x="283201" y="382223"/>
                  </a:lnTo>
                  <a:lnTo>
                    <a:pt x="282134" y="397273"/>
                  </a:lnTo>
                  <a:lnTo>
                    <a:pt x="279785" y="411240"/>
                  </a:lnTo>
                  <a:lnTo>
                    <a:pt x="276241" y="424279"/>
                  </a:lnTo>
                  <a:lnTo>
                    <a:pt x="271720" y="436589"/>
                  </a:lnTo>
                  <a:lnTo>
                    <a:pt x="266448" y="448351"/>
                  </a:lnTo>
                  <a:lnTo>
                    <a:pt x="260299" y="459388"/>
                  </a:lnTo>
                  <a:lnTo>
                    <a:pt x="252815" y="469203"/>
                  </a:lnTo>
                  <a:lnTo>
                    <a:pt x="243855" y="477625"/>
                  </a:lnTo>
                  <a:lnTo>
                    <a:pt x="233567" y="484942"/>
                  </a:lnTo>
                  <a:lnTo>
                    <a:pt x="222212" y="491705"/>
                  </a:lnTo>
                  <a:lnTo>
                    <a:pt x="210055" y="498290"/>
                  </a:lnTo>
                  <a:lnTo>
                    <a:pt x="197314" y="504715"/>
                  </a:lnTo>
                  <a:lnTo>
                    <a:pt x="184164" y="510737"/>
                  </a:lnTo>
                  <a:lnTo>
                    <a:pt x="170730" y="516236"/>
                  </a:lnTo>
                  <a:lnTo>
                    <a:pt x="157099" y="521235"/>
                  </a:lnTo>
                  <a:lnTo>
                    <a:pt x="143334" y="525819"/>
                  </a:lnTo>
                  <a:lnTo>
                    <a:pt x="129481" y="530091"/>
                  </a:lnTo>
                  <a:lnTo>
                    <a:pt x="115566" y="534298"/>
                  </a:lnTo>
                  <a:lnTo>
                    <a:pt x="101611" y="538816"/>
                  </a:lnTo>
                  <a:lnTo>
                    <a:pt x="87632" y="543824"/>
                  </a:lnTo>
                  <a:lnTo>
                    <a:pt x="73804" y="549324"/>
                  </a:lnTo>
                  <a:lnTo>
                    <a:pt x="60439" y="555242"/>
                  </a:lnTo>
                  <a:lnTo>
                    <a:pt x="47684" y="561473"/>
                  </a:lnTo>
                  <a:lnTo>
                    <a:pt x="35961" y="567629"/>
                  </a:lnTo>
                  <a:lnTo>
                    <a:pt x="24897" y="573648"/>
                  </a:lnTo>
                  <a:lnTo>
                    <a:pt x="13520" y="580057"/>
                  </a:lnTo>
                  <a:lnTo>
                    <a:pt x="0" y="587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96003" y="2509597"/>
              <a:ext cx="282847" cy="598322"/>
            </a:xfrm>
            <a:custGeom>
              <a:avLst/>
              <a:gdLst/>
              <a:ahLst/>
              <a:cxnLst/>
              <a:rect l="0" t="0" r="0" b="0"/>
              <a:pathLst>
                <a:path w="282847" h="598322">
                  <a:moveTo>
                    <a:pt x="19633" y="221098"/>
                  </a:moveTo>
                  <a:lnTo>
                    <a:pt x="19700" y="232968"/>
                  </a:lnTo>
                  <a:lnTo>
                    <a:pt x="20340" y="245377"/>
                  </a:lnTo>
                  <a:lnTo>
                    <a:pt x="21637" y="259569"/>
                  </a:lnTo>
                  <a:lnTo>
                    <a:pt x="23497" y="275449"/>
                  </a:lnTo>
                  <a:lnTo>
                    <a:pt x="25813" y="292742"/>
                  </a:lnTo>
                  <a:lnTo>
                    <a:pt x="28475" y="311131"/>
                  </a:lnTo>
                  <a:lnTo>
                    <a:pt x="31226" y="330330"/>
                  </a:lnTo>
                  <a:lnTo>
                    <a:pt x="33685" y="350110"/>
                  </a:lnTo>
                  <a:lnTo>
                    <a:pt x="35672" y="370287"/>
                  </a:lnTo>
                  <a:lnTo>
                    <a:pt x="37343" y="390407"/>
                  </a:lnTo>
                  <a:lnTo>
                    <a:pt x="39079" y="409770"/>
                  </a:lnTo>
                  <a:lnTo>
                    <a:pt x="41102" y="428057"/>
                  </a:lnTo>
                  <a:lnTo>
                    <a:pt x="43462" y="445456"/>
                  </a:lnTo>
                  <a:lnTo>
                    <a:pt x="46126" y="462448"/>
                  </a:lnTo>
                  <a:lnTo>
                    <a:pt x="49032" y="479366"/>
                  </a:lnTo>
                  <a:lnTo>
                    <a:pt x="52120" y="496358"/>
                  </a:lnTo>
                  <a:lnTo>
                    <a:pt x="55338" y="513467"/>
                  </a:lnTo>
                  <a:lnTo>
                    <a:pt x="58644" y="530683"/>
                  </a:lnTo>
                  <a:lnTo>
                    <a:pt x="61847" y="547823"/>
                  </a:lnTo>
                  <a:lnTo>
                    <a:pt x="64617" y="564557"/>
                  </a:lnTo>
                  <a:lnTo>
                    <a:pt x="66815" y="580654"/>
                  </a:lnTo>
                  <a:lnTo>
                    <a:pt x="68559" y="593173"/>
                  </a:lnTo>
                  <a:lnTo>
                    <a:pt x="69769" y="598321"/>
                  </a:lnTo>
                  <a:lnTo>
                    <a:pt x="70040" y="597227"/>
                  </a:lnTo>
                  <a:lnTo>
                    <a:pt x="69345" y="592166"/>
                  </a:lnTo>
                  <a:lnTo>
                    <a:pt x="67850" y="584800"/>
                  </a:lnTo>
                  <a:lnTo>
                    <a:pt x="65752" y="576127"/>
                  </a:lnTo>
                  <a:lnTo>
                    <a:pt x="63216" y="566692"/>
                  </a:lnTo>
                  <a:lnTo>
                    <a:pt x="60371" y="556319"/>
                  </a:lnTo>
                  <a:lnTo>
                    <a:pt x="57313" y="544263"/>
                  </a:lnTo>
                  <a:lnTo>
                    <a:pt x="54108" y="530251"/>
                  </a:lnTo>
                  <a:lnTo>
                    <a:pt x="50803" y="514932"/>
                  </a:lnTo>
                  <a:lnTo>
                    <a:pt x="47432" y="499566"/>
                  </a:lnTo>
                  <a:lnTo>
                    <a:pt x="44014" y="484899"/>
                  </a:lnTo>
                  <a:lnTo>
                    <a:pt x="40566" y="471138"/>
                  </a:lnTo>
                  <a:lnTo>
                    <a:pt x="37098" y="458216"/>
                  </a:lnTo>
                  <a:lnTo>
                    <a:pt x="33616" y="445972"/>
                  </a:lnTo>
                  <a:lnTo>
                    <a:pt x="30125" y="434242"/>
                  </a:lnTo>
                  <a:lnTo>
                    <a:pt x="26628" y="422884"/>
                  </a:lnTo>
                  <a:lnTo>
                    <a:pt x="23126" y="411779"/>
                  </a:lnTo>
                  <a:lnTo>
                    <a:pt x="19622" y="400519"/>
                  </a:lnTo>
                  <a:lnTo>
                    <a:pt x="16116" y="388434"/>
                  </a:lnTo>
                  <a:lnTo>
                    <a:pt x="12614" y="375224"/>
                  </a:lnTo>
                  <a:lnTo>
                    <a:pt x="9279" y="360926"/>
                  </a:lnTo>
                  <a:lnTo>
                    <a:pt x="6419" y="345726"/>
                  </a:lnTo>
                  <a:lnTo>
                    <a:pt x="4163" y="329837"/>
                  </a:lnTo>
                  <a:lnTo>
                    <a:pt x="2480" y="313610"/>
                  </a:lnTo>
                  <a:lnTo>
                    <a:pt x="1268" y="297497"/>
                  </a:lnTo>
                  <a:lnTo>
                    <a:pt x="419" y="281742"/>
                  </a:lnTo>
                  <a:lnTo>
                    <a:pt x="0" y="266555"/>
                  </a:lnTo>
                  <a:lnTo>
                    <a:pt x="244" y="252196"/>
                  </a:lnTo>
                  <a:lnTo>
                    <a:pt x="1226" y="238722"/>
                  </a:lnTo>
                  <a:lnTo>
                    <a:pt x="3039" y="226028"/>
                  </a:lnTo>
                  <a:lnTo>
                    <a:pt x="5858" y="213955"/>
                  </a:lnTo>
                  <a:lnTo>
                    <a:pt x="9683" y="202352"/>
                  </a:lnTo>
                  <a:lnTo>
                    <a:pt x="14370" y="191251"/>
                  </a:lnTo>
                  <a:lnTo>
                    <a:pt x="19733" y="180863"/>
                  </a:lnTo>
                  <a:lnTo>
                    <a:pt x="25598" y="171243"/>
                  </a:lnTo>
                  <a:lnTo>
                    <a:pt x="31822" y="162306"/>
                  </a:lnTo>
                  <a:lnTo>
                    <a:pt x="38300" y="153918"/>
                  </a:lnTo>
                  <a:lnTo>
                    <a:pt x="44961" y="145940"/>
                  </a:lnTo>
                  <a:lnTo>
                    <a:pt x="52077" y="138259"/>
                  </a:lnTo>
                  <a:lnTo>
                    <a:pt x="60227" y="130788"/>
                  </a:lnTo>
                  <a:lnTo>
                    <a:pt x="69636" y="123462"/>
                  </a:lnTo>
                  <a:lnTo>
                    <a:pt x="80059" y="116236"/>
                  </a:lnTo>
                  <a:lnTo>
                    <a:pt x="90972" y="109078"/>
                  </a:lnTo>
                  <a:lnTo>
                    <a:pt x="102020" y="101965"/>
                  </a:lnTo>
                  <a:lnTo>
                    <a:pt x="113201" y="94883"/>
                  </a:lnTo>
                  <a:lnTo>
                    <a:pt x="124766" y="87822"/>
                  </a:lnTo>
                  <a:lnTo>
                    <a:pt x="136836" y="80775"/>
                  </a:lnTo>
                  <a:lnTo>
                    <a:pt x="149230" y="73737"/>
                  </a:lnTo>
                  <a:lnTo>
                    <a:pt x="161556" y="66706"/>
                  </a:lnTo>
                  <a:lnTo>
                    <a:pt x="173586" y="59678"/>
                  </a:lnTo>
                  <a:lnTo>
                    <a:pt x="185106" y="52653"/>
                  </a:lnTo>
                  <a:lnTo>
                    <a:pt x="195842" y="45631"/>
                  </a:lnTo>
                  <a:lnTo>
                    <a:pt x="205738" y="38614"/>
                  </a:lnTo>
                  <a:lnTo>
                    <a:pt x="215214" y="31766"/>
                  </a:lnTo>
                  <a:lnTo>
                    <a:pt x="225037" y="25395"/>
                  </a:lnTo>
                  <a:lnTo>
                    <a:pt x="235598" y="19632"/>
                  </a:lnTo>
                  <a:lnTo>
                    <a:pt x="246348" y="14596"/>
                  </a:lnTo>
                  <a:lnTo>
                    <a:pt x="257028" y="9972"/>
                  </a:lnTo>
                  <a:lnTo>
                    <a:pt x="268584" y="5358"/>
                  </a:lnTo>
                  <a:lnTo>
                    <a:pt x="282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26166" y="2825452"/>
              <a:ext cx="178985" cy="105286"/>
            </a:xfrm>
            <a:custGeom>
              <a:avLst/>
              <a:gdLst/>
              <a:ahLst/>
              <a:cxnLst/>
              <a:rect l="0" t="0" r="0" b="0"/>
              <a:pathLst>
                <a:path w="178985" h="105286">
                  <a:moveTo>
                    <a:pt x="178984" y="0"/>
                  </a:moveTo>
                  <a:lnTo>
                    <a:pt x="170183" y="5868"/>
                  </a:lnTo>
                  <a:lnTo>
                    <a:pt x="161837" y="11432"/>
                  </a:lnTo>
                  <a:lnTo>
                    <a:pt x="153138" y="17227"/>
                  </a:lnTo>
                  <a:lnTo>
                    <a:pt x="144017" y="23134"/>
                  </a:lnTo>
                  <a:lnTo>
                    <a:pt x="134522" y="28816"/>
                  </a:lnTo>
                  <a:lnTo>
                    <a:pt x="124730" y="34091"/>
                  </a:lnTo>
                  <a:lnTo>
                    <a:pt x="114716" y="38941"/>
                  </a:lnTo>
                  <a:lnTo>
                    <a:pt x="104542" y="43428"/>
                  </a:lnTo>
                  <a:lnTo>
                    <a:pt x="94256" y="47634"/>
                  </a:lnTo>
                  <a:lnTo>
                    <a:pt x="83892" y="51798"/>
                  </a:lnTo>
                  <a:lnTo>
                    <a:pt x="73474" y="56287"/>
                  </a:lnTo>
                  <a:lnTo>
                    <a:pt x="63025" y="61275"/>
                  </a:lnTo>
                  <a:lnTo>
                    <a:pt x="52719" y="66763"/>
                  </a:lnTo>
                  <a:lnTo>
                    <a:pt x="42872" y="72672"/>
                  </a:lnTo>
                  <a:lnTo>
                    <a:pt x="33629" y="78898"/>
                  </a:lnTo>
                  <a:lnTo>
                    <a:pt x="25258" y="85049"/>
                  </a:lnTo>
                  <a:lnTo>
                    <a:pt x="17422" y="91065"/>
                  </a:lnTo>
                  <a:lnTo>
                    <a:pt x="9433" y="9747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34245" y="2814923"/>
              <a:ext cx="181476" cy="301449"/>
            </a:xfrm>
            <a:custGeom>
              <a:avLst/>
              <a:gdLst/>
              <a:ahLst/>
              <a:cxnLst/>
              <a:rect l="0" t="0" r="0" b="0"/>
              <a:pathLst>
                <a:path w="181476" h="301449">
                  <a:moveTo>
                    <a:pt x="13019" y="126342"/>
                  </a:moveTo>
                  <a:lnTo>
                    <a:pt x="13086" y="140944"/>
                  </a:lnTo>
                  <a:lnTo>
                    <a:pt x="13727" y="154215"/>
                  </a:lnTo>
                  <a:lnTo>
                    <a:pt x="15024" y="167416"/>
                  </a:lnTo>
                  <a:lnTo>
                    <a:pt x="16883" y="180758"/>
                  </a:lnTo>
                  <a:lnTo>
                    <a:pt x="19199" y="194267"/>
                  </a:lnTo>
                  <a:lnTo>
                    <a:pt x="21865" y="207920"/>
                  </a:lnTo>
                  <a:lnTo>
                    <a:pt x="24789" y="221686"/>
                  </a:lnTo>
                  <a:lnTo>
                    <a:pt x="27897" y="235536"/>
                  </a:lnTo>
                  <a:lnTo>
                    <a:pt x="31132" y="249440"/>
                  </a:lnTo>
                  <a:lnTo>
                    <a:pt x="34456" y="263217"/>
                  </a:lnTo>
                  <a:lnTo>
                    <a:pt x="37840" y="276547"/>
                  </a:lnTo>
                  <a:lnTo>
                    <a:pt x="41241" y="289217"/>
                  </a:lnTo>
                  <a:lnTo>
                    <a:pt x="43780" y="298631"/>
                  </a:lnTo>
                  <a:lnTo>
                    <a:pt x="44408" y="301448"/>
                  </a:lnTo>
                  <a:lnTo>
                    <a:pt x="43516" y="298564"/>
                  </a:lnTo>
                  <a:lnTo>
                    <a:pt x="41480" y="291756"/>
                  </a:lnTo>
                  <a:lnTo>
                    <a:pt x="38363" y="282399"/>
                  </a:lnTo>
                  <a:lnTo>
                    <a:pt x="34270" y="271399"/>
                  </a:lnTo>
                  <a:lnTo>
                    <a:pt x="29536" y="259177"/>
                  </a:lnTo>
                  <a:lnTo>
                    <a:pt x="24657" y="245796"/>
                  </a:lnTo>
                  <a:lnTo>
                    <a:pt x="19926" y="231370"/>
                  </a:lnTo>
                  <a:lnTo>
                    <a:pt x="15443" y="216248"/>
                  </a:lnTo>
                  <a:lnTo>
                    <a:pt x="11205" y="200939"/>
                  </a:lnTo>
                  <a:lnTo>
                    <a:pt x="7178" y="185744"/>
                  </a:lnTo>
                  <a:lnTo>
                    <a:pt x="3644" y="170606"/>
                  </a:lnTo>
                  <a:lnTo>
                    <a:pt x="1175" y="155222"/>
                  </a:lnTo>
                  <a:lnTo>
                    <a:pt x="0" y="139436"/>
                  </a:lnTo>
                  <a:lnTo>
                    <a:pt x="195" y="123562"/>
                  </a:lnTo>
                  <a:lnTo>
                    <a:pt x="1846" y="108277"/>
                  </a:lnTo>
                  <a:lnTo>
                    <a:pt x="4852" y="93929"/>
                  </a:lnTo>
                  <a:lnTo>
                    <a:pt x="9140" y="80854"/>
                  </a:lnTo>
                  <a:lnTo>
                    <a:pt x="14760" y="69523"/>
                  </a:lnTo>
                  <a:lnTo>
                    <a:pt x="21612" y="60017"/>
                  </a:lnTo>
                  <a:lnTo>
                    <a:pt x="29482" y="52108"/>
                  </a:lnTo>
                  <a:lnTo>
                    <a:pt x="38134" y="45465"/>
                  </a:lnTo>
                  <a:lnTo>
                    <a:pt x="47369" y="39766"/>
                  </a:lnTo>
                  <a:lnTo>
                    <a:pt x="57349" y="34747"/>
                  </a:lnTo>
                  <a:lnTo>
                    <a:pt x="68566" y="30208"/>
                  </a:lnTo>
                  <a:lnTo>
                    <a:pt x="81180" y="25999"/>
                  </a:lnTo>
                  <a:lnTo>
                    <a:pt x="94737" y="22018"/>
                  </a:lnTo>
                  <a:lnTo>
                    <a:pt x="108375" y="18191"/>
                  </a:lnTo>
                  <a:lnTo>
                    <a:pt x="121575" y="14473"/>
                  </a:lnTo>
                  <a:lnTo>
                    <a:pt x="133930" y="10981"/>
                  </a:lnTo>
                  <a:lnTo>
                    <a:pt x="146297" y="7645"/>
                  </a:lnTo>
                  <a:lnTo>
                    <a:pt x="160873" y="4171"/>
                  </a:lnTo>
                  <a:lnTo>
                    <a:pt x="181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0648" y="2876808"/>
              <a:ext cx="269871" cy="229681"/>
            </a:xfrm>
            <a:custGeom>
              <a:avLst/>
              <a:gdLst/>
              <a:ahLst/>
              <a:cxnLst/>
              <a:rect l="0" t="0" r="0" b="0"/>
              <a:pathLst>
                <a:path w="269871" h="229681">
                  <a:moveTo>
                    <a:pt x="111943" y="96043"/>
                  </a:moveTo>
                  <a:lnTo>
                    <a:pt x="111876" y="84308"/>
                  </a:lnTo>
                  <a:lnTo>
                    <a:pt x="111235" y="73179"/>
                  </a:lnTo>
                  <a:lnTo>
                    <a:pt x="109934" y="61590"/>
                  </a:lnTo>
                  <a:lnTo>
                    <a:pt x="107901" y="49774"/>
                  </a:lnTo>
                  <a:lnTo>
                    <a:pt x="104937" y="38411"/>
                  </a:lnTo>
                  <a:lnTo>
                    <a:pt x="101008" y="27870"/>
                  </a:lnTo>
                  <a:lnTo>
                    <a:pt x="95913" y="18515"/>
                  </a:lnTo>
                  <a:lnTo>
                    <a:pt x="89213" y="10839"/>
                  </a:lnTo>
                  <a:lnTo>
                    <a:pt x="80825" y="4956"/>
                  </a:lnTo>
                  <a:lnTo>
                    <a:pt x="71277" y="1144"/>
                  </a:lnTo>
                  <a:lnTo>
                    <a:pt x="61492" y="0"/>
                  </a:lnTo>
                  <a:lnTo>
                    <a:pt x="52031" y="1602"/>
                  </a:lnTo>
                  <a:lnTo>
                    <a:pt x="43241" y="5590"/>
                  </a:lnTo>
                  <a:lnTo>
                    <a:pt x="35418" y="11464"/>
                  </a:lnTo>
                  <a:lnTo>
                    <a:pt x="28606" y="18747"/>
                  </a:lnTo>
                  <a:lnTo>
                    <a:pt x="22676" y="27209"/>
                  </a:lnTo>
                  <a:lnTo>
                    <a:pt x="17444" y="36858"/>
                  </a:lnTo>
                  <a:lnTo>
                    <a:pt x="12736" y="47608"/>
                  </a:lnTo>
                  <a:lnTo>
                    <a:pt x="8571" y="59435"/>
                  </a:lnTo>
                  <a:lnTo>
                    <a:pt x="5144" y="72438"/>
                  </a:lnTo>
                  <a:lnTo>
                    <a:pt x="2509" y="86555"/>
                  </a:lnTo>
                  <a:lnTo>
                    <a:pt x="738" y="101443"/>
                  </a:lnTo>
                  <a:lnTo>
                    <a:pt x="0" y="116582"/>
                  </a:lnTo>
                  <a:lnTo>
                    <a:pt x="287" y="131649"/>
                  </a:lnTo>
                  <a:lnTo>
                    <a:pt x="1616" y="146357"/>
                  </a:lnTo>
                  <a:lnTo>
                    <a:pt x="4103" y="160387"/>
                  </a:lnTo>
                  <a:lnTo>
                    <a:pt x="7702" y="173633"/>
                  </a:lnTo>
                  <a:lnTo>
                    <a:pt x="12236" y="186002"/>
                  </a:lnTo>
                  <a:lnTo>
                    <a:pt x="17496" y="197325"/>
                  </a:lnTo>
                  <a:lnTo>
                    <a:pt x="23300" y="207597"/>
                  </a:lnTo>
                  <a:lnTo>
                    <a:pt x="29824" y="216480"/>
                  </a:lnTo>
                  <a:lnTo>
                    <a:pt x="37567" y="223245"/>
                  </a:lnTo>
                  <a:lnTo>
                    <a:pt x="46695" y="227673"/>
                  </a:lnTo>
                  <a:lnTo>
                    <a:pt x="56758" y="229680"/>
                  </a:lnTo>
                  <a:lnTo>
                    <a:pt x="66897" y="229065"/>
                  </a:lnTo>
                  <a:lnTo>
                    <a:pt x="76600" y="225980"/>
                  </a:lnTo>
                  <a:lnTo>
                    <a:pt x="85552" y="220672"/>
                  </a:lnTo>
                  <a:lnTo>
                    <a:pt x="93486" y="213307"/>
                  </a:lnTo>
                  <a:lnTo>
                    <a:pt x="100373" y="204172"/>
                  </a:lnTo>
                  <a:lnTo>
                    <a:pt x="106352" y="193635"/>
                  </a:lnTo>
                  <a:lnTo>
                    <a:pt x="111619" y="182048"/>
                  </a:lnTo>
                  <a:lnTo>
                    <a:pt x="116349" y="169697"/>
                  </a:lnTo>
                  <a:lnTo>
                    <a:pt x="120529" y="156642"/>
                  </a:lnTo>
                  <a:lnTo>
                    <a:pt x="123965" y="142740"/>
                  </a:lnTo>
                  <a:lnTo>
                    <a:pt x="126607" y="127988"/>
                  </a:lnTo>
                  <a:lnTo>
                    <a:pt x="128382" y="112827"/>
                  </a:lnTo>
                  <a:lnTo>
                    <a:pt x="129124" y="98029"/>
                  </a:lnTo>
                  <a:lnTo>
                    <a:pt x="128872" y="84097"/>
                  </a:lnTo>
                  <a:lnTo>
                    <a:pt x="128811" y="74432"/>
                  </a:lnTo>
                  <a:lnTo>
                    <a:pt x="130151" y="72447"/>
                  </a:lnTo>
                  <a:lnTo>
                    <a:pt x="132319" y="75695"/>
                  </a:lnTo>
                  <a:lnTo>
                    <a:pt x="134930" y="82101"/>
                  </a:lnTo>
                  <a:lnTo>
                    <a:pt x="137824" y="90693"/>
                  </a:lnTo>
                  <a:lnTo>
                    <a:pt x="140913" y="100886"/>
                  </a:lnTo>
                  <a:lnTo>
                    <a:pt x="144306" y="112078"/>
                  </a:lnTo>
                  <a:lnTo>
                    <a:pt x="148268" y="123629"/>
                  </a:lnTo>
                  <a:lnTo>
                    <a:pt x="152898" y="135155"/>
                  </a:lnTo>
                  <a:lnTo>
                    <a:pt x="158143" y="146345"/>
                  </a:lnTo>
                  <a:lnTo>
                    <a:pt x="163889" y="156864"/>
                  </a:lnTo>
                  <a:lnTo>
                    <a:pt x="170014" y="166607"/>
                  </a:lnTo>
                  <a:lnTo>
                    <a:pt x="176415" y="175642"/>
                  </a:lnTo>
                  <a:lnTo>
                    <a:pt x="183011" y="184106"/>
                  </a:lnTo>
                  <a:lnTo>
                    <a:pt x="189752" y="192129"/>
                  </a:lnTo>
                  <a:lnTo>
                    <a:pt x="196922" y="199502"/>
                  </a:lnTo>
                  <a:lnTo>
                    <a:pt x="205106" y="205703"/>
                  </a:lnTo>
                  <a:lnTo>
                    <a:pt x="214530" y="210536"/>
                  </a:lnTo>
                  <a:lnTo>
                    <a:pt x="224693" y="213929"/>
                  </a:lnTo>
                  <a:lnTo>
                    <a:pt x="235653" y="215996"/>
                  </a:lnTo>
                  <a:lnTo>
                    <a:pt x="249491" y="215798"/>
                  </a:lnTo>
                  <a:lnTo>
                    <a:pt x="269870" y="211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74210" y="2858352"/>
              <a:ext cx="194237" cy="235320"/>
            </a:xfrm>
            <a:custGeom>
              <a:avLst/>
              <a:gdLst/>
              <a:ahLst/>
              <a:cxnLst/>
              <a:rect l="0" t="0" r="0" b="0"/>
              <a:pathLst>
                <a:path w="194237" h="235320">
                  <a:moveTo>
                    <a:pt x="141594" y="19742"/>
                  </a:moveTo>
                  <a:lnTo>
                    <a:pt x="138459" y="11209"/>
                  </a:lnTo>
                  <a:lnTo>
                    <a:pt x="133755" y="5423"/>
                  </a:lnTo>
                  <a:lnTo>
                    <a:pt x="126971" y="1911"/>
                  </a:lnTo>
                  <a:lnTo>
                    <a:pt x="118524" y="229"/>
                  </a:lnTo>
                  <a:lnTo>
                    <a:pt x="109058" y="0"/>
                  </a:lnTo>
                  <a:lnTo>
                    <a:pt x="99053" y="878"/>
                  </a:lnTo>
                  <a:lnTo>
                    <a:pt x="88942" y="2732"/>
                  </a:lnTo>
                  <a:lnTo>
                    <a:pt x="79174" y="5635"/>
                  </a:lnTo>
                  <a:lnTo>
                    <a:pt x="69948" y="9543"/>
                  </a:lnTo>
                  <a:lnTo>
                    <a:pt x="61266" y="14300"/>
                  </a:lnTo>
                  <a:lnTo>
                    <a:pt x="53041" y="19716"/>
                  </a:lnTo>
                  <a:lnTo>
                    <a:pt x="45171" y="25624"/>
                  </a:lnTo>
                  <a:lnTo>
                    <a:pt x="37560" y="32049"/>
                  </a:lnTo>
                  <a:lnTo>
                    <a:pt x="30135" y="39194"/>
                  </a:lnTo>
                  <a:lnTo>
                    <a:pt x="22849" y="47122"/>
                  </a:lnTo>
                  <a:lnTo>
                    <a:pt x="15989" y="56073"/>
                  </a:lnTo>
                  <a:lnTo>
                    <a:pt x="10140" y="66525"/>
                  </a:lnTo>
                  <a:lnTo>
                    <a:pt x="5547" y="78594"/>
                  </a:lnTo>
                  <a:lnTo>
                    <a:pt x="2296" y="91937"/>
                  </a:lnTo>
                  <a:lnTo>
                    <a:pt x="480" y="105957"/>
                  </a:lnTo>
                  <a:lnTo>
                    <a:pt x="0" y="120232"/>
                  </a:lnTo>
                  <a:lnTo>
                    <a:pt x="627" y="134391"/>
                  </a:lnTo>
                  <a:lnTo>
                    <a:pt x="2102" y="148044"/>
                  </a:lnTo>
                  <a:lnTo>
                    <a:pt x="4204" y="161033"/>
                  </a:lnTo>
                  <a:lnTo>
                    <a:pt x="6918" y="173228"/>
                  </a:lnTo>
                  <a:lnTo>
                    <a:pt x="10416" y="184433"/>
                  </a:lnTo>
                  <a:lnTo>
                    <a:pt x="14737" y="194636"/>
                  </a:lnTo>
                  <a:lnTo>
                    <a:pt x="19945" y="203812"/>
                  </a:lnTo>
                  <a:lnTo>
                    <a:pt x="26197" y="211838"/>
                  </a:lnTo>
                  <a:lnTo>
                    <a:pt x="33485" y="218753"/>
                  </a:lnTo>
                  <a:lnTo>
                    <a:pt x="41820" y="224569"/>
                  </a:lnTo>
                  <a:lnTo>
                    <a:pt x="51318" y="229185"/>
                  </a:lnTo>
                  <a:lnTo>
                    <a:pt x="61926" y="232653"/>
                  </a:lnTo>
                  <a:lnTo>
                    <a:pt x="73302" y="234830"/>
                  </a:lnTo>
                  <a:lnTo>
                    <a:pt x="84931" y="235319"/>
                  </a:lnTo>
                  <a:lnTo>
                    <a:pt x="96490" y="234053"/>
                  </a:lnTo>
                  <a:lnTo>
                    <a:pt x="107861" y="231254"/>
                  </a:lnTo>
                  <a:lnTo>
                    <a:pt x="119028" y="227241"/>
                  </a:lnTo>
                  <a:lnTo>
                    <a:pt x="130018" y="222323"/>
                  </a:lnTo>
                  <a:lnTo>
                    <a:pt x="140703" y="216751"/>
                  </a:lnTo>
                  <a:lnTo>
                    <a:pt x="150812" y="210720"/>
                  </a:lnTo>
                  <a:lnTo>
                    <a:pt x="160235" y="204381"/>
                  </a:lnTo>
                  <a:lnTo>
                    <a:pt x="168727" y="198137"/>
                  </a:lnTo>
                  <a:lnTo>
                    <a:pt x="176660" y="192041"/>
                  </a:lnTo>
                  <a:lnTo>
                    <a:pt x="184728" y="185562"/>
                  </a:lnTo>
                  <a:lnTo>
                    <a:pt x="194236" y="177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53076" y="2593825"/>
              <a:ext cx="41712" cy="536954"/>
            </a:xfrm>
            <a:custGeom>
              <a:avLst/>
              <a:gdLst/>
              <a:ahLst/>
              <a:cxnLst/>
              <a:rect l="0" t="0" r="0" b="0"/>
              <a:pathLst>
                <a:path w="41712" h="536954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4" y="38831"/>
                  </a:lnTo>
                  <a:lnTo>
                    <a:pt x="1485" y="50643"/>
                  </a:lnTo>
                  <a:lnTo>
                    <a:pt x="888" y="63101"/>
                  </a:lnTo>
                  <a:lnTo>
                    <a:pt x="473" y="76039"/>
                  </a:lnTo>
                  <a:lnTo>
                    <a:pt x="189" y="89319"/>
                  </a:lnTo>
                  <a:lnTo>
                    <a:pt x="0" y="102837"/>
                  </a:lnTo>
                  <a:lnTo>
                    <a:pt x="41" y="116352"/>
                  </a:lnTo>
                  <a:lnTo>
                    <a:pt x="602" y="129506"/>
                  </a:lnTo>
                  <a:lnTo>
                    <a:pt x="1791" y="142141"/>
                  </a:lnTo>
                  <a:lnTo>
                    <a:pt x="3404" y="154593"/>
                  </a:lnTo>
                  <a:lnTo>
                    <a:pt x="5026" y="167559"/>
                  </a:lnTo>
                  <a:lnTo>
                    <a:pt x="6411" y="181395"/>
                  </a:lnTo>
                  <a:lnTo>
                    <a:pt x="7492" y="195962"/>
                  </a:lnTo>
                  <a:lnTo>
                    <a:pt x="8292" y="210819"/>
                  </a:lnTo>
                  <a:lnTo>
                    <a:pt x="8865" y="225667"/>
                  </a:lnTo>
                  <a:lnTo>
                    <a:pt x="9266" y="240383"/>
                  </a:lnTo>
                  <a:lnTo>
                    <a:pt x="9544" y="254943"/>
                  </a:lnTo>
                  <a:lnTo>
                    <a:pt x="9737" y="269364"/>
                  </a:lnTo>
                  <a:lnTo>
                    <a:pt x="10039" y="283675"/>
                  </a:lnTo>
                  <a:lnTo>
                    <a:pt x="10774" y="297903"/>
                  </a:lnTo>
                  <a:lnTo>
                    <a:pt x="12081" y="312071"/>
                  </a:lnTo>
                  <a:lnTo>
                    <a:pt x="13774" y="326199"/>
                  </a:lnTo>
                  <a:lnTo>
                    <a:pt x="15448" y="340297"/>
                  </a:lnTo>
                  <a:lnTo>
                    <a:pt x="16873" y="354371"/>
                  </a:lnTo>
                  <a:lnTo>
                    <a:pt x="18151" y="368264"/>
                  </a:lnTo>
                  <a:lnTo>
                    <a:pt x="19615" y="381672"/>
                  </a:lnTo>
                  <a:lnTo>
                    <a:pt x="21446" y="394483"/>
                  </a:lnTo>
                  <a:lnTo>
                    <a:pt x="23507" y="407223"/>
                  </a:lnTo>
                  <a:lnTo>
                    <a:pt x="25437" y="420914"/>
                  </a:lnTo>
                  <a:lnTo>
                    <a:pt x="27037" y="436046"/>
                  </a:lnTo>
                  <a:lnTo>
                    <a:pt x="28434" y="452127"/>
                  </a:lnTo>
                  <a:lnTo>
                    <a:pt x="29978" y="468006"/>
                  </a:lnTo>
                  <a:lnTo>
                    <a:pt x="31864" y="483006"/>
                  </a:lnTo>
                  <a:lnTo>
                    <a:pt x="33972" y="496526"/>
                  </a:lnTo>
                  <a:lnTo>
                    <a:pt x="36154" y="509131"/>
                  </a:lnTo>
                  <a:lnTo>
                    <a:pt x="38606" y="521919"/>
                  </a:lnTo>
                  <a:lnTo>
                    <a:pt x="41711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52632" y="2783338"/>
              <a:ext cx="389556" cy="10529"/>
            </a:xfrm>
            <a:custGeom>
              <a:avLst/>
              <a:gdLst/>
              <a:ahLst/>
              <a:cxnLst/>
              <a:rect l="0" t="0" r="0" b="0"/>
              <a:pathLst>
                <a:path w="389556" h="10529">
                  <a:moveTo>
                    <a:pt x="389555" y="0"/>
                  </a:moveTo>
                  <a:lnTo>
                    <a:pt x="374886" y="0"/>
                  </a:lnTo>
                  <a:lnTo>
                    <a:pt x="360975" y="0"/>
                  </a:lnTo>
                  <a:lnTo>
                    <a:pt x="346477" y="0"/>
                  </a:lnTo>
                  <a:lnTo>
                    <a:pt x="331276" y="0"/>
                  </a:lnTo>
                  <a:lnTo>
                    <a:pt x="315451" y="0"/>
                  </a:lnTo>
                  <a:lnTo>
                    <a:pt x="299131" y="0"/>
                  </a:lnTo>
                  <a:lnTo>
                    <a:pt x="282441" y="0"/>
                  </a:lnTo>
                  <a:lnTo>
                    <a:pt x="265484" y="0"/>
                  </a:lnTo>
                  <a:lnTo>
                    <a:pt x="248335" y="0"/>
                  </a:lnTo>
                  <a:lnTo>
                    <a:pt x="230889" y="0"/>
                  </a:lnTo>
                  <a:lnTo>
                    <a:pt x="212878" y="0"/>
                  </a:lnTo>
                  <a:lnTo>
                    <a:pt x="194211" y="0"/>
                  </a:lnTo>
                  <a:lnTo>
                    <a:pt x="175267" y="0"/>
                  </a:lnTo>
                  <a:lnTo>
                    <a:pt x="156775" y="0"/>
                  </a:lnTo>
                  <a:lnTo>
                    <a:pt x="139116" y="0"/>
                  </a:lnTo>
                  <a:lnTo>
                    <a:pt x="122326" y="0"/>
                  </a:lnTo>
                  <a:lnTo>
                    <a:pt x="106284" y="0"/>
                  </a:lnTo>
                  <a:lnTo>
                    <a:pt x="90830" y="5"/>
                  </a:lnTo>
                  <a:lnTo>
                    <a:pt x="75976" y="177"/>
                  </a:lnTo>
                  <a:lnTo>
                    <a:pt x="61906" y="826"/>
                  </a:lnTo>
                  <a:lnTo>
                    <a:pt x="48672" y="2074"/>
                  </a:lnTo>
                  <a:lnTo>
                    <a:pt x="36624" y="3736"/>
                  </a:lnTo>
                  <a:lnTo>
                    <a:pt x="25305" y="5562"/>
                  </a:lnTo>
                  <a:lnTo>
                    <a:pt x="13721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43241" y="2941265"/>
              <a:ext cx="30533" cy="189514"/>
            </a:xfrm>
            <a:custGeom>
              <a:avLst/>
              <a:gdLst/>
              <a:ahLst/>
              <a:cxnLst/>
              <a:rect l="0" t="0" r="0" b="0"/>
              <a:pathLst>
                <a:path w="30533" h="189514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101"/>
                  </a:lnTo>
                  <a:lnTo>
                    <a:pt x="0" y="76039"/>
                  </a:lnTo>
                  <a:lnTo>
                    <a:pt x="364" y="89320"/>
                  </a:lnTo>
                  <a:lnTo>
                    <a:pt x="1424" y="102837"/>
                  </a:lnTo>
                  <a:lnTo>
                    <a:pt x="3119" y="116353"/>
                  </a:lnTo>
                  <a:lnTo>
                    <a:pt x="5326" y="129506"/>
                  </a:lnTo>
                  <a:lnTo>
                    <a:pt x="7923" y="142119"/>
                  </a:lnTo>
                  <a:lnTo>
                    <a:pt x="10842" y="153746"/>
                  </a:lnTo>
                  <a:lnTo>
                    <a:pt x="14467" y="164736"/>
                  </a:lnTo>
                  <a:lnTo>
                    <a:pt x="20233" y="176051"/>
                  </a:lnTo>
                  <a:lnTo>
                    <a:pt x="3053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42185" y="28043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53874" y="2835980"/>
              <a:ext cx="164147" cy="249263"/>
            </a:xfrm>
            <a:custGeom>
              <a:avLst/>
              <a:gdLst/>
              <a:ahLst/>
              <a:cxnLst/>
              <a:rect l="0" t="0" r="0" b="0"/>
              <a:pathLst>
                <a:path w="164147" h="249263">
                  <a:moveTo>
                    <a:pt x="119941" y="84228"/>
                  </a:moveTo>
                  <a:lnTo>
                    <a:pt x="111074" y="78495"/>
                  </a:lnTo>
                  <a:lnTo>
                    <a:pt x="102087" y="74211"/>
                  </a:lnTo>
                  <a:lnTo>
                    <a:pt x="92095" y="71014"/>
                  </a:lnTo>
                  <a:lnTo>
                    <a:pt x="81288" y="68999"/>
                  </a:lnTo>
                  <a:lnTo>
                    <a:pt x="70124" y="68598"/>
                  </a:lnTo>
                  <a:lnTo>
                    <a:pt x="58924" y="69914"/>
                  </a:lnTo>
                  <a:lnTo>
                    <a:pt x="47985" y="72909"/>
                  </a:lnTo>
                  <a:lnTo>
                    <a:pt x="37649" y="77582"/>
                  </a:lnTo>
                  <a:lnTo>
                    <a:pt x="28045" y="83770"/>
                  </a:lnTo>
                  <a:lnTo>
                    <a:pt x="19447" y="91516"/>
                  </a:lnTo>
                  <a:lnTo>
                    <a:pt x="12343" y="101142"/>
                  </a:lnTo>
                  <a:lnTo>
                    <a:pt x="6865" y="112645"/>
                  </a:lnTo>
                  <a:lnTo>
                    <a:pt x="2998" y="125436"/>
                  </a:lnTo>
                  <a:lnTo>
                    <a:pt x="761" y="138551"/>
                  </a:lnTo>
                  <a:lnTo>
                    <a:pt x="0" y="151406"/>
                  </a:lnTo>
                  <a:lnTo>
                    <a:pt x="606" y="163797"/>
                  </a:lnTo>
                  <a:lnTo>
                    <a:pt x="2598" y="175724"/>
                  </a:lnTo>
                  <a:lnTo>
                    <a:pt x="5866" y="187259"/>
                  </a:lnTo>
                  <a:lnTo>
                    <a:pt x="10346" y="198327"/>
                  </a:lnTo>
                  <a:lnTo>
                    <a:pt x="16101" y="208701"/>
                  </a:lnTo>
                  <a:lnTo>
                    <a:pt x="23053" y="218311"/>
                  </a:lnTo>
                  <a:lnTo>
                    <a:pt x="31161" y="227071"/>
                  </a:lnTo>
                  <a:lnTo>
                    <a:pt x="40506" y="234811"/>
                  </a:lnTo>
                  <a:lnTo>
                    <a:pt x="51011" y="241517"/>
                  </a:lnTo>
                  <a:lnTo>
                    <a:pt x="62318" y="246681"/>
                  </a:lnTo>
                  <a:lnTo>
                    <a:pt x="73900" y="249262"/>
                  </a:lnTo>
                  <a:lnTo>
                    <a:pt x="85424" y="248920"/>
                  </a:lnTo>
                  <a:lnTo>
                    <a:pt x="96602" y="245926"/>
                  </a:lnTo>
                  <a:lnTo>
                    <a:pt x="107107" y="240794"/>
                  </a:lnTo>
                  <a:lnTo>
                    <a:pt x="116833" y="234044"/>
                  </a:lnTo>
                  <a:lnTo>
                    <a:pt x="125687" y="225956"/>
                  </a:lnTo>
                  <a:lnTo>
                    <a:pt x="133494" y="216567"/>
                  </a:lnTo>
                  <a:lnTo>
                    <a:pt x="140269" y="205999"/>
                  </a:lnTo>
                  <a:lnTo>
                    <a:pt x="146158" y="194465"/>
                  </a:lnTo>
                  <a:lnTo>
                    <a:pt x="151358" y="182192"/>
                  </a:lnTo>
                  <a:lnTo>
                    <a:pt x="156035" y="169383"/>
                  </a:lnTo>
                  <a:lnTo>
                    <a:pt x="160009" y="156358"/>
                  </a:lnTo>
                  <a:lnTo>
                    <a:pt x="162774" y="143539"/>
                  </a:lnTo>
                  <a:lnTo>
                    <a:pt x="164146" y="131141"/>
                  </a:lnTo>
                  <a:lnTo>
                    <a:pt x="164084" y="119189"/>
                  </a:lnTo>
                  <a:lnTo>
                    <a:pt x="162522" y="107623"/>
                  </a:lnTo>
                  <a:lnTo>
                    <a:pt x="159585" y="96358"/>
                  </a:lnTo>
                  <a:lnTo>
                    <a:pt x="155681" y="85317"/>
                  </a:lnTo>
                  <a:lnTo>
                    <a:pt x="151384" y="74436"/>
                  </a:lnTo>
                  <a:lnTo>
                    <a:pt x="147048" y="63672"/>
                  </a:lnTo>
                  <a:lnTo>
                    <a:pt x="142495" y="53153"/>
                  </a:lnTo>
                  <a:lnTo>
                    <a:pt x="137148" y="43164"/>
                  </a:lnTo>
                  <a:lnTo>
                    <a:pt x="130737" y="33824"/>
                  </a:lnTo>
                  <a:lnTo>
                    <a:pt x="123377" y="25388"/>
                  </a:lnTo>
                  <a:lnTo>
                    <a:pt x="114464" y="17502"/>
                  </a:lnTo>
                  <a:lnTo>
                    <a:pt x="100977" y="9472"/>
                  </a:lnTo>
                  <a:lnTo>
                    <a:pt x="778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58048" y="2783054"/>
              <a:ext cx="221100" cy="337197"/>
            </a:xfrm>
            <a:custGeom>
              <a:avLst/>
              <a:gdLst/>
              <a:ahLst/>
              <a:cxnLst/>
              <a:rect l="0" t="0" r="0" b="0"/>
              <a:pathLst>
                <a:path w="221100" h="337197">
                  <a:moveTo>
                    <a:pt x="0" y="126626"/>
                  </a:moveTo>
                  <a:lnTo>
                    <a:pt x="2934" y="135427"/>
                  </a:lnTo>
                  <a:lnTo>
                    <a:pt x="5715" y="143774"/>
                  </a:lnTo>
                  <a:lnTo>
                    <a:pt x="8616" y="152477"/>
                  </a:lnTo>
                  <a:lnTo>
                    <a:pt x="11656" y="161771"/>
                  </a:lnTo>
                  <a:lnTo>
                    <a:pt x="14821" y="171914"/>
                  </a:lnTo>
                  <a:lnTo>
                    <a:pt x="18081" y="182960"/>
                  </a:lnTo>
                  <a:lnTo>
                    <a:pt x="21246" y="194799"/>
                  </a:lnTo>
                  <a:lnTo>
                    <a:pt x="23989" y="207270"/>
                  </a:lnTo>
                  <a:lnTo>
                    <a:pt x="26135" y="220112"/>
                  </a:lnTo>
                  <a:lnTo>
                    <a:pt x="26699" y="229700"/>
                  </a:lnTo>
                  <a:lnTo>
                    <a:pt x="25071" y="231778"/>
                  </a:lnTo>
                  <a:lnTo>
                    <a:pt x="22524" y="227949"/>
                  </a:lnTo>
                  <a:lnTo>
                    <a:pt x="19634" y="220338"/>
                  </a:lnTo>
                  <a:lnTo>
                    <a:pt x="16558" y="210374"/>
                  </a:lnTo>
                  <a:lnTo>
                    <a:pt x="13361" y="198944"/>
                  </a:lnTo>
                  <a:lnTo>
                    <a:pt x="10241" y="186589"/>
                  </a:lnTo>
                  <a:lnTo>
                    <a:pt x="7529" y="173647"/>
                  </a:lnTo>
                  <a:lnTo>
                    <a:pt x="5375" y="160326"/>
                  </a:lnTo>
                  <a:lnTo>
                    <a:pt x="3760" y="146759"/>
                  </a:lnTo>
                  <a:lnTo>
                    <a:pt x="2595" y="133032"/>
                  </a:lnTo>
                  <a:lnTo>
                    <a:pt x="1774" y="119200"/>
                  </a:lnTo>
                  <a:lnTo>
                    <a:pt x="1204" y="105298"/>
                  </a:lnTo>
                  <a:lnTo>
                    <a:pt x="813" y="91351"/>
                  </a:lnTo>
                  <a:lnTo>
                    <a:pt x="556" y="77378"/>
                  </a:lnTo>
                  <a:lnTo>
                    <a:pt x="722" y="63553"/>
                  </a:lnTo>
                  <a:lnTo>
                    <a:pt x="1898" y="50189"/>
                  </a:lnTo>
                  <a:lnTo>
                    <a:pt x="4333" y="37436"/>
                  </a:lnTo>
                  <a:lnTo>
                    <a:pt x="8275" y="25754"/>
                  </a:lnTo>
                  <a:lnTo>
                    <a:pt x="14127" y="15966"/>
                  </a:lnTo>
                  <a:lnTo>
                    <a:pt x="21918" y="8357"/>
                  </a:lnTo>
                  <a:lnTo>
                    <a:pt x="31216" y="3064"/>
                  </a:lnTo>
                  <a:lnTo>
                    <a:pt x="41359" y="319"/>
                  </a:lnTo>
                  <a:lnTo>
                    <a:pt x="51874" y="0"/>
                  </a:lnTo>
                  <a:lnTo>
                    <a:pt x="62353" y="2038"/>
                  </a:lnTo>
                  <a:lnTo>
                    <a:pt x="72382" y="6588"/>
                  </a:lnTo>
                  <a:lnTo>
                    <a:pt x="81785" y="13496"/>
                  </a:lnTo>
                  <a:lnTo>
                    <a:pt x="90419" y="22369"/>
                  </a:lnTo>
                  <a:lnTo>
                    <a:pt x="98080" y="32757"/>
                  </a:lnTo>
                  <a:lnTo>
                    <a:pt x="104759" y="44263"/>
                  </a:lnTo>
                  <a:lnTo>
                    <a:pt x="110756" y="56733"/>
                  </a:lnTo>
                  <a:lnTo>
                    <a:pt x="116559" y="70234"/>
                  </a:lnTo>
                  <a:lnTo>
                    <a:pt x="122465" y="84718"/>
                  </a:lnTo>
                  <a:lnTo>
                    <a:pt x="128416" y="99868"/>
                  </a:lnTo>
                  <a:lnTo>
                    <a:pt x="134113" y="115190"/>
                  </a:lnTo>
                  <a:lnTo>
                    <a:pt x="139391" y="130382"/>
                  </a:lnTo>
                  <a:lnTo>
                    <a:pt x="144240" y="145177"/>
                  </a:lnTo>
                  <a:lnTo>
                    <a:pt x="148723" y="159265"/>
                  </a:lnTo>
                  <a:lnTo>
                    <a:pt x="152922" y="172560"/>
                  </a:lnTo>
                  <a:lnTo>
                    <a:pt x="156911" y="185301"/>
                  </a:lnTo>
                  <a:lnTo>
                    <a:pt x="160749" y="197938"/>
                  </a:lnTo>
                  <a:lnTo>
                    <a:pt x="164484" y="210738"/>
                  </a:lnTo>
                  <a:lnTo>
                    <a:pt x="168145" y="223626"/>
                  </a:lnTo>
                  <a:lnTo>
                    <a:pt x="171757" y="236285"/>
                  </a:lnTo>
                  <a:lnTo>
                    <a:pt x="175340" y="248544"/>
                  </a:lnTo>
                  <a:lnTo>
                    <a:pt x="179069" y="260387"/>
                  </a:lnTo>
                  <a:lnTo>
                    <a:pt x="183258" y="271873"/>
                  </a:lnTo>
                  <a:lnTo>
                    <a:pt x="188036" y="283070"/>
                  </a:lnTo>
                  <a:lnTo>
                    <a:pt x="193262" y="293791"/>
                  </a:lnTo>
                  <a:lnTo>
                    <a:pt x="199226" y="304744"/>
                  </a:lnTo>
                  <a:lnTo>
                    <a:pt x="207571" y="318010"/>
                  </a:lnTo>
                  <a:lnTo>
                    <a:pt x="221099" y="3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26505" y="2751752"/>
              <a:ext cx="270746" cy="347441"/>
            </a:xfrm>
            <a:custGeom>
              <a:avLst/>
              <a:gdLst/>
              <a:ahLst/>
              <a:cxnLst/>
              <a:rect l="0" t="0" r="0" b="0"/>
              <a:pathLst>
                <a:path w="270746" h="347441">
                  <a:moveTo>
                    <a:pt x="189513" y="0"/>
                  </a:moveTo>
                  <a:lnTo>
                    <a:pt x="180644" y="2934"/>
                  </a:lnTo>
                  <a:lnTo>
                    <a:pt x="171657" y="5716"/>
                  </a:lnTo>
                  <a:lnTo>
                    <a:pt x="161666" y="8620"/>
                  </a:lnTo>
                  <a:lnTo>
                    <a:pt x="150859" y="11833"/>
                  </a:lnTo>
                  <a:lnTo>
                    <a:pt x="139696" y="15647"/>
                  </a:lnTo>
                  <a:lnTo>
                    <a:pt x="128495" y="20164"/>
                  </a:lnTo>
                  <a:lnTo>
                    <a:pt x="117556" y="25328"/>
                  </a:lnTo>
                  <a:lnTo>
                    <a:pt x="107219" y="31015"/>
                  </a:lnTo>
                  <a:lnTo>
                    <a:pt x="97607" y="37100"/>
                  </a:lnTo>
                  <a:lnTo>
                    <a:pt x="88663" y="43473"/>
                  </a:lnTo>
                  <a:lnTo>
                    <a:pt x="80261" y="50050"/>
                  </a:lnTo>
                  <a:lnTo>
                    <a:pt x="72272" y="56769"/>
                  </a:lnTo>
                  <a:lnTo>
                    <a:pt x="64583" y="63585"/>
                  </a:lnTo>
                  <a:lnTo>
                    <a:pt x="57104" y="70467"/>
                  </a:lnTo>
                  <a:lnTo>
                    <a:pt x="49787" y="77399"/>
                  </a:lnTo>
                  <a:lnTo>
                    <a:pt x="43075" y="84529"/>
                  </a:lnTo>
                  <a:lnTo>
                    <a:pt x="37860" y="92156"/>
                  </a:lnTo>
                  <a:lnTo>
                    <a:pt x="34519" y="100387"/>
                  </a:lnTo>
                  <a:lnTo>
                    <a:pt x="33431" y="108694"/>
                  </a:lnTo>
                  <a:lnTo>
                    <a:pt x="35204" y="116053"/>
                  </a:lnTo>
                  <a:lnTo>
                    <a:pt x="39884" y="121960"/>
                  </a:lnTo>
                  <a:lnTo>
                    <a:pt x="47078" y="126415"/>
                  </a:lnTo>
                  <a:lnTo>
                    <a:pt x="56249" y="129645"/>
                  </a:lnTo>
                  <a:lnTo>
                    <a:pt x="66892" y="131928"/>
                  </a:lnTo>
                  <a:lnTo>
                    <a:pt x="78591" y="133513"/>
                  </a:lnTo>
                  <a:lnTo>
                    <a:pt x="91034" y="134602"/>
                  </a:lnTo>
                  <a:lnTo>
                    <a:pt x="103991" y="135343"/>
                  </a:lnTo>
                  <a:lnTo>
                    <a:pt x="117299" y="135845"/>
                  </a:lnTo>
                  <a:lnTo>
                    <a:pt x="130847" y="136183"/>
                  </a:lnTo>
                  <a:lnTo>
                    <a:pt x="144550" y="136415"/>
                  </a:lnTo>
                  <a:lnTo>
                    <a:pt x="158195" y="136740"/>
                  </a:lnTo>
                  <a:lnTo>
                    <a:pt x="171436" y="137491"/>
                  </a:lnTo>
                  <a:lnTo>
                    <a:pt x="184118" y="138821"/>
                  </a:lnTo>
                  <a:lnTo>
                    <a:pt x="196091" y="141038"/>
                  </a:lnTo>
                  <a:lnTo>
                    <a:pt x="207140" y="144662"/>
                  </a:lnTo>
                  <a:lnTo>
                    <a:pt x="217240" y="149845"/>
                  </a:lnTo>
                  <a:lnTo>
                    <a:pt x="226514" y="156428"/>
                  </a:lnTo>
                  <a:lnTo>
                    <a:pt x="235138" y="164134"/>
                  </a:lnTo>
                  <a:lnTo>
                    <a:pt x="243268" y="172691"/>
                  </a:lnTo>
                  <a:lnTo>
                    <a:pt x="250714" y="182028"/>
                  </a:lnTo>
                  <a:lnTo>
                    <a:pt x="256962" y="192271"/>
                  </a:lnTo>
                  <a:lnTo>
                    <a:pt x="261832" y="203420"/>
                  </a:lnTo>
                  <a:lnTo>
                    <a:pt x="265441" y="215346"/>
                  </a:lnTo>
                  <a:lnTo>
                    <a:pt x="268029" y="227883"/>
                  </a:lnTo>
                  <a:lnTo>
                    <a:pt x="269835" y="240866"/>
                  </a:lnTo>
                  <a:lnTo>
                    <a:pt x="270745" y="253837"/>
                  </a:lnTo>
                  <a:lnTo>
                    <a:pt x="270307" y="266087"/>
                  </a:lnTo>
                  <a:lnTo>
                    <a:pt x="268384" y="277285"/>
                  </a:lnTo>
                  <a:lnTo>
                    <a:pt x="265128" y="287447"/>
                  </a:lnTo>
                  <a:lnTo>
                    <a:pt x="260800" y="296740"/>
                  </a:lnTo>
                  <a:lnTo>
                    <a:pt x="255658" y="305356"/>
                  </a:lnTo>
                  <a:lnTo>
                    <a:pt x="249594" y="313144"/>
                  </a:lnTo>
                  <a:lnTo>
                    <a:pt x="242169" y="319630"/>
                  </a:lnTo>
                  <a:lnTo>
                    <a:pt x="233247" y="324663"/>
                  </a:lnTo>
                  <a:lnTo>
                    <a:pt x="222985" y="328383"/>
                  </a:lnTo>
                  <a:lnTo>
                    <a:pt x="211648" y="331047"/>
                  </a:lnTo>
                  <a:lnTo>
                    <a:pt x="199493" y="332913"/>
                  </a:lnTo>
                  <a:lnTo>
                    <a:pt x="186415" y="334203"/>
                  </a:lnTo>
                  <a:lnTo>
                    <a:pt x="171973" y="335084"/>
                  </a:lnTo>
                  <a:lnTo>
                    <a:pt x="156040" y="335688"/>
                  </a:lnTo>
                  <a:lnTo>
                    <a:pt x="138932" y="336265"/>
                  </a:lnTo>
                  <a:lnTo>
                    <a:pt x="121226" y="337186"/>
                  </a:lnTo>
                  <a:lnTo>
                    <a:pt x="103323" y="338617"/>
                  </a:lnTo>
                  <a:lnTo>
                    <a:pt x="85594" y="340401"/>
                  </a:lnTo>
                  <a:lnTo>
                    <a:pt x="66404" y="342323"/>
                  </a:lnTo>
                  <a:lnTo>
                    <a:pt x="40719" y="34455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74648" y="135587"/>
            <a:ext cx="1694223" cy="575212"/>
            <a:chOff x="474648" y="135587"/>
            <a:chExt cx="1694223" cy="575212"/>
          </a:xfrm>
        </p:grpSpPr>
        <p:sp>
          <p:nvSpPr>
            <p:cNvPr id="2" name="Freeform 1"/>
            <p:cNvSpPr/>
            <p:nvPr/>
          </p:nvSpPr>
          <p:spPr>
            <a:xfrm>
              <a:off x="474648" y="135587"/>
              <a:ext cx="304461" cy="522772"/>
            </a:xfrm>
            <a:custGeom>
              <a:avLst/>
              <a:gdLst/>
              <a:ahLst/>
              <a:cxnLst/>
              <a:rect l="0" t="0" r="0" b="0"/>
              <a:pathLst>
                <a:path w="304461" h="522772">
                  <a:moveTo>
                    <a:pt x="220232" y="74982"/>
                  </a:moveTo>
                  <a:lnTo>
                    <a:pt x="217232" y="66248"/>
                  </a:lnTo>
                  <a:lnTo>
                    <a:pt x="213809" y="58542"/>
                  </a:lnTo>
                  <a:lnTo>
                    <a:pt x="209613" y="51139"/>
                  </a:lnTo>
                  <a:lnTo>
                    <a:pt x="204713" y="43878"/>
                  </a:lnTo>
                  <a:lnTo>
                    <a:pt x="199232" y="36700"/>
                  </a:lnTo>
                  <a:lnTo>
                    <a:pt x="193296" y="29579"/>
                  </a:lnTo>
                  <a:lnTo>
                    <a:pt x="186862" y="22661"/>
                  </a:lnTo>
                  <a:lnTo>
                    <a:pt x="179715" y="16243"/>
                  </a:lnTo>
                  <a:lnTo>
                    <a:pt x="171798" y="10454"/>
                  </a:lnTo>
                  <a:lnTo>
                    <a:pt x="163194" y="5585"/>
                  </a:lnTo>
                  <a:lnTo>
                    <a:pt x="154040" y="2145"/>
                  </a:lnTo>
                  <a:lnTo>
                    <a:pt x="144479" y="284"/>
                  </a:lnTo>
                  <a:lnTo>
                    <a:pt x="134787" y="0"/>
                  </a:lnTo>
                  <a:lnTo>
                    <a:pt x="125361" y="1323"/>
                  </a:lnTo>
                  <a:lnTo>
                    <a:pt x="116390" y="4101"/>
                  </a:lnTo>
                  <a:lnTo>
                    <a:pt x="107722" y="8065"/>
                  </a:lnTo>
                  <a:lnTo>
                    <a:pt x="98982" y="12934"/>
                  </a:lnTo>
                  <a:lnTo>
                    <a:pt x="89955" y="18473"/>
                  </a:lnTo>
                  <a:lnTo>
                    <a:pt x="80755" y="24817"/>
                  </a:lnTo>
                  <a:lnTo>
                    <a:pt x="71725" y="32438"/>
                  </a:lnTo>
                  <a:lnTo>
                    <a:pt x="63060" y="41494"/>
                  </a:lnTo>
                  <a:lnTo>
                    <a:pt x="54954" y="51848"/>
                  </a:lnTo>
                  <a:lnTo>
                    <a:pt x="47662" y="63248"/>
                  </a:lnTo>
                  <a:lnTo>
                    <a:pt x="41238" y="75436"/>
                  </a:lnTo>
                  <a:lnTo>
                    <a:pt x="35416" y="88197"/>
                  </a:lnTo>
                  <a:lnTo>
                    <a:pt x="29731" y="101361"/>
                  </a:lnTo>
                  <a:lnTo>
                    <a:pt x="23910" y="114810"/>
                  </a:lnTo>
                  <a:lnTo>
                    <a:pt x="18185" y="128620"/>
                  </a:lnTo>
                  <a:lnTo>
                    <a:pt x="13173" y="143036"/>
                  </a:lnTo>
                  <a:lnTo>
                    <a:pt x="9172" y="158146"/>
                  </a:lnTo>
                  <a:lnTo>
                    <a:pt x="6165" y="173888"/>
                  </a:lnTo>
                  <a:lnTo>
                    <a:pt x="3989" y="190141"/>
                  </a:lnTo>
                  <a:lnTo>
                    <a:pt x="2454" y="206781"/>
                  </a:lnTo>
                  <a:lnTo>
                    <a:pt x="1388" y="223701"/>
                  </a:lnTo>
                  <a:lnTo>
                    <a:pt x="657" y="240819"/>
                  </a:lnTo>
                  <a:lnTo>
                    <a:pt x="164" y="258071"/>
                  </a:lnTo>
                  <a:lnTo>
                    <a:pt x="0" y="275248"/>
                  </a:lnTo>
                  <a:lnTo>
                    <a:pt x="421" y="292015"/>
                  </a:lnTo>
                  <a:lnTo>
                    <a:pt x="1522" y="308215"/>
                  </a:lnTo>
                  <a:lnTo>
                    <a:pt x="3245" y="323705"/>
                  </a:lnTo>
                  <a:lnTo>
                    <a:pt x="5473" y="338268"/>
                  </a:lnTo>
                  <a:lnTo>
                    <a:pt x="8083" y="351879"/>
                  </a:lnTo>
                  <a:lnTo>
                    <a:pt x="10971" y="364665"/>
                  </a:lnTo>
                  <a:lnTo>
                    <a:pt x="14055" y="376799"/>
                  </a:lnTo>
                  <a:lnTo>
                    <a:pt x="17280" y="388449"/>
                  </a:lnTo>
                  <a:lnTo>
                    <a:pt x="20767" y="399750"/>
                  </a:lnTo>
                  <a:lnTo>
                    <a:pt x="24793" y="410805"/>
                  </a:lnTo>
                  <a:lnTo>
                    <a:pt x="29467" y="421686"/>
                  </a:lnTo>
                  <a:lnTo>
                    <a:pt x="34743" y="432283"/>
                  </a:lnTo>
                  <a:lnTo>
                    <a:pt x="40510" y="442325"/>
                  </a:lnTo>
                  <a:lnTo>
                    <a:pt x="46649" y="451714"/>
                  </a:lnTo>
                  <a:lnTo>
                    <a:pt x="53059" y="460663"/>
                  </a:lnTo>
                  <a:lnTo>
                    <a:pt x="59661" y="469592"/>
                  </a:lnTo>
                  <a:lnTo>
                    <a:pt x="66401" y="478741"/>
                  </a:lnTo>
                  <a:lnTo>
                    <a:pt x="73402" y="487853"/>
                  </a:lnTo>
                  <a:lnTo>
                    <a:pt x="80940" y="496291"/>
                  </a:lnTo>
                  <a:lnTo>
                    <a:pt x="89130" y="503741"/>
                  </a:lnTo>
                  <a:lnTo>
                    <a:pt x="98089" y="510047"/>
                  </a:lnTo>
                  <a:lnTo>
                    <a:pt x="108014" y="515059"/>
                  </a:lnTo>
                  <a:lnTo>
                    <a:pt x="118921" y="518829"/>
                  </a:lnTo>
                  <a:lnTo>
                    <a:pt x="130839" y="521395"/>
                  </a:lnTo>
                  <a:lnTo>
                    <a:pt x="143896" y="522683"/>
                  </a:lnTo>
                  <a:lnTo>
                    <a:pt x="158042" y="522771"/>
                  </a:lnTo>
                  <a:lnTo>
                    <a:pt x="172777" y="521698"/>
                  </a:lnTo>
                  <a:lnTo>
                    <a:pt x="187281" y="519383"/>
                  </a:lnTo>
                  <a:lnTo>
                    <a:pt x="201106" y="515900"/>
                  </a:lnTo>
                  <a:lnTo>
                    <a:pt x="214167" y="511444"/>
                  </a:lnTo>
                  <a:lnTo>
                    <a:pt x="226552" y="506236"/>
                  </a:lnTo>
                  <a:lnTo>
                    <a:pt x="238398" y="500475"/>
                  </a:lnTo>
                  <a:lnTo>
                    <a:pt x="249676" y="494321"/>
                  </a:lnTo>
                  <a:lnTo>
                    <a:pt x="260191" y="487890"/>
                  </a:lnTo>
                  <a:lnTo>
                    <a:pt x="269891" y="481274"/>
                  </a:lnTo>
                  <a:lnTo>
                    <a:pt x="278570" y="474644"/>
                  </a:lnTo>
                  <a:lnTo>
                    <a:pt x="286649" y="467503"/>
                  </a:lnTo>
                  <a:lnTo>
                    <a:pt x="294837" y="458107"/>
                  </a:lnTo>
                  <a:lnTo>
                    <a:pt x="304460" y="443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0094" y="452981"/>
              <a:ext cx="165980" cy="148252"/>
            </a:xfrm>
            <a:custGeom>
              <a:avLst/>
              <a:gdLst/>
              <a:ahLst/>
              <a:cxnLst/>
              <a:rect l="0" t="0" r="0" b="0"/>
              <a:pathLst>
                <a:path w="165980" h="148252">
                  <a:moveTo>
                    <a:pt x="96942" y="52386"/>
                  </a:moveTo>
                  <a:lnTo>
                    <a:pt x="93941" y="43652"/>
                  </a:lnTo>
                  <a:lnTo>
                    <a:pt x="90519" y="35946"/>
                  </a:lnTo>
                  <a:lnTo>
                    <a:pt x="86318" y="28557"/>
                  </a:lnTo>
                  <a:lnTo>
                    <a:pt x="81245" y="21815"/>
                  </a:lnTo>
                  <a:lnTo>
                    <a:pt x="75115" y="16581"/>
                  </a:lnTo>
                  <a:lnTo>
                    <a:pt x="67936" y="13220"/>
                  </a:lnTo>
                  <a:lnTo>
                    <a:pt x="60022" y="11779"/>
                  </a:lnTo>
                  <a:lnTo>
                    <a:pt x="51875" y="12250"/>
                  </a:lnTo>
                  <a:lnTo>
                    <a:pt x="43813" y="14425"/>
                  </a:lnTo>
                  <a:lnTo>
                    <a:pt x="36114" y="18138"/>
                  </a:lnTo>
                  <a:lnTo>
                    <a:pt x="29098" y="23363"/>
                  </a:lnTo>
                  <a:lnTo>
                    <a:pt x="22863" y="29946"/>
                  </a:lnTo>
                  <a:lnTo>
                    <a:pt x="17337" y="37634"/>
                  </a:lnTo>
                  <a:lnTo>
                    <a:pt x="12384" y="46164"/>
                  </a:lnTo>
                  <a:lnTo>
                    <a:pt x="7872" y="55308"/>
                  </a:lnTo>
                  <a:lnTo>
                    <a:pt x="4009" y="64887"/>
                  </a:lnTo>
                  <a:lnTo>
                    <a:pt x="1318" y="74771"/>
                  </a:lnTo>
                  <a:lnTo>
                    <a:pt x="0" y="84858"/>
                  </a:lnTo>
                  <a:lnTo>
                    <a:pt x="268" y="94920"/>
                  </a:lnTo>
                  <a:lnTo>
                    <a:pt x="2500" y="104603"/>
                  </a:lnTo>
                  <a:lnTo>
                    <a:pt x="6710" y="113741"/>
                  </a:lnTo>
                  <a:lnTo>
                    <a:pt x="12622" y="122182"/>
                  </a:lnTo>
                  <a:lnTo>
                    <a:pt x="19870" y="129707"/>
                  </a:lnTo>
                  <a:lnTo>
                    <a:pt x="28115" y="136277"/>
                  </a:lnTo>
                  <a:lnTo>
                    <a:pt x="37242" y="141690"/>
                  </a:lnTo>
                  <a:lnTo>
                    <a:pt x="47345" y="145503"/>
                  </a:lnTo>
                  <a:lnTo>
                    <a:pt x="58394" y="147623"/>
                  </a:lnTo>
                  <a:lnTo>
                    <a:pt x="70083" y="148251"/>
                  </a:lnTo>
                  <a:lnTo>
                    <a:pt x="81930" y="147693"/>
                  </a:lnTo>
                  <a:lnTo>
                    <a:pt x="93634" y="146237"/>
                  </a:lnTo>
                  <a:lnTo>
                    <a:pt x="104934" y="143805"/>
                  </a:lnTo>
                  <a:lnTo>
                    <a:pt x="115523" y="139971"/>
                  </a:lnTo>
                  <a:lnTo>
                    <a:pt x="125306" y="134614"/>
                  </a:lnTo>
                  <a:lnTo>
                    <a:pt x="134196" y="127899"/>
                  </a:lnTo>
                  <a:lnTo>
                    <a:pt x="142030" y="120096"/>
                  </a:lnTo>
                  <a:lnTo>
                    <a:pt x="148816" y="111471"/>
                  </a:lnTo>
                  <a:lnTo>
                    <a:pt x="154544" y="102086"/>
                  </a:lnTo>
                  <a:lnTo>
                    <a:pt x="159102" y="91810"/>
                  </a:lnTo>
                  <a:lnTo>
                    <a:pt x="162536" y="80644"/>
                  </a:lnTo>
                  <a:lnTo>
                    <a:pt x="164860" y="68875"/>
                  </a:lnTo>
                  <a:lnTo>
                    <a:pt x="165979" y="56976"/>
                  </a:lnTo>
                  <a:lnTo>
                    <a:pt x="165946" y="45241"/>
                  </a:lnTo>
                  <a:lnTo>
                    <a:pt x="164620" y="34090"/>
                  </a:lnTo>
                  <a:lnTo>
                    <a:pt x="161602" y="24134"/>
                  </a:lnTo>
                  <a:lnTo>
                    <a:pt x="156824" y="15599"/>
                  </a:lnTo>
                  <a:lnTo>
                    <a:pt x="150345" y="8699"/>
                  </a:lnTo>
                  <a:lnTo>
                    <a:pt x="142176" y="3806"/>
                  </a:lnTo>
                  <a:lnTo>
                    <a:pt x="132509" y="926"/>
                  </a:lnTo>
                  <a:lnTo>
                    <a:pt x="122050" y="0"/>
                  </a:lnTo>
                  <a:lnTo>
                    <a:pt x="110795" y="1198"/>
                  </a:lnTo>
                  <a:lnTo>
                    <a:pt x="96642" y="6859"/>
                  </a:lnTo>
                  <a:lnTo>
                    <a:pt x="75885" y="208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3906" y="475649"/>
              <a:ext cx="221100" cy="145533"/>
            </a:xfrm>
            <a:custGeom>
              <a:avLst/>
              <a:gdLst/>
              <a:ahLst/>
              <a:cxnLst/>
              <a:rect l="0" t="0" r="0" b="0"/>
              <a:pathLst>
                <a:path w="221100" h="145533">
                  <a:moveTo>
                    <a:pt x="0" y="50775"/>
                  </a:moveTo>
                  <a:lnTo>
                    <a:pt x="2934" y="59577"/>
                  </a:lnTo>
                  <a:lnTo>
                    <a:pt x="5716" y="67923"/>
                  </a:lnTo>
                  <a:lnTo>
                    <a:pt x="8616" y="76622"/>
                  </a:lnTo>
                  <a:lnTo>
                    <a:pt x="11656" y="85743"/>
                  </a:lnTo>
                  <a:lnTo>
                    <a:pt x="14821" y="95238"/>
                  </a:lnTo>
                  <a:lnTo>
                    <a:pt x="18047" y="105002"/>
                  </a:lnTo>
                  <a:lnTo>
                    <a:pt x="19956" y="113929"/>
                  </a:lnTo>
                  <a:lnTo>
                    <a:pt x="18724" y="118739"/>
                  </a:lnTo>
                  <a:lnTo>
                    <a:pt x="15307" y="117804"/>
                  </a:lnTo>
                  <a:lnTo>
                    <a:pt x="11584" y="113063"/>
                  </a:lnTo>
                  <a:lnTo>
                    <a:pt x="8396" y="105714"/>
                  </a:lnTo>
                  <a:lnTo>
                    <a:pt x="5927" y="96431"/>
                  </a:lnTo>
                  <a:lnTo>
                    <a:pt x="4113" y="85554"/>
                  </a:lnTo>
                  <a:lnTo>
                    <a:pt x="2822" y="73172"/>
                  </a:lnTo>
                  <a:lnTo>
                    <a:pt x="1934" y="59477"/>
                  </a:lnTo>
                  <a:lnTo>
                    <a:pt x="1832" y="45377"/>
                  </a:lnTo>
                  <a:lnTo>
                    <a:pt x="3353" y="32360"/>
                  </a:lnTo>
                  <a:lnTo>
                    <a:pt x="6825" y="21177"/>
                  </a:lnTo>
                  <a:lnTo>
                    <a:pt x="12108" y="12196"/>
                  </a:lnTo>
                  <a:lnTo>
                    <a:pt x="18867" y="5756"/>
                  </a:lnTo>
                  <a:lnTo>
                    <a:pt x="26743" y="1766"/>
                  </a:lnTo>
                  <a:lnTo>
                    <a:pt x="35267" y="0"/>
                  </a:lnTo>
                  <a:lnTo>
                    <a:pt x="43893" y="303"/>
                  </a:lnTo>
                  <a:lnTo>
                    <a:pt x="52311" y="2390"/>
                  </a:lnTo>
                  <a:lnTo>
                    <a:pt x="60265" y="6057"/>
                  </a:lnTo>
                  <a:lnTo>
                    <a:pt x="67461" y="11256"/>
                  </a:lnTo>
                  <a:lnTo>
                    <a:pt x="73815" y="17830"/>
                  </a:lnTo>
                  <a:lnTo>
                    <a:pt x="79252" y="25683"/>
                  </a:lnTo>
                  <a:lnTo>
                    <a:pt x="83614" y="34857"/>
                  </a:lnTo>
                  <a:lnTo>
                    <a:pt x="86919" y="45151"/>
                  </a:lnTo>
                  <a:lnTo>
                    <a:pt x="89260" y="52848"/>
                  </a:lnTo>
                  <a:lnTo>
                    <a:pt x="91330" y="53889"/>
                  </a:lnTo>
                  <a:lnTo>
                    <a:pt x="94228" y="50399"/>
                  </a:lnTo>
                  <a:lnTo>
                    <a:pt x="98174" y="44649"/>
                  </a:lnTo>
                  <a:lnTo>
                    <a:pt x="103010" y="37911"/>
                  </a:lnTo>
                  <a:lnTo>
                    <a:pt x="108680" y="30959"/>
                  </a:lnTo>
                  <a:lnTo>
                    <a:pt x="115303" y="24375"/>
                  </a:lnTo>
                  <a:lnTo>
                    <a:pt x="122865" y="18404"/>
                  </a:lnTo>
                  <a:lnTo>
                    <a:pt x="131229" y="13378"/>
                  </a:lnTo>
                  <a:lnTo>
                    <a:pt x="140220" y="9817"/>
                  </a:lnTo>
                  <a:lnTo>
                    <a:pt x="149673" y="7870"/>
                  </a:lnTo>
                  <a:lnTo>
                    <a:pt x="159291" y="7696"/>
                  </a:lnTo>
                  <a:lnTo>
                    <a:pt x="168669" y="9622"/>
                  </a:lnTo>
                  <a:lnTo>
                    <a:pt x="177599" y="13627"/>
                  </a:lnTo>
                  <a:lnTo>
                    <a:pt x="185899" y="19569"/>
                  </a:lnTo>
                  <a:lnTo>
                    <a:pt x="193328" y="27369"/>
                  </a:lnTo>
                  <a:lnTo>
                    <a:pt x="199839" y="36798"/>
                  </a:lnTo>
                  <a:lnTo>
                    <a:pt x="205381" y="47534"/>
                  </a:lnTo>
                  <a:lnTo>
                    <a:pt x="209814" y="59255"/>
                  </a:lnTo>
                  <a:lnTo>
                    <a:pt x="213168" y="71683"/>
                  </a:lnTo>
                  <a:lnTo>
                    <a:pt x="215614" y="84384"/>
                  </a:lnTo>
                  <a:lnTo>
                    <a:pt x="217612" y="98222"/>
                  </a:lnTo>
                  <a:lnTo>
                    <a:pt x="219340" y="116642"/>
                  </a:lnTo>
                  <a:lnTo>
                    <a:pt x="221099" y="145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0041" y="428614"/>
              <a:ext cx="127539" cy="282185"/>
            </a:xfrm>
            <a:custGeom>
              <a:avLst/>
              <a:gdLst/>
              <a:ahLst/>
              <a:cxnLst/>
              <a:rect l="0" t="0" r="0" b="0"/>
              <a:pathLst>
                <a:path w="127539" h="282185">
                  <a:moveTo>
                    <a:pt x="28663" y="118867"/>
                  </a:moveTo>
                  <a:lnTo>
                    <a:pt x="25864" y="127736"/>
                  </a:lnTo>
                  <a:lnTo>
                    <a:pt x="24362" y="136723"/>
                  </a:lnTo>
                  <a:lnTo>
                    <a:pt x="24051" y="146718"/>
                  </a:lnTo>
                  <a:lnTo>
                    <a:pt x="24557" y="157699"/>
                  </a:lnTo>
                  <a:lnTo>
                    <a:pt x="25377" y="169510"/>
                  </a:lnTo>
                  <a:lnTo>
                    <a:pt x="26197" y="181968"/>
                  </a:lnTo>
                  <a:lnTo>
                    <a:pt x="27054" y="194906"/>
                  </a:lnTo>
                  <a:lnTo>
                    <a:pt x="28228" y="208187"/>
                  </a:lnTo>
                  <a:lnTo>
                    <a:pt x="29863" y="221713"/>
                  </a:lnTo>
                  <a:lnTo>
                    <a:pt x="31790" y="235574"/>
                  </a:lnTo>
                  <a:lnTo>
                    <a:pt x="33630" y="250025"/>
                  </a:lnTo>
                  <a:lnTo>
                    <a:pt x="35135" y="265063"/>
                  </a:lnTo>
                  <a:lnTo>
                    <a:pt x="35221" y="277321"/>
                  </a:lnTo>
                  <a:lnTo>
                    <a:pt x="33228" y="282184"/>
                  </a:lnTo>
                  <a:lnTo>
                    <a:pt x="30448" y="280347"/>
                  </a:lnTo>
                  <a:lnTo>
                    <a:pt x="27422" y="273787"/>
                  </a:lnTo>
                  <a:lnTo>
                    <a:pt x="24270" y="263892"/>
                  </a:lnTo>
                  <a:lnTo>
                    <a:pt x="21029" y="251628"/>
                  </a:lnTo>
                  <a:lnTo>
                    <a:pt x="17884" y="237697"/>
                  </a:lnTo>
                  <a:lnTo>
                    <a:pt x="15158" y="222607"/>
                  </a:lnTo>
                  <a:lnTo>
                    <a:pt x="12991" y="206726"/>
                  </a:lnTo>
                  <a:lnTo>
                    <a:pt x="11199" y="190471"/>
                  </a:lnTo>
                  <a:lnTo>
                    <a:pt x="9381" y="174324"/>
                  </a:lnTo>
                  <a:lnTo>
                    <a:pt x="7309" y="158534"/>
                  </a:lnTo>
                  <a:lnTo>
                    <a:pt x="5085" y="143150"/>
                  </a:lnTo>
                  <a:lnTo>
                    <a:pt x="3045" y="128124"/>
                  </a:lnTo>
                  <a:lnTo>
                    <a:pt x="1381" y="113379"/>
                  </a:lnTo>
                  <a:lnTo>
                    <a:pt x="281" y="98678"/>
                  </a:lnTo>
                  <a:lnTo>
                    <a:pt x="0" y="83654"/>
                  </a:lnTo>
                  <a:lnTo>
                    <a:pt x="603" y="68150"/>
                  </a:lnTo>
                  <a:lnTo>
                    <a:pt x="2314" y="52822"/>
                  </a:lnTo>
                  <a:lnTo>
                    <a:pt x="5591" y="38975"/>
                  </a:lnTo>
                  <a:lnTo>
                    <a:pt x="10543" y="27228"/>
                  </a:lnTo>
                  <a:lnTo>
                    <a:pt x="17139" y="17699"/>
                  </a:lnTo>
                  <a:lnTo>
                    <a:pt x="25386" y="10359"/>
                  </a:lnTo>
                  <a:lnTo>
                    <a:pt x="35114" y="4951"/>
                  </a:lnTo>
                  <a:lnTo>
                    <a:pt x="45883" y="1420"/>
                  </a:lnTo>
                  <a:lnTo>
                    <a:pt x="57094" y="0"/>
                  </a:lnTo>
                  <a:lnTo>
                    <a:pt x="68366" y="629"/>
                  </a:lnTo>
                  <a:lnTo>
                    <a:pt x="79372" y="2997"/>
                  </a:lnTo>
                  <a:lnTo>
                    <a:pt x="89762" y="6718"/>
                  </a:lnTo>
                  <a:lnTo>
                    <a:pt x="99407" y="11450"/>
                  </a:lnTo>
                  <a:lnTo>
                    <a:pt x="108035" y="17235"/>
                  </a:lnTo>
                  <a:lnTo>
                    <a:pt x="115160" y="24475"/>
                  </a:lnTo>
                  <a:lnTo>
                    <a:pt x="120653" y="33266"/>
                  </a:lnTo>
                  <a:lnTo>
                    <a:pt x="124529" y="43272"/>
                  </a:lnTo>
                  <a:lnTo>
                    <a:pt x="126773" y="53904"/>
                  </a:lnTo>
                  <a:lnTo>
                    <a:pt x="127538" y="64756"/>
                  </a:lnTo>
                  <a:lnTo>
                    <a:pt x="126936" y="75464"/>
                  </a:lnTo>
                  <a:lnTo>
                    <a:pt x="124946" y="85648"/>
                  </a:lnTo>
                  <a:lnTo>
                    <a:pt x="121684" y="95160"/>
                  </a:lnTo>
                  <a:lnTo>
                    <a:pt x="117378" y="104037"/>
                  </a:lnTo>
                  <a:lnTo>
                    <a:pt x="112271" y="112393"/>
                  </a:lnTo>
                  <a:lnTo>
                    <a:pt x="106578" y="120339"/>
                  </a:lnTo>
                  <a:lnTo>
                    <a:pt x="100388" y="127488"/>
                  </a:lnTo>
                  <a:lnTo>
                    <a:pt x="92855" y="133554"/>
                  </a:lnTo>
                  <a:lnTo>
                    <a:pt x="81084" y="137955"/>
                  </a:lnTo>
                  <a:lnTo>
                    <a:pt x="60249" y="1399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20572" y="447870"/>
              <a:ext cx="237688" cy="148987"/>
            </a:xfrm>
            <a:custGeom>
              <a:avLst/>
              <a:gdLst/>
              <a:ahLst/>
              <a:cxnLst/>
              <a:rect l="0" t="0" r="0" b="0"/>
              <a:pathLst>
                <a:path w="237688" h="148987">
                  <a:moveTo>
                    <a:pt x="79759" y="68026"/>
                  </a:moveTo>
                  <a:lnTo>
                    <a:pt x="88494" y="65025"/>
                  </a:lnTo>
                  <a:lnTo>
                    <a:pt x="96200" y="61603"/>
                  </a:lnTo>
                  <a:lnTo>
                    <a:pt x="103588" y="57402"/>
                  </a:lnTo>
                  <a:lnTo>
                    <a:pt x="110331" y="52329"/>
                  </a:lnTo>
                  <a:lnTo>
                    <a:pt x="115565" y="46199"/>
                  </a:lnTo>
                  <a:lnTo>
                    <a:pt x="118921" y="39025"/>
                  </a:lnTo>
                  <a:lnTo>
                    <a:pt x="120190" y="31283"/>
                  </a:lnTo>
                  <a:lnTo>
                    <a:pt x="119070" y="23785"/>
                  </a:lnTo>
                  <a:lnTo>
                    <a:pt x="115642" y="16976"/>
                  </a:lnTo>
                  <a:lnTo>
                    <a:pt x="110103" y="11103"/>
                  </a:lnTo>
                  <a:lnTo>
                    <a:pt x="102582" y="6383"/>
                  </a:lnTo>
                  <a:lnTo>
                    <a:pt x="93352" y="2813"/>
                  </a:lnTo>
                  <a:lnTo>
                    <a:pt x="83091" y="552"/>
                  </a:lnTo>
                  <a:lnTo>
                    <a:pt x="72753" y="0"/>
                  </a:lnTo>
                  <a:lnTo>
                    <a:pt x="62882" y="1223"/>
                  </a:lnTo>
                  <a:lnTo>
                    <a:pt x="53630" y="4162"/>
                  </a:lnTo>
                  <a:lnTo>
                    <a:pt x="44956" y="8800"/>
                  </a:lnTo>
                  <a:lnTo>
                    <a:pt x="36755" y="14956"/>
                  </a:lnTo>
                  <a:lnTo>
                    <a:pt x="29077" y="22343"/>
                  </a:lnTo>
                  <a:lnTo>
                    <a:pt x="22132" y="30663"/>
                  </a:lnTo>
                  <a:lnTo>
                    <a:pt x="15977" y="39667"/>
                  </a:lnTo>
                  <a:lnTo>
                    <a:pt x="10690" y="49321"/>
                  </a:lnTo>
                  <a:lnTo>
                    <a:pt x="6435" y="59786"/>
                  </a:lnTo>
                  <a:lnTo>
                    <a:pt x="3208" y="71082"/>
                  </a:lnTo>
                  <a:lnTo>
                    <a:pt x="1025" y="82939"/>
                  </a:lnTo>
                  <a:lnTo>
                    <a:pt x="0" y="94898"/>
                  </a:lnTo>
                  <a:lnTo>
                    <a:pt x="97" y="106675"/>
                  </a:lnTo>
                  <a:lnTo>
                    <a:pt x="1467" y="117853"/>
                  </a:lnTo>
                  <a:lnTo>
                    <a:pt x="4513" y="127827"/>
                  </a:lnTo>
                  <a:lnTo>
                    <a:pt x="9305" y="136370"/>
                  </a:lnTo>
                  <a:lnTo>
                    <a:pt x="15624" y="143105"/>
                  </a:lnTo>
                  <a:lnTo>
                    <a:pt x="23154" y="147355"/>
                  </a:lnTo>
                  <a:lnTo>
                    <a:pt x="31582" y="148986"/>
                  </a:lnTo>
                  <a:lnTo>
                    <a:pt x="40494" y="148149"/>
                  </a:lnTo>
                  <a:lnTo>
                    <a:pt x="49388" y="145012"/>
                  </a:lnTo>
                  <a:lnTo>
                    <a:pt x="57994" y="139907"/>
                  </a:lnTo>
                  <a:lnTo>
                    <a:pt x="66246" y="133245"/>
                  </a:lnTo>
                  <a:lnTo>
                    <a:pt x="74174" y="125420"/>
                  </a:lnTo>
                  <a:lnTo>
                    <a:pt x="81833" y="116752"/>
                  </a:lnTo>
                  <a:lnTo>
                    <a:pt x="88961" y="107325"/>
                  </a:lnTo>
                  <a:lnTo>
                    <a:pt x="94997" y="97013"/>
                  </a:lnTo>
                  <a:lnTo>
                    <a:pt x="99740" y="85847"/>
                  </a:lnTo>
                  <a:lnTo>
                    <a:pt x="103850" y="75155"/>
                  </a:lnTo>
                  <a:lnTo>
                    <a:pt x="108412" y="68519"/>
                  </a:lnTo>
                  <a:lnTo>
                    <a:pt x="113255" y="67787"/>
                  </a:lnTo>
                  <a:lnTo>
                    <a:pt x="117670" y="71129"/>
                  </a:lnTo>
                  <a:lnTo>
                    <a:pt x="121814" y="77004"/>
                  </a:lnTo>
                  <a:lnTo>
                    <a:pt x="126174" y="84488"/>
                  </a:lnTo>
                  <a:lnTo>
                    <a:pt x="131017" y="93005"/>
                  </a:lnTo>
                  <a:lnTo>
                    <a:pt x="136543" y="101866"/>
                  </a:lnTo>
                  <a:lnTo>
                    <a:pt x="142993" y="110222"/>
                  </a:lnTo>
                  <a:lnTo>
                    <a:pt x="150401" y="117654"/>
                  </a:lnTo>
                  <a:lnTo>
                    <a:pt x="158643" y="123800"/>
                  </a:lnTo>
                  <a:lnTo>
                    <a:pt x="167545" y="128183"/>
                  </a:lnTo>
                  <a:lnTo>
                    <a:pt x="176933" y="130718"/>
                  </a:lnTo>
                  <a:lnTo>
                    <a:pt x="186506" y="131472"/>
                  </a:lnTo>
                  <a:lnTo>
                    <a:pt x="195851" y="130474"/>
                  </a:lnTo>
                  <a:lnTo>
                    <a:pt x="204756" y="127924"/>
                  </a:lnTo>
                  <a:lnTo>
                    <a:pt x="212896" y="124236"/>
                  </a:lnTo>
                  <a:lnTo>
                    <a:pt x="220552" y="119489"/>
                  </a:lnTo>
                  <a:lnTo>
                    <a:pt x="228395" y="112152"/>
                  </a:lnTo>
                  <a:lnTo>
                    <a:pt x="237687" y="99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5951" y="421139"/>
              <a:ext cx="87065" cy="195649"/>
            </a:xfrm>
            <a:custGeom>
              <a:avLst/>
              <a:gdLst/>
              <a:ahLst/>
              <a:cxnLst/>
              <a:rect l="0" t="0" r="0" b="0"/>
              <a:pathLst>
                <a:path w="87065" h="195649">
                  <a:moveTo>
                    <a:pt x="13365" y="73700"/>
                  </a:moveTo>
                  <a:lnTo>
                    <a:pt x="13432" y="85368"/>
                  </a:lnTo>
                  <a:lnTo>
                    <a:pt x="14072" y="95857"/>
                  </a:lnTo>
                  <a:lnTo>
                    <a:pt x="15368" y="106163"/>
                  </a:lnTo>
                  <a:lnTo>
                    <a:pt x="17228" y="116637"/>
                  </a:lnTo>
                  <a:lnTo>
                    <a:pt x="19545" y="127629"/>
                  </a:lnTo>
                  <a:lnTo>
                    <a:pt x="22211" y="139267"/>
                  </a:lnTo>
                  <a:lnTo>
                    <a:pt x="25135" y="151348"/>
                  </a:lnTo>
                  <a:lnTo>
                    <a:pt x="28242" y="163455"/>
                  </a:lnTo>
                  <a:lnTo>
                    <a:pt x="31454" y="175319"/>
                  </a:lnTo>
                  <a:lnTo>
                    <a:pt x="33903" y="186169"/>
                  </a:lnTo>
                  <a:lnTo>
                    <a:pt x="33850" y="193534"/>
                  </a:lnTo>
                  <a:lnTo>
                    <a:pt x="31312" y="195648"/>
                  </a:lnTo>
                  <a:lnTo>
                    <a:pt x="27899" y="193617"/>
                  </a:lnTo>
                  <a:lnTo>
                    <a:pt x="24296" y="188583"/>
                  </a:lnTo>
                  <a:lnTo>
                    <a:pt x="20678" y="181177"/>
                  </a:lnTo>
                  <a:lnTo>
                    <a:pt x="17081" y="171904"/>
                  </a:lnTo>
                  <a:lnTo>
                    <a:pt x="13507" y="161220"/>
                  </a:lnTo>
                  <a:lnTo>
                    <a:pt x="9953" y="149507"/>
                  </a:lnTo>
                  <a:lnTo>
                    <a:pt x="6421" y="137063"/>
                  </a:lnTo>
                  <a:lnTo>
                    <a:pt x="3235" y="124110"/>
                  </a:lnTo>
                  <a:lnTo>
                    <a:pt x="1008" y="110806"/>
                  </a:lnTo>
                  <a:lnTo>
                    <a:pt x="0" y="97271"/>
                  </a:lnTo>
                  <a:lnTo>
                    <a:pt x="307" y="83911"/>
                  </a:lnTo>
                  <a:lnTo>
                    <a:pt x="2035" y="71393"/>
                  </a:lnTo>
                  <a:lnTo>
                    <a:pt x="5092" y="60015"/>
                  </a:lnTo>
                  <a:lnTo>
                    <a:pt x="9416" y="49900"/>
                  </a:lnTo>
                  <a:lnTo>
                    <a:pt x="15059" y="41170"/>
                  </a:lnTo>
                  <a:lnTo>
                    <a:pt x="21926" y="33742"/>
                  </a:lnTo>
                  <a:lnTo>
                    <a:pt x="29806" y="27396"/>
                  </a:lnTo>
                  <a:lnTo>
                    <a:pt x="38465" y="21883"/>
                  </a:lnTo>
                  <a:lnTo>
                    <a:pt x="47682" y="16987"/>
                  </a:lnTo>
                  <a:lnTo>
                    <a:pt x="56836" y="12682"/>
                  </a:lnTo>
                  <a:lnTo>
                    <a:pt x="65807" y="8702"/>
                  </a:lnTo>
                  <a:lnTo>
                    <a:pt x="75377" y="4693"/>
                  </a:lnTo>
                  <a:lnTo>
                    <a:pt x="870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1143" y="420933"/>
              <a:ext cx="267728" cy="196397"/>
            </a:xfrm>
            <a:custGeom>
              <a:avLst/>
              <a:gdLst/>
              <a:ahLst/>
              <a:cxnLst/>
              <a:rect l="0" t="0" r="0" b="0"/>
              <a:pathLst>
                <a:path w="267728" h="196397">
                  <a:moveTo>
                    <a:pt x="4515" y="94963"/>
                  </a:moveTo>
                  <a:lnTo>
                    <a:pt x="16250" y="94896"/>
                  </a:lnTo>
                  <a:lnTo>
                    <a:pt x="27379" y="94256"/>
                  </a:lnTo>
                  <a:lnTo>
                    <a:pt x="38972" y="92955"/>
                  </a:lnTo>
                  <a:lnTo>
                    <a:pt x="50961" y="90922"/>
                  </a:lnTo>
                  <a:lnTo>
                    <a:pt x="62972" y="87957"/>
                  </a:lnTo>
                  <a:lnTo>
                    <a:pt x="74766" y="84033"/>
                  </a:lnTo>
                  <a:lnTo>
                    <a:pt x="85947" y="79111"/>
                  </a:lnTo>
                  <a:lnTo>
                    <a:pt x="95919" y="73059"/>
                  </a:lnTo>
                  <a:lnTo>
                    <a:pt x="104458" y="65914"/>
                  </a:lnTo>
                  <a:lnTo>
                    <a:pt x="111189" y="57847"/>
                  </a:lnTo>
                  <a:lnTo>
                    <a:pt x="115437" y="49061"/>
                  </a:lnTo>
                  <a:lnTo>
                    <a:pt x="117065" y="39755"/>
                  </a:lnTo>
                  <a:lnTo>
                    <a:pt x="116227" y="30406"/>
                  </a:lnTo>
                  <a:lnTo>
                    <a:pt x="113089" y="21742"/>
                  </a:lnTo>
                  <a:lnTo>
                    <a:pt x="107978" y="14114"/>
                  </a:lnTo>
                  <a:lnTo>
                    <a:pt x="101143" y="7842"/>
                  </a:lnTo>
                  <a:lnTo>
                    <a:pt x="92669" y="3378"/>
                  </a:lnTo>
                  <a:lnTo>
                    <a:pt x="82762" y="790"/>
                  </a:lnTo>
                  <a:lnTo>
                    <a:pt x="72027" y="0"/>
                  </a:lnTo>
                  <a:lnTo>
                    <a:pt x="61363" y="974"/>
                  </a:lnTo>
                  <a:lnTo>
                    <a:pt x="51269" y="3519"/>
                  </a:lnTo>
                  <a:lnTo>
                    <a:pt x="41866" y="7495"/>
                  </a:lnTo>
                  <a:lnTo>
                    <a:pt x="33090" y="12904"/>
                  </a:lnTo>
                  <a:lnTo>
                    <a:pt x="24825" y="19619"/>
                  </a:lnTo>
                  <a:lnTo>
                    <a:pt x="17273" y="27566"/>
                  </a:lnTo>
                  <a:lnTo>
                    <a:pt x="10945" y="36803"/>
                  </a:lnTo>
                  <a:lnTo>
                    <a:pt x="6024" y="47236"/>
                  </a:lnTo>
                  <a:lnTo>
                    <a:pt x="2548" y="58495"/>
                  </a:lnTo>
                  <a:lnTo>
                    <a:pt x="581" y="70044"/>
                  </a:lnTo>
                  <a:lnTo>
                    <a:pt x="0" y="81551"/>
                  </a:lnTo>
                  <a:lnTo>
                    <a:pt x="557" y="92886"/>
                  </a:lnTo>
                  <a:lnTo>
                    <a:pt x="1986" y="104030"/>
                  </a:lnTo>
                  <a:lnTo>
                    <a:pt x="4062" y="115004"/>
                  </a:lnTo>
                  <a:lnTo>
                    <a:pt x="6928" y="125678"/>
                  </a:lnTo>
                  <a:lnTo>
                    <a:pt x="11061" y="135780"/>
                  </a:lnTo>
                  <a:lnTo>
                    <a:pt x="16622" y="145203"/>
                  </a:lnTo>
                  <a:lnTo>
                    <a:pt x="23475" y="153837"/>
                  </a:lnTo>
                  <a:lnTo>
                    <a:pt x="31372" y="161491"/>
                  </a:lnTo>
                  <a:lnTo>
                    <a:pt x="40055" y="168158"/>
                  </a:lnTo>
                  <a:lnTo>
                    <a:pt x="49309" y="173975"/>
                  </a:lnTo>
                  <a:lnTo>
                    <a:pt x="58965" y="179124"/>
                  </a:lnTo>
                  <a:lnTo>
                    <a:pt x="68911" y="183772"/>
                  </a:lnTo>
                  <a:lnTo>
                    <a:pt x="79385" y="187896"/>
                  </a:lnTo>
                  <a:lnTo>
                    <a:pt x="90940" y="191294"/>
                  </a:lnTo>
                  <a:lnTo>
                    <a:pt x="103794" y="193909"/>
                  </a:lnTo>
                  <a:lnTo>
                    <a:pt x="117853" y="195666"/>
                  </a:lnTo>
                  <a:lnTo>
                    <a:pt x="132893" y="196396"/>
                  </a:lnTo>
                  <a:lnTo>
                    <a:pt x="148675" y="196112"/>
                  </a:lnTo>
                  <a:lnTo>
                    <a:pt x="164831" y="195124"/>
                  </a:lnTo>
                  <a:lnTo>
                    <a:pt x="180896" y="193931"/>
                  </a:lnTo>
                  <a:lnTo>
                    <a:pt x="196609" y="192837"/>
                  </a:lnTo>
                  <a:lnTo>
                    <a:pt x="211510" y="191950"/>
                  </a:lnTo>
                  <a:lnTo>
                    <a:pt x="226409" y="191185"/>
                  </a:lnTo>
                  <a:lnTo>
                    <a:pt x="243730" y="190480"/>
                  </a:lnTo>
                  <a:lnTo>
                    <a:pt x="267727" y="189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53181" y="105284"/>
            <a:ext cx="2381247" cy="692858"/>
            <a:chOff x="2653181" y="105284"/>
            <a:chExt cx="2381247" cy="692858"/>
          </a:xfrm>
        </p:grpSpPr>
        <p:sp>
          <p:nvSpPr>
            <p:cNvPr id="10" name="Freeform 9"/>
            <p:cNvSpPr/>
            <p:nvPr/>
          </p:nvSpPr>
          <p:spPr>
            <a:xfrm>
              <a:off x="2911781" y="105284"/>
              <a:ext cx="15142" cy="347442"/>
            </a:xfrm>
            <a:custGeom>
              <a:avLst/>
              <a:gdLst/>
              <a:ahLst/>
              <a:cxnLst/>
              <a:rect l="0" t="0" r="0" b="0"/>
              <a:pathLst>
                <a:path w="15142" h="347442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6" y="39009"/>
                  </a:lnTo>
                  <a:lnTo>
                    <a:pt x="1325" y="51469"/>
                  </a:lnTo>
                  <a:lnTo>
                    <a:pt x="2141" y="65176"/>
                  </a:lnTo>
                  <a:lnTo>
                    <a:pt x="2825" y="79766"/>
                  </a:lnTo>
                  <a:lnTo>
                    <a:pt x="3352" y="94696"/>
                  </a:lnTo>
                  <a:lnTo>
                    <a:pt x="3738" y="109625"/>
                  </a:lnTo>
                  <a:lnTo>
                    <a:pt x="4012" y="124578"/>
                  </a:lnTo>
                  <a:lnTo>
                    <a:pt x="4204" y="139837"/>
                  </a:lnTo>
                  <a:lnTo>
                    <a:pt x="4336" y="155543"/>
                  </a:lnTo>
                  <a:lnTo>
                    <a:pt x="4426" y="171532"/>
                  </a:lnTo>
                  <a:lnTo>
                    <a:pt x="4487" y="187426"/>
                  </a:lnTo>
                  <a:lnTo>
                    <a:pt x="4533" y="203010"/>
                  </a:lnTo>
                  <a:lnTo>
                    <a:pt x="4733" y="218239"/>
                  </a:lnTo>
                  <a:lnTo>
                    <a:pt x="5401" y="233151"/>
                  </a:lnTo>
                  <a:lnTo>
                    <a:pt x="6662" y="247812"/>
                  </a:lnTo>
                  <a:lnTo>
                    <a:pt x="8323" y="262285"/>
                  </a:lnTo>
                  <a:lnTo>
                    <a:pt x="9977" y="276623"/>
                  </a:lnTo>
                  <a:lnTo>
                    <a:pt x="11383" y="290847"/>
                  </a:lnTo>
                  <a:lnTo>
                    <a:pt x="12481" y="304382"/>
                  </a:lnTo>
                  <a:lnTo>
                    <a:pt x="13410" y="317390"/>
                  </a:lnTo>
                  <a:lnTo>
                    <a:pt x="14251" y="331017"/>
                  </a:lnTo>
                  <a:lnTo>
                    <a:pt x="15141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83995" y="115813"/>
              <a:ext cx="206099" cy="230212"/>
            </a:xfrm>
            <a:custGeom>
              <a:avLst/>
              <a:gdLst/>
              <a:ahLst/>
              <a:cxnLst/>
              <a:rect l="0" t="0" r="0" b="0"/>
              <a:pathLst>
                <a:path w="206099" h="230212">
                  <a:moveTo>
                    <a:pt x="206098" y="157927"/>
                  </a:moveTo>
                  <a:lnTo>
                    <a:pt x="197297" y="160861"/>
                  </a:lnTo>
                  <a:lnTo>
                    <a:pt x="188950" y="163643"/>
                  </a:lnTo>
                  <a:lnTo>
                    <a:pt x="180251" y="166548"/>
                  </a:lnTo>
                  <a:lnTo>
                    <a:pt x="171130" y="169761"/>
                  </a:lnTo>
                  <a:lnTo>
                    <a:pt x="161635" y="173574"/>
                  </a:lnTo>
                  <a:lnTo>
                    <a:pt x="151843" y="178087"/>
                  </a:lnTo>
                  <a:lnTo>
                    <a:pt x="141829" y="183077"/>
                  </a:lnTo>
                  <a:lnTo>
                    <a:pt x="131655" y="188117"/>
                  </a:lnTo>
                  <a:lnTo>
                    <a:pt x="121369" y="192948"/>
                  </a:lnTo>
                  <a:lnTo>
                    <a:pt x="111005" y="197496"/>
                  </a:lnTo>
                  <a:lnTo>
                    <a:pt x="100587" y="201776"/>
                  </a:lnTo>
                  <a:lnTo>
                    <a:pt x="90133" y="205839"/>
                  </a:lnTo>
                  <a:lnTo>
                    <a:pt x="79655" y="209737"/>
                  </a:lnTo>
                  <a:lnTo>
                    <a:pt x="69160" y="213515"/>
                  </a:lnTo>
                  <a:lnTo>
                    <a:pt x="58654" y="217208"/>
                  </a:lnTo>
                  <a:lnTo>
                    <a:pt x="48140" y="220842"/>
                  </a:lnTo>
                  <a:lnTo>
                    <a:pt x="37622" y="224436"/>
                  </a:lnTo>
                  <a:lnTo>
                    <a:pt x="27108" y="227967"/>
                  </a:lnTo>
                  <a:lnTo>
                    <a:pt x="16897" y="230211"/>
                  </a:lnTo>
                  <a:lnTo>
                    <a:pt x="8417" y="229519"/>
                  </a:lnTo>
                  <a:lnTo>
                    <a:pt x="3077" y="225960"/>
                  </a:lnTo>
                  <a:lnTo>
                    <a:pt x="533" y="219835"/>
                  </a:lnTo>
                  <a:lnTo>
                    <a:pt x="0" y="211566"/>
                  </a:lnTo>
                  <a:lnTo>
                    <a:pt x="827" y="201627"/>
                  </a:lnTo>
                  <a:lnTo>
                    <a:pt x="2558" y="190447"/>
                  </a:lnTo>
                  <a:lnTo>
                    <a:pt x="4884" y="178376"/>
                  </a:lnTo>
                  <a:lnTo>
                    <a:pt x="7437" y="165681"/>
                  </a:lnTo>
                  <a:lnTo>
                    <a:pt x="9777" y="152553"/>
                  </a:lnTo>
                  <a:lnTo>
                    <a:pt x="11692" y="139134"/>
                  </a:lnTo>
                  <a:lnTo>
                    <a:pt x="13318" y="125682"/>
                  </a:lnTo>
                  <a:lnTo>
                    <a:pt x="15026" y="112570"/>
                  </a:lnTo>
                  <a:lnTo>
                    <a:pt x="17030" y="99971"/>
                  </a:lnTo>
                  <a:lnTo>
                    <a:pt x="19379" y="87883"/>
                  </a:lnTo>
                  <a:lnTo>
                    <a:pt x="22035" y="76224"/>
                  </a:lnTo>
                  <a:lnTo>
                    <a:pt x="24936" y="64902"/>
                  </a:lnTo>
                  <a:lnTo>
                    <a:pt x="28061" y="53897"/>
                  </a:lnTo>
                  <a:lnTo>
                    <a:pt x="31847" y="41978"/>
                  </a:lnTo>
                  <a:lnTo>
                    <a:pt x="37745" y="25860"/>
                  </a:lnTo>
                  <a:lnTo>
                    <a:pt x="481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53181" y="431668"/>
              <a:ext cx="526426" cy="31586"/>
            </a:xfrm>
            <a:custGeom>
              <a:avLst/>
              <a:gdLst/>
              <a:ahLst/>
              <a:cxnLst/>
              <a:rect l="0" t="0" r="0" b="0"/>
              <a:pathLst>
                <a:path w="526426" h="31586">
                  <a:moveTo>
                    <a:pt x="526425" y="0"/>
                  </a:moveTo>
                  <a:lnTo>
                    <a:pt x="514623" y="0"/>
                  </a:lnTo>
                  <a:lnTo>
                    <a:pt x="502854" y="0"/>
                  </a:lnTo>
                  <a:lnTo>
                    <a:pt x="489954" y="0"/>
                  </a:lnTo>
                  <a:lnTo>
                    <a:pt x="475760" y="0"/>
                  </a:lnTo>
                  <a:lnTo>
                    <a:pt x="460135" y="0"/>
                  </a:lnTo>
                  <a:lnTo>
                    <a:pt x="443169" y="5"/>
                  </a:lnTo>
                  <a:lnTo>
                    <a:pt x="425414" y="177"/>
                  </a:lnTo>
                  <a:lnTo>
                    <a:pt x="407741" y="826"/>
                  </a:lnTo>
                  <a:lnTo>
                    <a:pt x="390641" y="2074"/>
                  </a:lnTo>
                  <a:lnTo>
                    <a:pt x="374231" y="3727"/>
                  </a:lnTo>
                  <a:lnTo>
                    <a:pt x="358445" y="5375"/>
                  </a:lnTo>
                  <a:lnTo>
                    <a:pt x="343155" y="6783"/>
                  </a:lnTo>
                  <a:lnTo>
                    <a:pt x="328071" y="8048"/>
                  </a:lnTo>
                  <a:lnTo>
                    <a:pt x="312782" y="9504"/>
                  </a:lnTo>
                  <a:lnTo>
                    <a:pt x="297080" y="11331"/>
                  </a:lnTo>
                  <a:lnTo>
                    <a:pt x="280937" y="13389"/>
                  </a:lnTo>
                  <a:lnTo>
                    <a:pt x="264414" y="15317"/>
                  </a:lnTo>
                  <a:lnTo>
                    <a:pt x="247598" y="16910"/>
                  </a:lnTo>
                  <a:lnTo>
                    <a:pt x="230729" y="18133"/>
                  </a:lnTo>
                  <a:lnTo>
                    <a:pt x="214178" y="19029"/>
                  </a:lnTo>
                  <a:lnTo>
                    <a:pt x="198121" y="19666"/>
                  </a:lnTo>
                  <a:lnTo>
                    <a:pt x="182560" y="20110"/>
                  </a:lnTo>
                  <a:lnTo>
                    <a:pt x="167417" y="20416"/>
                  </a:lnTo>
                  <a:lnTo>
                    <a:pt x="152599" y="20625"/>
                  </a:lnTo>
                  <a:lnTo>
                    <a:pt x="138018" y="20767"/>
                  </a:lnTo>
                  <a:lnTo>
                    <a:pt x="123608" y="20862"/>
                  </a:lnTo>
                  <a:lnTo>
                    <a:pt x="109317" y="20927"/>
                  </a:lnTo>
                  <a:lnTo>
                    <a:pt x="95107" y="20970"/>
                  </a:lnTo>
                  <a:lnTo>
                    <a:pt x="80954" y="20999"/>
                  </a:lnTo>
                  <a:lnTo>
                    <a:pt x="66852" y="21023"/>
                  </a:lnTo>
                  <a:lnTo>
                    <a:pt x="53202" y="21237"/>
                  </a:lnTo>
                  <a:lnTo>
                    <a:pt x="39360" y="22149"/>
                  </a:lnTo>
                  <a:lnTo>
                    <a:pt x="22992" y="2495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558010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78"/>
                  </a:lnTo>
                  <a:lnTo>
                    <a:pt x="10529" y="58279"/>
                  </a:lnTo>
                  <a:lnTo>
                    <a:pt x="10529" y="74104"/>
                  </a:lnTo>
                  <a:lnTo>
                    <a:pt x="10524" y="90415"/>
                  </a:lnTo>
                  <a:lnTo>
                    <a:pt x="10352" y="106760"/>
                  </a:lnTo>
                  <a:lnTo>
                    <a:pt x="9703" y="122419"/>
                  </a:lnTo>
                  <a:lnTo>
                    <a:pt x="8454" y="137057"/>
                  </a:lnTo>
                  <a:lnTo>
                    <a:pt x="6793" y="150810"/>
                  </a:lnTo>
                  <a:lnTo>
                    <a:pt x="4966" y="165770"/>
                  </a:lnTo>
                  <a:lnTo>
                    <a:pt x="2812" y="18660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4961" y="568518"/>
              <a:ext cx="246760" cy="229624"/>
            </a:xfrm>
            <a:custGeom>
              <a:avLst/>
              <a:gdLst/>
              <a:ahLst/>
              <a:cxnLst/>
              <a:rect l="0" t="0" r="0" b="0"/>
              <a:pathLst>
                <a:path w="246760" h="229624">
                  <a:moveTo>
                    <a:pt x="4603" y="21077"/>
                  </a:moveTo>
                  <a:lnTo>
                    <a:pt x="10538" y="15277"/>
                  </a:lnTo>
                  <a:lnTo>
                    <a:pt x="16743" y="10353"/>
                  </a:lnTo>
                  <a:lnTo>
                    <a:pt x="23838" y="5864"/>
                  </a:lnTo>
                  <a:lnTo>
                    <a:pt x="31779" y="2161"/>
                  </a:lnTo>
                  <a:lnTo>
                    <a:pt x="40425" y="93"/>
                  </a:lnTo>
                  <a:lnTo>
                    <a:pt x="49610" y="0"/>
                  </a:lnTo>
                  <a:lnTo>
                    <a:pt x="58864" y="2070"/>
                  </a:lnTo>
                  <a:lnTo>
                    <a:pt x="67458" y="6581"/>
                  </a:lnTo>
                  <a:lnTo>
                    <a:pt x="75044" y="13428"/>
                  </a:lnTo>
                  <a:lnTo>
                    <a:pt x="81627" y="22076"/>
                  </a:lnTo>
                  <a:lnTo>
                    <a:pt x="87363" y="31774"/>
                  </a:lnTo>
                  <a:lnTo>
                    <a:pt x="92441" y="41995"/>
                  </a:lnTo>
                  <a:lnTo>
                    <a:pt x="96870" y="52616"/>
                  </a:lnTo>
                  <a:lnTo>
                    <a:pt x="100481" y="63804"/>
                  </a:lnTo>
                  <a:lnTo>
                    <a:pt x="103243" y="75626"/>
                  </a:lnTo>
                  <a:lnTo>
                    <a:pt x="105100" y="88022"/>
                  </a:lnTo>
                  <a:lnTo>
                    <a:pt x="105898" y="100883"/>
                  </a:lnTo>
                  <a:lnTo>
                    <a:pt x="105655" y="114091"/>
                  </a:lnTo>
                  <a:lnTo>
                    <a:pt x="104525" y="127385"/>
                  </a:lnTo>
                  <a:lnTo>
                    <a:pt x="102704" y="140384"/>
                  </a:lnTo>
                  <a:lnTo>
                    <a:pt x="100366" y="152899"/>
                  </a:lnTo>
                  <a:lnTo>
                    <a:pt x="97492" y="164760"/>
                  </a:lnTo>
                  <a:lnTo>
                    <a:pt x="93886" y="175732"/>
                  </a:lnTo>
                  <a:lnTo>
                    <a:pt x="89493" y="185780"/>
                  </a:lnTo>
                  <a:lnTo>
                    <a:pt x="84237" y="195020"/>
                  </a:lnTo>
                  <a:lnTo>
                    <a:pt x="77952" y="203621"/>
                  </a:lnTo>
                  <a:lnTo>
                    <a:pt x="70647" y="211730"/>
                  </a:lnTo>
                  <a:lnTo>
                    <a:pt x="62470" y="218992"/>
                  </a:lnTo>
                  <a:lnTo>
                    <a:pt x="53610" y="224586"/>
                  </a:lnTo>
                  <a:lnTo>
                    <a:pt x="44253" y="228189"/>
                  </a:lnTo>
                  <a:lnTo>
                    <a:pt x="34871" y="229623"/>
                  </a:lnTo>
                  <a:lnTo>
                    <a:pt x="26185" y="228616"/>
                  </a:lnTo>
                  <a:lnTo>
                    <a:pt x="18537" y="225263"/>
                  </a:lnTo>
                  <a:lnTo>
                    <a:pt x="12082" y="219775"/>
                  </a:lnTo>
                  <a:lnTo>
                    <a:pt x="6963" y="212288"/>
                  </a:lnTo>
                  <a:lnTo>
                    <a:pt x="3121" y="203081"/>
                  </a:lnTo>
                  <a:lnTo>
                    <a:pt x="676" y="192835"/>
                  </a:lnTo>
                  <a:lnTo>
                    <a:pt x="0" y="182507"/>
                  </a:lnTo>
                  <a:lnTo>
                    <a:pt x="1145" y="172652"/>
                  </a:lnTo>
                  <a:lnTo>
                    <a:pt x="4201" y="163750"/>
                  </a:lnTo>
                  <a:lnTo>
                    <a:pt x="9449" y="156375"/>
                  </a:lnTo>
                  <a:lnTo>
                    <a:pt x="16829" y="150683"/>
                  </a:lnTo>
                  <a:lnTo>
                    <a:pt x="25852" y="146657"/>
                  </a:lnTo>
                  <a:lnTo>
                    <a:pt x="35809" y="144306"/>
                  </a:lnTo>
                  <a:lnTo>
                    <a:pt x="46204" y="143460"/>
                  </a:lnTo>
                  <a:lnTo>
                    <a:pt x="56773" y="143836"/>
                  </a:lnTo>
                  <a:lnTo>
                    <a:pt x="67395" y="145143"/>
                  </a:lnTo>
                  <a:lnTo>
                    <a:pt x="78013" y="147131"/>
                  </a:lnTo>
                  <a:lnTo>
                    <a:pt x="88448" y="149768"/>
                  </a:lnTo>
                  <a:lnTo>
                    <a:pt x="98389" y="153216"/>
                  </a:lnTo>
                  <a:lnTo>
                    <a:pt x="107714" y="157493"/>
                  </a:lnTo>
                  <a:lnTo>
                    <a:pt x="116621" y="162332"/>
                  </a:lnTo>
                  <a:lnTo>
                    <a:pt x="125523" y="167272"/>
                  </a:lnTo>
                  <a:lnTo>
                    <a:pt x="134664" y="172039"/>
                  </a:lnTo>
                  <a:lnTo>
                    <a:pt x="144110" y="176544"/>
                  </a:lnTo>
                  <a:lnTo>
                    <a:pt x="153838" y="180796"/>
                  </a:lnTo>
                  <a:lnTo>
                    <a:pt x="163797" y="184831"/>
                  </a:lnTo>
                  <a:lnTo>
                    <a:pt x="174097" y="188370"/>
                  </a:lnTo>
                  <a:lnTo>
                    <a:pt x="184996" y="190843"/>
                  </a:lnTo>
                  <a:lnTo>
                    <a:pt x="196570" y="192029"/>
                  </a:lnTo>
                  <a:lnTo>
                    <a:pt x="208149" y="192177"/>
                  </a:lnTo>
                  <a:lnTo>
                    <a:pt x="219549" y="191843"/>
                  </a:lnTo>
                  <a:lnTo>
                    <a:pt x="231773" y="190997"/>
                  </a:lnTo>
                  <a:lnTo>
                    <a:pt x="246759" y="189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62523" y="509789"/>
              <a:ext cx="227778" cy="182082"/>
            </a:xfrm>
            <a:custGeom>
              <a:avLst/>
              <a:gdLst/>
              <a:ahLst/>
              <a:cxnLst/>
              <a:rect l="0" t="0" r="0" b="0"/>
              <a:pathLst>
                <a:path w="227778" h="182082">
                  <a:moveTo>
                    <a:pt x="90907" y="58749"/>
                  </a:moveTo>
                  <a:lnTo>
                    <a:pt x="90840" y="47081"/>
                  </a:lnTo>
                  <a:lnTo>
                    <a:pt x="90199" y="36593"/>
                  </a:lnTo>
                  <a:lnTo>
                    <a:pt x="88889" y="26309"/>
                  </a:lnTo>
                  <a:lnTo>
                    <a:pt x="86511" y="16699"/>
                  </a:lnTo>
                  <a:lnTo>
                    <a:pt x="82250" y="8949"/>
                  </a:lnTo>
                  <a:lnTo>
                    <a:pt x="75833" y="3577"/>
                  </a:lnTo>
                  <a:lnTo>
                    <a:pt x="67778" y="623"/>
                  </a:lnTo>
                  <a:lnTo>
                    <a:pt x="59078" y="0"/>
                  </a:lnTo>
                  <a:lnTo>
                    <a:pt x="50386" y="1402"/>
                  </a:lnTo>
                  <a:lnTo>
                    <a:pt x="42131" y="4578"/>
                  </a:lnTo>
                  <a:lnTo>
                    <a:pt x="34674" y="9435"/>
                  </a:lnTo>
                  <a:lnTo>
                    <a:pt x="28111" y="15768"/>
                  </a:lnTo>
                  <a:lnTo>
                    <a:pt x="22351" y="23286"/>
                  </a:lnTo>
                  <a:lnTo>
                    <a:pt x="17233" y="31702"/>
                  </a:lnTo>
                  <a:lnTo>
                    <a:pt x="12601" y="40774"/>
                  </a:lnTo>
                  <a:lnTo>
                    <a:pt x="8488" y="50475"/>
                  </a:lnTo>
                  <a:lnTo>
                    <a:pt x="5095" y="60972"/>
                  </a:lnTo>
                  <a:lnTo>
                    <a:pt x="2483" y="72290"/>
                  </a:lnTo>
                  <a:lnTo>
                    <a:pt x="729" y="84161"/>
                  </a:lnTo>
                  <a:lnTo>
                    <a:pt x="0" y="96130"/>
                  </a:lnTo>
                  <a:lnTo>
                    <a:pt x="289" y="107922"/>
                  </a:lnTo>
                  <a:lnTo>
                    <a:pt x="1449" y="119450"/>
                  </a:lnTo>
                  <a:lnTo>
                    <a:pt x="3292" y="130724"/>
                  </a:lnTo>
                  <a:lnTo>
                    <a:pt x="5649" y="141780"/>
                  </a:lnTo>
                  <a:lnTo>
                    <a:pt x="8704" y="152340"/>
                  </a:lnTo>
                  <a:lnTo>
                    <a:pt x="12965" y="161833"/>
                  </a:lnTo>
                  <a:lnTo>
                    <a:pt x="18612" y="170020"/>
                  </a:lnTo>
                  <a:lnTo>
                    <a:pt x="25524" y="176500"/>
                  </a:lnTo>
                  <a:lnTo>
                    <a:pt x="33458" y="180573"/>
                  </a:lnTo>
                  <a:lnTo>
                    <a:pt x="42162" y="182081"/>
                  </a:lnTo>
                  <a:lnTo>
                    <a:pt x="51261" y="181160"/>
                  </a:lnTo>
                  <a:lnTo>
                    <a:pt x="60280" y="177967"/>
                  </a:lnTo>
                  <a:lnTo>
                    <a:pt x="68971" y="172822"/>
                  </a:lnTo>
                  <a:lnTo>
                    <a:pt x="77279" y="166135"/>
                  </a:lnTo>
                  <a:lnTo>
                    <a:pt x="85246" y="158293"/>
                  </a:lnTo>
                  <a:lnTo>
                    <a:pt x="92934" y="149613"/>
                  </a:lnTo>
                  <a:lnTo>
                    <a:pt x="100252" y="140178"/>
                  </a:lnTo>
                  <a:lnTo>
                    <a:pt x="106948" y="129861"/>
                  </a:lnTo>
                  <a:lnTo>
                    <a:pt x="112931" y="118659"/>
                  </a:lnTo>
                  <a:lnTo>
                    <a:pt x="118102" y="106696"/>
                  </a:lnTo>
                  <a:lnTo>
                    <a:pt x="122278" y="94133"/>
                  </a:lnTo>
                  <a:lnTo>
                    <a:pt x="125466" y="81219"/>
                  </a:lnTo>
                  <a:lnTo>
                    <a:pt x="128139" y="71409"/>
                  </a:lnTo>
                  <a:lnTo>
                    <a:pt x="130774" y="68644"/>
                  </a:lnTo>
                  <a:lnTo>
                    <a:pt x="133319" y="71195"/>
                  </a:lnTo>
                  <a:lnTo>
                    <a:pt x="135899" y="76966"/>
                  </a:lnTo>
                  <a:lnTo>
                    <a:pt x="138624" y="84625"/>
                  </a:lnTo>
                  <a:lnTo>
                    <a:pt x="141528" y="93390"/>
                  </a:lnTo>
                  <a:lnTo>
                    <a:pt x="144759" y="102650"/>
                  </a:lnTo>
                  <a:lnTo>
                    <a:pt x="148594" y="111839"/>
                  </a:lnTo>
                  <a:lnTo>
                    <a:pt x="153141" y="120658"/>
                  </a:lnTo>
                  <a:lnTo>
                    <a:pt x="158665" y="128557"/>
                  </a:lnTo>
                  <a:lnTo>
                    <a:pt x="165661" y="134658"/>
                  </a:lnTo>
                  <a:lnTo>
                    <a:pt x="174247" y="138653"/>
                  </a:lnTo>
                  <a:lnTo>
                    <a:pt x="183827" y="140879"/>
                  </a:lnTo>
                  <a:lnTo>
                    <a:pt x="194324" y="142257"/>
                  </a:lnTo>
                  <a:lnTo>
                    <a:pt x="207776" y="142906"/>
                  </a:lnTo>
                  <a:lnTo>
                    <a:pt x="227777" y="142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06745" y="540452"/>
              <a:ext cx="152012" cy="133372"/>
            </a:xfrm>
            <a:custGeom>
              <a:avLst/>
              <a:gdLst/>
              <a:ahLst/>
              <a:cxnLst/>
              <a:rect l="0" t="0" r="0" b="0"/>
              <a:pathLst>
                <a:path w="152012" h="133372">
                  <a:moveTo>
                    <a:pt x="4612" y="17558"/>
                  </a:moveTo>
                  <a:lnTo>
                    <a:pt x="1813" y="26359"/>
                  </a:lnTo>
                  <a:lnTo>
                    <a:pt x="311" y="34706"/>
                  </a:lnTo>
                  <a:lnTo>
                    <a:pt x="0" y="43414"/>
                  </a:lnTo>
                  <a:lnTo>
                    <a:pt x="506" y="52880"/>
                  </a:lnTo>
                  <a:lnTo>
                    <a:pt x="1325" y="63672"/>
                  </a:lnTo>
                  <a:lnTo>
                    <a:pt x="2146" y="75961"/>
                  </a:lnTo>
                  <a:lnTo>
                    <a:pt x="3003" y="89281"/>
                  </a:lnTo>
                  <a:lnTo>
                    <a:pt x="4178" y="102751"/>
                  </a:lnTo>
                  <a:lnTo>
                    <a:pt x="5793" y="115770"/>
                  </a:lnTo>
                  <a:lnTo>
                    <a:pt x="7039" y="125595"/>
                  </a:lnTo>
                  <a:lnTo>
                    <a:pt x="7120" y="128810"/>
                  </a:lnTo>
                  <a:lnTo>
                    <a:pt x="6700" y="126203"/>
                  </a:lnTo>
                  <a:lnTo>
                    <a:pt x="6201" y="119562"/>
                  </a:lnTo>
                  <a:lnTo>
                    <a:pt x="5767" y="110302"/>
                  </a:lnTo>
                  <a:lnTo>
                    <a:pt x="5433" y="99363"/>
                  </a:lnTo>
                  <a:lnTo>
                    <a:pt x="5357" y="87347"/>
                  </a:lnTo>
                  <a:lnTo>
                    <a:pt x="5827" y="74634"/>
                  </a:lnTo>
                  <a:lnTo>
                    <a:pt x="6961" y="61478"/>
                  </a:lnTo>
                  <a:lnTo>
                    <a:pt x="8873" y="48362"/>
                  </a:lnTo>
                  <a:lnTo>
                    <a:pt x="11760" y="36002"/>
                  </a:lnTo>
                  <a:lnTo>
                    <a:pt x="15635" y="24737"/>
                  </a:lnTo>
                  <a:lnTo>
                    <a:pt x="20524" y="15037"/>
                  </a:lnTo>
                  <a:lnTo>
                    <a:pt x="26556" y="7648"/>
                  </a:lnTo>
                  <a:lnTo>
                    <a:pt x="33683" y="2761"/>
                  </a:lnTo>
                  <a:lnTo>
                    <a:pt x="41569" y="258"/>
                  </a:lnTo>
                  <a:lnTo>
                    <a:pt x="49700" y="0"/>
                  </a:lnTo>
                  <a:lnTo>
                    <a:pt x="57763" y="1678"/>
                  </a:lnTo>
                  <a:lnTo>
                    <a:pt x="65802" y="5054"/>
                  </a:lnTo>
                  <a:lnTo>
                    <a:pt x="74113" y="10053"/>
                  </a:lnTo>
                  <a:lnTo>
                    <a:pt x="82843" y="16483"/>
                  </a:lnTo>
                  <a:lnTo>
                    <a:pt x="91672" y="24069"/>
                  </a:lnTo>
                  <a:lnTo>
                    <a:pt x="99921" y="32530"/>
                  </a:lnTo>
                  <a:lnTo>
                    <a:pt x="107248" y="41628"/>
                  </a:lnTo>
                  <a:lnTo>
                    <a:pt x="113642" y="51177"/>
                  </a:lnTo>
                  <a:lnTo>
                    <a:pt x="119245" y="61040"/>
                  </a:lnTo>
                  <a:lnTo>
                    <a:pt x="124235" y="71114"/>
                  </a:lnTo>
                  <a:lnTo>
                    <a:pt x="128816" y="81261"/>
                  </a:lnTo>
                  <a:lnTo>
                    <a:pt x="133763" y="92501"/>
                  </a:lnTo>
                  <a:lnTo>
                    <a:pt x="140631" y="108058"/>
                  </a:lnTo>
                  <a:lnTo>
                    <a:pt x="152011" y="133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27786" y="403090"/>
              <a:ext cx="152070" cy="292716"/>
            </a:xfrm>
            <a:custGeom>
              <a:avLst/>
              <a:gdLst/>
              <a:ahLst/>
              <a:cxnLst/>
              <a:rect l="0" t="0" r="0" b="0"/>
              <a:pathLst>
                <a:path w="152070" h="292716">
                  <a:moveTo>
                    <a:pt x="99426" y="207562"/>
                  </a:moveTo>
                  <a:lnTo>
                    <a:pt x="96426" y="195961"/>
                  </a:lnTo>
                  <a:lnTo>
                    <a:pt x="93003" y="186113"/>
                  </a:lnTo>
                  <a:lnTo>
                    <a:pt x="88802" y="177121"/>
                  </a:lnTo>
                  <a:lnTo>
                    <a:pt x="83729" y="169198"/>
                  </a:lnTo>
                  <a:lnTo>
                    <a:pt x="77599" y="163116"/>
                  </a:lnTo>
                  <a:lnTo>
                    <a:pt x="70421" y="159162"/>
                  </a:lnTo>
                  <a:lnTo>
                    <a:pt x="62506" y="157479"/>
                  </a:lnTo>
                  <a:lnTo>
                    <a:pt x="54360" y="158315"/>
                  </a:lnTo>
                  <a:lnTo>
                    <a:pt x="46293" y="161540"/>
                  </a:lnTo>
                  <a:lnTo>
                    <a:pt x="38421" y="166602"/>
                  </a:lnTo>
                  <a:lnTo>
                    <a:pt x="30756" y="172739"/>
                  </a:lnTo>
                  <a:lnTo>
                    <a:pt x="23277" y="179421"/>
                  </a:lnTo>
                  <a:lnTo>
                    <a:pt x="16272" y="186683"/>
                  </a:lnTo>
                  <a:lnTo>
                    <a:pt x="10320" y="194994"/>
                  </a:lnTo>
                  <a:lnTo>
                    <a:pt x="5653" y="204549"/>
                  </a:lnTo>
                  <a:lnTo>
                    <a:pt x="2349" y="215254"/>
                  </a:lnTo>
                  <a:lnTo>
                    <a:pt x="499" y="226898"/>
                  </a:lnTo>
                  <a:lnTo>
                    <a:pt x="0" y="239244"/>
                  </a:lnTo>
                  <a:lnTo>
                    <a:pt x="783" y="251773"/>
                  </a:lnTo>
                  <a:lnTo>
                    <a:pt x="2896" y="263717"/>
                  </a:lnTo>
                  <a:lnTo>
                    <a:pt x="6240" y="274689"/>
                  </a:lnTo>
                  <a:lnTo>
                    <a:pt x="10627" y="284010"/>
                  </a:lnTo>
                  <a:lnTo>
                    <a:pt x="16698" y="290280"/>
                  </a:lnTo>
                  <a:lnTo>
                    <a:pt x="24476" y="292715"/>
                  </a:lnTo>
                  <a:lnTo>
                    <a:pt x="32279" y="291650"/>
                  </a:lnTo>
                  <a:lnTo>
                    <a:pt x="39716" y="287819"/>
                  </a:lnTo>
                  <a:lnTo>
                    <a:pt x="46900" y="281944"/>
                  </a:lnTo>
                  <a:lnTo>
                    <a:pt x="53958" y="274610"/>
                  </a:lnTo>
                  <a:lnTo>
                    <a:pt x="60959" y="266255"/>
                  </a:lnTo>
                  <a:lnTo>
                    <a:pt x="67778" y="257198"/>
                  </a:lnTo>
                  <a:lnTo>
                    <a:pt x="74120" y="247661"/>
                  </a:lnTo>
                  <a:lnTo>
                    <a:pt x="79862" y="237795"/>
                  </a:lnTo>
                  <a:lnTo>
                    <a:pt x="85037" y="227540"/>
                  </a:lnTo>
                  <a:lnTo>
                    <a:pt x="89746" y="216663"/>
                  </a:lnTo>
                  <a:lnTo>
                    <a:pt x="94099" y="205081"/>
                  </a:lnTo>
                  <a:lnTo>
                    <a:pt x="98193" y="192861"/>
                  </a:lnTo>
                  <a:lnTo>
                    <a:pt x="102103" y="180125"/>
                  </a:lnTo>
                  <a:lnTo>
                    <a:pt x="105880" y="166996"/>
                  </a:lnTo>
                  <a:lnTo>
                    <a:pt x="109401" y="153416"/>
                  </a:lnTo>
                  <a:lnTo>
                    <a:pt x="112386" y="139161"/>
                  </a:lnTo>
                  <a:lnTo>
                    <a:pt x="114726" y="124168"/>
                  </a:lnTo>
                  <a:lnTo>
                    <a:pt x="116466" y="108675"/>
                  </a:lnTo>
                  <a:lnTo>
                    <a:pt x="117716" y="93122"/>
                  </a:lnTo>
                  <a:lnTo>
                    <a:pt x="118594" y="77766"/>
                  </a:lnTo>
                  <a:lnTo>
                    <a:pt x="119202" y="62523"/>
                  </a:lnTo>
                  <a:lnTo>
                    <a:pt x="119618" y="47069"/>
                  </a:lnTo>
                  <a:lnTo>
                    <a:pt x="119892" y="31263"/>
                  </a:lnTo>
                  <a:lnTo>
                    <a:pt x="119719" y="16404"/>
                  </a:lnTo>
                  <a:lnTo>
                    <a:pt x="117864" y="5355"/>
                  </a:lnTo>
                  <a:lnTo>
                    <a:pt x="114163" y="0"/>
                  </a:lnTo>
                  <a:lnTo>
                    <a:pt x="110372" y="518"/>
                  </a:lnTo>
                  <a:lnTo>
                    <a:pt x="107252" y="5912"/>
                  </a:lnTo>
                  <a:lnTo>
                    <a:pt x="104897" y="14813"/>
                  </a:lnTo>
                  <a:lnTo>
                    <a:pt x="103198" y="25884"/>
                  </a:lnTo>
                  <a:lnTo>
                    <a:pt x="102002" y="38206"/>
                  </a:lnTo>
                  <a:lnTo>
                    <a:pt x="101173" y="51237"/>
                  </a:lnTo>
                  <a:lnTo>
                    <a:pt x="100605" y="64673"/>
                  </a:lnTo>
                  <a:lnTo>
                    <a:pt x="100219" y="78344"/>
                  </a:lnTo>
                  <a:lnTo>
                    <a:pt x="99958" y="92154"/>
                  </a:lnTo>
                  <a:lnTo>
                    <a:pt x="99783" y="106049"/>
                  </a:lnTo>
                  <a:lnTo>
                    <a:pt x="99669" y="119995"/>
                  </a:lnTo>
                  <a:lnTo>
                    <a:pt x="99763" y="133975"/>
                  </a:lnTo>
                  <a:lnTo>
                    <a:pt x="100358" y="147974"/>
                  </a:lnTo>
                  <a:lnTo>
                    <a:pt x="101576" y="161983"/>
                  </a:lnTo>
                  <a:lnTo>
                    <a:pt x="103378" y="175832"/>
                  </a:lnTo>
                  <a:lnTo>
                    <a:pt x="105659" y="189210"/>
                  </a:lnTo>
                  <a:lnTo>
                    <a:pt x="108309" y="201988"/>
                  </a:lnTo>
                  <a:lnTo>
                    <a:pt x="111393" y="214196"/>
                  </a:lnTo>
                  <a:lnTo>
                    <a:pt x="115141" y="225934"/>
                  </a:lnTo>
                  <a:lnTo>
                    <a:pt x="119621" y="237305"/>
                  </a:lnTo>
                  <a:lnTo>
                    <a:pt x="124644" y="248144"/>
                  </a:lnTo>
                  <a:lnTo>
                    <a:pt x="130449" y="259189"/>
                  </a:lnTo>
                  <a:lnTo>
                    <a:pt x="138666" y="272531"/>
                  </a:lnTo>
                  <a:lnTo>
                    <a:pt x="152069" y="291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35294" y="136870"/>
              <a:ext cx="18344" cy="178985"/>
            </a:xfrm>
            <a:custGeom>
              <a:avLst/>
              <a:gdLst/>
              <a:ahLst/>
              <a:cxnLst/>
              <a:rect l="0" t="0" r="0" b="0"/>
              <a:pathLst>
                <a:path w="18344" h="178985">
                  <a:moveTo>
                    <a:pt x="7815" y="0"/>
                  </a:moveTo>
                  <a:lnTo>
                    <a:pt x="4948" y="14669"/>
                  </a:lnTo>
                  <a:lnTo>
                    <a:pt x="2806" y="28580"/>
                  </a:lnTo>
                  <a:lnTo>
                    <a:pt x="1207" y="43069"/>
                  </a:lnTo>
                  <a:lnTo>
                    <a:pt x="199" y="57925"/>
                  </a:lnTo>
                  <a:lnTo>
                    <a:pt x="0" y="72453"/>
                  </a:lnTo>
                  <a:lnTo>
                    <a:pt x="655" y="86267"/>
                  </a:lnTo>
                  <a:lnTo>
                    <a:pt x="2066" y="99305"/>
                  </a:lnTo>
                  <a:lnTo>
                    <a:pt x="4078" y="111669"/>
                  </a:lnTo>
                  <a:lnTo>
                    <a:pt x="6536" y="123492"/>
                  </a:lnTo>
                  <a:lnTo>
                    <a:pt x="9162" y="134650"/>
                  </a:lnTo>
                  <a:lnTo>
                    <a:pt x="11814" y="145952"/>
                  </a:lnTo>
                  <a:lnTo>
                    <a:pt x="14723" y="159510"/>
                  </a:lnTo>
                  <a:lnTo>
                    <a:pt x="1834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48352" y="336911"/>
              <a:ext cx="231628" cy="94758"/>
            </a:xfrm>
            <a:custGeom>
              <a:avLst/>
              <a:gdLst/>
              <a:ahLst/>
              <a:cxnLst/>
              <a:rect l="0" t="0" r="0" b="0"/>
              <a:pathLst>
                <a:path w="231628" h="94758">
                  <a:moveTo>
                    <a:pt x="231627" y="0"/>
                  </a:moveTo>
                  <a:lnTo>
                    <a:pt x="222893" y="3001"/>
                  </a:lnTo>
                  <a:lnTo>
                    <a:pt x="215186" y="6424"/>
                  </a:lnTo>
                  <a:lnTo>
                    <a:pt x="207779" y="10615"/>
                  </a:lnTo>
                  <a:lnTo>
                    <a:pt x="200345" y="15342"/>
                  </a:lnTo>
                  <a:lnTo>
                    <a:pt x="192518" y="20176"/>
                  </a:lnTo>
                  <a:lnTo>
                    <a:pt x="184140" y="24853"/>
                  </a:lnTo>
                  <a:lnTo>
                    <a:pt x="175224" y="29289"/>
                  </a:lnTo>
                  <a:lnTo>
                    <a:pt x="165860" y="33491"/>
                  </a:lnTo>
                  <a:lnTo>
                    <a:pt x="156154" y="37499"/>
                  </a:lnTo>
                  <a:lnTo>
                    <a:pt x="146195" y="41359"/>
                  </a:lnTo>
                  <a:lnTo>
                    <a:pt x="136057" y="45112"/>
                  </a:lnTo>
                  <a:lnTo>
                    <a:pt x="125794" y="48788"/>
                  </a:lnTo>
                  <a:lnTo>
                    <a:pt x="115446" y="52410"/>
                  </a:lnTo>
                  <a:lnTo>
                    <a:pt x="105038" y="55996"/>
                  </a:lnTo>
                  <a:lnTo>
                    <a:pt x="94591" y="59557"/>
                  </a:lnTo>
                  <a:lnTo>
                    <a:pt x="84118" y="63101"/>
                  </a:lnTo>
                  <a:lnTo>
                    <a:pt x="73626" y="66634"/>
                  </a:lnTo>
                  <a:lnTo>
                    <a:pt x="63126" y="70159"/>
                  </a:lnTo>
                  <a:lnTo>
                    <a:pt x="52692" y="73720"/>
                  </a:lnTo>
                  <a:lnTo>
                    <a:pt x="41228" y="77855"/>
                  </a:lnTo>
                  <a:lnTo>
                    <a:pt x="25488" y="8404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2052" y="458221"/>
              <a:ext cx="212376" cy="310360"/>
            </a:xfrm>
            <a:custGeom>
              <a:avLst/>
              <a:gdLst/>
              <a:ahLst/>
              <a:cxnLst/>
              <a:rect l="0" t="0" r="0" b="0"/>
              <a:pathLst>
                <a:path w="212376" h="310360">
                  <a:moveTo>
                    <a:pt x="63171" y="5032"/>
                  </a:moveTo>
                  <a:lnTo>
                    <a:pt x="57303" y="10900"/>
                  </a:lnTo>
                  <a:lnTo>
                    <a:pt x="51738" y="16464"/>
                  </a:lnTo>
                  <a:lnTo>
                    <a:pt x="45952" y="22207"/>
                  </a:lnTo>
                  <a:lnTo>
                    <a:pt x="40358" y="26210"/>
                  </a:lnTo>
                  <a:lnTo>
                    <a:pt x="36397" y="26225"/>
                  </a:lnTo>
                  <a:lnTo>
                    <a:pt x="35193" y="23340"/>
                  </a:lnTo>
                  <a:lnTo>
                    <a:pt x="36475" y="18759"/>
                  </a:lnTo>
                  <a:lnTo>
                    <a:pt x="39925" y="13533"/>
                  </a:lnTo>
                  <a:lnTo>
                    <a:pt x="45602" y="8690"/>
                  </a:lnTo>
                  <a:lnTo>
                    <a:pt x="53351" y="4725"/>
                  </a:lnTo>
                  <a:lnTo>
                    <a:pt x="62661" y="1871"/>
                  </a:lnTo>
                  <a:lnTo>
                    <a:pt x="72832" y="310"/>
                  </a:lnTo>
                  <a:lnTo>
                    <a:pt x="83374" y="0"/>
                  </a:lnTo>
                  <a:lnTo>
                    <a:pt x="93878" y="906"/>
                  </a:lnTo>
                  <a:lnTo>
                    <a:pt x="103924" y="3100"/>
                  </a:lnTo>
                  <a:lnTo>
                    <a:pt x="113340" y="6502"/>
                  </a:lnTo>
                  <a:lnTo>
                    <a:pt x="121983" y="11071"/>
                  </a:lnTo>
                  <a:lnTo>
                    <a:pt x="129651" y="16887"/>
                  </a:lnTo>
                  <a:lnTo>
                    <a:pt x="136317" y="23872"/>
                  </a:lnTo>
                  <a:lnTo>
                    <a:pt x="141625" y="31834"/>
                  </a:lnTo>
                  <a:lnTo>
                    <a:pt x="144836" y="40548"/>
                  </a:lnTo>
                  <a:lnTo>
                    <a:pt x="145735" y="49816"/>
                  </a:lnTo>
                  <a:lnTo>
                    <a:pt x="144559" y="59479"/>
                  </a:lnTo>
                  <a:lnTo>
                    <a:pt x="141719" y="69418"/>
                  </a:lnTo>
                  <a:lnTo>
                    <a:pt x="137621" y="79543"/>
                  </a:lnTo>
                  <a:lnTo>
                    <a:pt x="132450" y="89630"/>
                  </a:lnTo>
                  <a:lnTo>
                    <a:pt x="126164" y="99329"/>
                  </a:lnTo>
                  <a:lnTo>
                    <a:pt x="118906" y="108430"/>
                  </a:lnTo>
                  <a:lnTo>
                    <a:pt x="113549" y="115097"/>
                  </a:lnTo>
                  <a:lnTo>
                    <a:pt x="113398" y="117530"/>
                  </a:lnTo>
                  <a:lnTo>
                    <a:pt x="117212" y="117687"/>
                  </a:lnTo>
                  <a:lnTo>
                    <a:pt x="123510" y="117787"/>
                  </a:lnTo>
                  <a:lnTo>
                    <a:pt x="131346" y="118927"/>
                  </a:lnTo>
                  <a:lnTo>
                    <a:pt x="140143" y="121379"/>
                  </a:lnTo>
                  <a:lnTo>
                    <a:pt x="149550" y="125029"/>
                  </a:lnTo>
                  <a:lnTo>
                    <a:pt x="159337" y="129645"/>
                  </a:lnTo>
                  <a:lnTo>
                    <a:pt x="169039" y="135152"/>
                  </a:lnTo>
                  <a:lnTo>
                    <a:pt x="177954" y="141657"/>
                  </a:lnTo>
                  <a:lnTo>
                    <a:pt x="185767" y="149136"/>
                  </a:lnTo>
                  <a:lnTo>
                    <a:pt x="192505" y="157441"/>
                  </a:lnTo>
                  <a:lnTo>
                    <a:pt x="198350" y="166393"/>
                  </a:lnTo>
                  <a:lnTo>
                    <a:pt x="203496" y="175823"/>
                  </a:lnTo>
                  <a:lnTo>
                    <a:pt x="207802" y="185596"/>
                  </a:lnTo>
                  <a:lnTo>
                    <a:pt x="210798" y="195609"/>
                  </a:lnTo>
                  <a:lnTo>
                    <a:pt x="212329" y="205784"/>
                  </a:lnTo>
                  <a:lnTo>
                    <a:pt x="212375" y="215904"/>
                  </a:lnTo>
                  <a:lnTo>
                    <a:pt x="210886" y="225626"/>
                  </a:lnTo>
                  <a:lnTo>
                    <a:pt x="207989" y="234790"/>
                  </a:lnTo>
                  <a:lnTo>
                    <a:pt x="203773" y="243249"/>
                  </a:lnTo>
                  <a:lnTo>
                    <a:pt x="198202" y="250785"/>
                  </a:lnTo>
                  <a:lnTo>
                    <a:pt x="191379" y="257373"/>
                  </a:lnTo>
                  <a:lnTo>
                    <a:pt x="183358" y="263136"/>
                  </a:lnTo>
                  <a:lnTo>
                    <a:pt x="174072" y="268249"/>
                  </a:lnTo>
                  <a:lnTo>
                    <a:pt x="163602" y="272874"/>
                  </a:lnTo>
                  <a:lnTo>
                    <a:pt x="152148" y="276982"/>
                  </a:lnTo>
                  <a:lnTo>
                    <a:pt x="139936" y="280369"/>
                  </a:lnTo>
                  <a:lnTo>
                    <a:pt x="127166" y="282982"/>
                  </a:lnTo>
                  <a:lnTo>
                    <a:pt x="113999" y="284907"/>
                  </a:lnTo>
                  <a:lnTo>
                    <a:pt x="100554" y="286282"/>
                  </a:lnTo>
                  <a:lnTo>
                    <a:pt x="86921" y="287253"/>
                  </a:lnTo>
                  <a:lnTo>
                    <a:pt x="73327" y="288263"/>
                  </a:lnTo>
                  <a:lnTo>
                    <a:pt x="60119" y="290013"/>
                  </a:lnTo>
                  <a:lnTo>
                    <a:pt x="47470" y="292819"/>
                  </a:lnTo>
                  <a:lnTo>
                    <a:pt x="35817" y="296350"/>
                  </a:lnTo>
                  <a:lnTo>
                    <a:pt x="24808" y="300166"/>
                  </a:lnTo>
                  <a:lnTo>
                    <a:pt x="13477" y="304608"/>
                  </a:lnTo>
                  <a:lnTo>
                    <a:pt x="0" y="3103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821430" y="1463461"/>
            <a:ext cx="589597" cy="450838"/>
            <a:chOff x="1821430" y="1463461"/>
            <a:chExt cx="589597" cy="450838"/>
          </a:xfrm>
        </p:grpSpPr>
        <p:sp>
          <p:nvSpPr>
            <p:cNvPr id="22" name="Freeform 21"/>
            <p:cNvSpPr/>
            <p:nvPr/>
          </p:nvSpPr>
          <p:spPr>
            <a:xfrm>
              <a:off x="1821430" y="1463461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30143" y="8669"/>
                  </a:lnTo>
                  <a:lnTo>
                    <a:pt x="28229" y="20844"/>
                  </a:lnTo>
                  <a:lnTo>
                    <a:pt x="26407" y="34374"/>
                  </a:lnTo>
                  <a:lnTo>
                    <a:pt x="24907" y="48393"/>
                  </a:lnTo>
                  <a:lnTo>
                    <a:pt x="23764" y="62898"/>
                  </a:lnTo>
                  <a:lnTo>
                    <a:pt x="22931" y="78380"/>
                  </a:lnTo>
                  <a:lnTo>
                    <a:pt x="22341" y="95054"/>
                  </a:lnTo>
                  <a:lnTo>
                    <a:pt x="21930" y="112845"/>
                  </a:lnTo>
                  <a:lnTo>
                    <a:pt x="21647" y="131552"/>
                  </a:lnTo>
                  <a:lnTo>
                    <a:pt x="21454" y="150951"/>
                  </a:lnTo>
                  <a:lnTo>
                    <a:pt x="21323" y="170691"/>
                  </a:lnTo>
                  <a:lnTo>
                    <a:pt x="21236" y="190316"/>
                  </a:lnTo>
                  <a:lnTo>
                    <a:pt x="21172" y="209587"/>
                  </a:lnTo>
                  <a:lnTo>
                    <a:pt x="20959" y="228458"/>
                  </a:lnTo>
                  <a:lnTo>
                    <a:pt x="20284" y="246975"/>
                  </a:lnTo>
                  <a:lnTo>
                    <a:pt x="19018" y="265209"/>
                  </a:lnTo>
                  <a:lnTo>
                    <a:pt x="17353" y="283065"/>
                  </a:lnTo>
                  <a:lnTo>
                    <a:pt x="15697" y="300296"/>
                  </a:lnTo>
                  <a:lnTo>
                    <a:pt x="14285" y="316812"/>
                  </a:lnTo>
                  <a:lnTo>
                    <a:pt x="13015" y="332515"/>
                  </a:lnTo>
                  <a:lnTo>
                    <a:pt x="11557" y="347221"/>
                  </a:lnTo>
                  <a:lnTo>
                    <a:pt x="9728" y="360920"/>
                  </a:lnTo>
                  <a:lnTo>
                    <a:pt x="7660" y="373495"/>
                  </a:lnTo>
                  <a:lnTo>
                    <a:pt x="5509" y="385976"/>
                  </a:lnTo>
                  <a:lnTo>
                    <a:pt x="3082" y="40057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58859" y="1496700"/>
              <a:ext cx="294240" cy="417599"/>
            </a:xfrm>
            <a:custGeom>
              <a:avLst/>
              <a:gdLst/>
              <a:ahLst/>
              <a:cxnLst/>
              <a:rect l="0" t="0" r="0" b="0"/>
              <a:pathLst>
                <a:path w="294240" h="417599">
                  <a:moveTo>
                    <a:pt x="31027" y="19403"/>
                  </a:moveTo>
                  <a:lnTo>
                    <a:pt x="25226" y="28272"/>
                  </a:lnTo>
                  <a:lnTo>
                    <a:pt x="20302" y="37258"/>
                  </a:lnTo>
                  <a:lnTo>
                    <a:pt x="15799" y="47249"/>
                  </a:lnTo>
                  <a:lnTo>
                    <a:pt x="11578" y="58057"/>
                  </a:lnTo>
                  <a:lnTo>
                    <a:pt x="7565" y="69220"/>
                  </a:lnTo>
                  <a:lnTo>
                    <a:pt x="3728" y="80349"/>
                  </a:lnTo>
                  <a:lnTo>
                    <a:pt x="870" y="88615"/>
                  </a:lnTo>
                  <a:lnTo>
                    <a:pt x="0" y="90553"/>
                  </a:lnTo>
                  <a:lnTo>
                    <a:pt x="734" y="87110"/>
                  </a:lnTo>
                  <a:lnTo>
                    <a:pt x="2507" y="80148"/>
                  </a:lnTo>
                  <a:lnTo>
                    <a:pt x="4925" y="71254"/>
                  </a:lnTo>
                  <a:lnTo>
                    <a:pt x="7751" y="61413"/>
                  </a:lnTo>
                  <a:lnTo>
                    <a:pt x="11162" y="51303"/>
                  </a:lnTo>
                  <a:lnTo>
                    <a:pt x="15680" y="41480"/>
                  </a:lnTo>
                  <a:lnTo>
                    <a:pt x="21509" y="32196"/>
                  </a:lnTo>
                  <a:lnTo>
                    <a:pt x="28547" y="23631"/>
                  </a:lnTo>
                  <a:lnTo>
                    <a:pt x="36568" y="16011"/>
                  </a:lnTo>
                  <a:lnTo>
                    <a:pt x="45332" y="9375"/>
                  </a:lnTo>
                  <a:lnTo>
                    <a:pt x="54470" y="4085"/>
                  </a:lnTo>
                  <a:lnTo>
                    <a:pt x="63516" y="886"/>
                  </a:lnTo>
                  <a:lnTo>
                    <a:pt x="72225" y="0"/>
                  </a:lnTo>
                  <a:lnTo>
                    <a:pt x="80545" y="1353"/>
                  </a:lnTo>
                  <a:lnTo>
                    <a:pt x="88520" y="4846"/>
                  </a:lnTo>
                  <a:lnTo>
                    <a:pt x="96219" y="10194"/>
                  </a:lnTo>
                  <a:lnTo>
                    <a:pt x="103713" y="17019"/>
                  </a:lnTo>
                  <a:lnTo>
                    <a:pt x="111060" y="24955"/>
                  </a:lnTo>
                  <a:lnTo>
                    <a:pt x="118297" y="33697"/>
                  </a:lnTo>
                  <a:lnTo>
                    <a:pt x="125295" y="43175"/>
                  </a:lnTo>
                  <a:lnTo>
                    <a:pt x="131768" y="53520"/>
                  </a:lnTo>
                  <a:lnTo>
                    <a:pt x="137602" y="64745"/>
                  </a:lnTo>
                  <a:lnTo>
                    <a:pt x="142842" y="76894"/>
                  </a:lnTo>
                  <a:lnTo>
                    <a:pt x="147596" y="90113"/>
                  </a:lnTo>
                  <a:lnTo>
                    <a:pt x="151975" y="104377"/>
                  </a:lnTo>
                  <a:lnTo>
                    <a:pt x="155917" y="119362"/>
                  </a:lnTo>
                  <a:lnTo>
                    <a:pt x="159192" y="134568"/>
                  </a:lnTo>
                  <a:lnTo>
                    <a:pt x="161725" y="149687"/>
                  </a:lnTo>
                  <a:lnTo>
                    <a:pt x="163427" y="164770"/>
                  </a:lnTo>
                  <a:lnTo>
                    <a:pt x="164120" y="180117"/>
                  </a:lnTo>
                  <a:lnTo>
                    <a:pt x="163806" y="195886"/>
                  </a:lnTo>
                  <a:lnTo>
                    <a:pt x="162629" y="212088"/>
                  </a:lnTo>
                  <a:lnTo>
                    <a:pt x="160776" y="228658"/>
                  </a:lnTo>
                  <a:lnTo>
                    <a:pt x="158422" y="245508"/>
                  </a:lnTo>
                  <a:lnTo>
                    <a:pt x="155707" y="262402"/>
                  </a:lnTo>
                  <a:lnTo>
                    <a:pt x="152740" y="278970"/>
                  </a:lnTo>
                  <a:lnTo>
                    <a:pt x="149593" y="295035"/>
                  </a:lnTo>
                  <a:lnTo>
                    <a:pt x="146158" y="310431"/>
                  </a:lnTo>
                  <a:lnTo>
                    <a:pt x="142167" y="324931"/>
                  </a:lnTo>
                  <a:lnTo>
                    <a:pt x="137516" y="338495"/>
                  </a:lnTo>
                  <a:lnTo>
                    <a:pt x="132256" y="351080"/>
                  </a:lnTo>
                  <a:lnTo>
                    <a:pt x="126500" y="362547"/>
                  </a:lnTo>
                  <a:lnTo>
                    <a:pt x="120368" y="372930"/>
                  </a:lnTo>
                  <a:lnTo>
                    <a:pt x="113963" y="382397"/>
                  </a:lnTo>
                  <a:lnTo>
                    <a:pt x="107364" y="391150"/>
                  </a:lnTo>
                  <a:lnTo>
                    <a:pt x="100621" y="399362"/>
                  </a:lnTo>
                  <a:lnTo>
                    <a:pt x="93449" y="406693"/>
                  </a:lnTo>
                  <a:lnTo>
                    <a:pt x="85264" y="412332"/>
                  </a:lnTo>
                  <a:lnTo>
                    <a:pt x="75835" y="415970"/>
                  </a:lnTo>
                  <a:lnTo>
                    <a:pt x="65569" y="417598"/>
                  </a:lnTo>
                  <a:lnTo>
                    <a:pt x="55292" y="417253"/>
                  </a:lnTo>
                  <a:lnTo>
                    <a:pt x="45498" y="415158"/>
                  </a:lnTo>
                  <a:lnTo>
                    <a:pt x="36484" y="411329"/>
                  </a:lnTo>
                  <a:lnTo>
                    <a:pt x="28509" y="405494"/>
                  </a:lnTo>
                  <a:lnTo>
                    <a:pt x="21599" y="397683"/>
                  </a:lnTo>
                  <a:lnTo>
                    <a:pt x="15774" y="388186"/>
                  </a:lnTo>
                  <a:lnTo>
                    <a:pt x="11144" y="377371"/>
                  </a:lnTo>
                  <a:lnTo>
                    <a:pt x="7664" y="365583"/>
                  </a:lnTo>
                  <a:lnTo>
                    <a:pt x="5477" y="353263"/>
                  </a:lnTo>
                  <a:lnTo>
                    <a:pt x="4981" y="340927"/>
                  </a:lnTo>
                  <a:lnTo>
                    <a:pt x="6246" y="328865"/>
                  </a:lnTo>
                  <a:lnTo>
                    <a:pt x="9214" y="317480"/>
                  </a:lnTo>
                  <a:lnTo>
                    <a:pt x="13872" y="307360"/>
                  </a:lnTo>
                  <a:lnTo>
                    <a:pt x="20046" y="298711"/>
                  </a:lnTo>
                  <a:lnTo>
                    <a:pt x="27615" y="291733"/>
                  </a:lnTo>
                  <a:lnTo>
                    <a:pt x="36590" y="286787"/>
                  </a:lnTo>
                  <a:lnTo>
                    <a:pt x="46842" y="283866"/>
                  </a:lnTo>
                  <a:lnTo>
                    <a:pt x="57980" y="282683"/>
                  </a:lnTo>
                  <a:lnTo>
                    <a:pt x="69447" y="282860"/>
                  </a:lnTo>
                  <a:lnTo>
                    <a:pt x="80894" y="284051"/>
                  </a:lnTo>
                  <a:lnTo>
                    <a:pt x="92019" y="286135"/>
                  </a:lnTo>
                  <a:lnTo>
                    <a:pt x="102490" y="289203"/>
                  </a:lnTo>
                  <a:lnTo>
                    <a:pt x="112202" y="293226"/>
                  </a:lnTo>
                  <a:lnTo>
                    <a:pt x="121385" y="298063"/>
                  </a:lnTo>
                  <a:lnTo>
                    <a:pt x="130480" y="303534"/>
                  </a:lnTo>
                  <a:lnTo>
                    <a:pt x="139753" y="309470"/>
                  </a:lnTo>
                  <a:lnTo>
                    <a:pt x="149290" y="315574"/>
                  </a:lnTo>
                  <a:lnTo>
                    <a:pt x="159078" y="321439"/>
                  </a:lnTo>
                  <a:lnTo>
                    <a:pt x="169075" y="326862"/>
                  </a:lnTo>
                  <a:lnTo>
                    <a:pt x="179230" y="331824"/>
                  </a:lnTo>
                  <a:lnTo>
                    <a:pt x="189499" y="336391"/>
                  </a:lnTo>
                  <a:lnTo>
                    <a:pt x="199851" y="340641"/>
                  </a:lnTo>
                  <a:lnTo>
                    <a:pt x="210259" y="344325"/>
                  </a:lnTo>
                  <a:lnTo>
                    <a:pt x="220706" y="346896"/>
                  </a:lnTo>
                  <a:lnTo>
                    <a:pt x="231175" y="348144"/>
                  </a:lnTo>
                  <a:lnTo>
                    <a:pt x="241588" y="348134"/>
                  </a:lnTo>
                  <a:lnTo>
                    <a:pt x="253037" y="346934"/>
                  </a:lnTo>
                  <a:lnTo>
                    <a:pt x="268763" y="343317"/>
                  </a:lnTo>
                  <a:lnTo>
                    <a:pt x="294239" y="335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79440" y="157927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05436" y="1726673"/>
              <a:ext cx="5591" cy="42115"/>
            </a:xfrm>
            <a:custGeom>
              <a:avLst/>
              <a:gdLst/>
              <a:ahLst/>
              <a:cxnLst/>
              <a:rect l="0" t="0" r="0" b="0"/>
              <a:pathLst>
                <a:path w="5591" h="42115">
                  <a:moveTo>
                    <a:pt x="5590" y="0"/>
                  </a:moveTo>
                  <a:lnTo>
                    <a:pt x="2470" y="9359"/>
                  </a:lnTo>
                  <a:lnTo>
                    <a:pt x="0" y="16768"/>
                  </a:lnTo>
                  <a:lnTo>
                    <a:pt x="559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905658" y="2947979"/>
            <a:ext cx="452726" cy="431669"/>
            <a:chOff x="1905658" y="2947979"/>
            <a:chExt cx="452726" cy="431669"/>
          </a:xfrm>
        </p:grpSpPr>
        <p:sp>
          <p:nvSpPr>
            <p:cNvPr id="27" name="Freeform 26"/>
            <p:cNvSpPr/>
            <p:nvPr/>
          </p:nvSpPr>
          <p:spPr>
            <a:xfrm>
              <a:off x="1905658" y="2947979"/>
              <a:ext cx="279172" cy="431669"/>
            </a:xfrm>
            <a:custGeom>
              <a:avLst/>
              <a:gdLst/>
              <a:ahLst/>
              <a:cxnLst/>
              <a:rect l="0" t="0" r="0" b="0"/>
              <a:pathLst>
                <a:path w="279172" h="431669">
                  <a:moveTo>
                    <a:pt x="115813" y="0"/>
                  </a:moveTo>
                  <a:lnTo>
                    <a:pt x="110013" y="8868"/>
                  </a:lnTo>
                  <a:lnTo>
                    <a:pt x="105088" y="17855"/>
                  </a:lnTo>
                  <a:lnTo>
                    <a:pt x="100586" y="27846"/>
                  </a:lnTo>
                  <a:lnTo>
                    <a:pt x="96365" y="38654"/>
                  </a:lnTo>
                  <a:lnTo>
                    <a:pt x="92351" y="49817"/>
                  </a:lnTo>
                  <a:lnTo>
                    <a:pt x="88490" y="61022"/>
                  </a:lnTo>
                  <a:lnTo>
                    <a:pt x="84737" y="72134"/>
                  </a:lnTo>
                  <a:lnTo>
                    <a:pt x="81062" y="83119"/>
                  </a:lnTo>
                  <a:lnTo>
                    <a:pt x="77435" y="93980"/>
                  </a:lnTo>
                  <a:lnTo>
                    <a:pt x="73677" y="104577"/>
                  </a:lnTo>
                  <a:lnTo>
                    <a:pt x="69468" y="114626"/>
                  </a:lnTo>
                  <a:lnTo>
                    <a:pt x="64669" y="123974"/>
                  </a:lnTo>
                  <a:lnTo>
                    <a:pt x="59285" y="131114"/>
                  </a:lnTo>
                  <a:lnTo>
                    <a:pt x="54065" y="133734"/>
                  </a:lnTo>
                  <a:lnTo>
                    <a:pt x="50274" y="131758"/>
                  </a:lnTo>
                  <a:lnTo>
                    <a:pt x="48213" y="126137"/>
                  </a:lnTo>
                  <a:lnTo>
                    <a:pt x="47671" y="117877"/>
                  </a:lnTo>
                  <a:lnTo>
                    <a:pt x="48316" y="107936"/>
                  </a:lnTo>
                  <a:lnTo>
                    <a:pt x="49835" y="97197"/>
                  </a:lnTo>
                  <a:lnTo>
                    <a:pt x="51988" y="86202"/>
                  </a:lnTo>
                  <a:lnTo>
                    <a:pt x="54913" y="75360"/>
                  </a:lnTo>
                  <a:lnTo>
                    <a:pt x="59089" y="65070"/>
                  </a:lnTo>
                  <a:lnTo>
                    <a:pt x="64681" y="55484"/>
                  </a:lnTo>
                  <a:lnTo>
                    <a:pt x="71556" y="46721"/>
                  </a:lnTo>
                  <a:lnTo>
                    <a:pt x="79468" y="38973"/>
                  </a:lnTo>
                  <a:lnTo>
                    <a:pt x="88161" y="32247"/>
                  </a:lnTo>
                  <a:lnTo>
                    <a:pt x="97422" y="26729"/>
                  </a:lnTo>
                  <a:lnTo>
                    <a:pt x="107083" y="22844"/>
                  </a:lnTo>
                  <a:lnTo>
                    <a:pt x="117018" y="20680"/>
                  </a:lnTo>
                  <a:lnTo>
                    <a:pt x="126975" y="20192"/>
                  </a:lnTo>
                  <a:lnTo>
                    <a:pt x="136588" y="21377"/>
                  </a:lnTo>
                  <a:lnTo>
                    <a:pt x="145679" y="24066"/>
                  </a:lnTo>
                  <a:lnTo>
                    <a:pt x="154088" y="28142"/>
                  </a:lnTo>
                  <a:lnTo>
                    <a:pt x="161591" y="33618"/>
                  </a:lnTo>
                  <a:lnTo>
                    <a:pt x="168157" y="40373"/>
                  </a:lnTo>
                  <a:lnTo>
                    <a:pt x="173905" y="48178"/>
                  </a:lnTo>
                  <a:lnTo>
                    <a:pt x="179009" y="56787"/>
                  </a:lnTo>
                  <a:lnTo>
                    <a:pt x="183622" y="65988"/>
                  </a:lnTo>
                  <a:lnTo>
                    <a:pt x="187552" y="75777"/>
                  </a:lnTo>
                  <a:lnTo>
                    <a:pt x="190288" y="86333"/>
                  </a:lnTo>
                  <a:lnTo>
                    <a:pt x="191646" y="97689"/>
                  </a:lnTo>
                  <a:lnTo>
                    <a:pt x="191744" y="109587"/>
                  </a:lnTo>
                  <a:lnTo>
                    <a:pt x="190822" y="121573"/>
                  </a:lnTo>
                  <a:lnTo>
                    <a:pt x="189123" y="133372"/>
                  </a:lnTo>
                  <a:lnTo>
                    <a:pt x="186696" y="144735"/>
                  </a:lnTo>
                  <a:lnTo>
                    <a:pt x="183396" y="155367"/>
                  </a:lnTo>
                  <a:lnTo>
                    <a:pt x="179217" y="165182"/>
                  </a:lnTo>
                  <a:lnTo>
                    <a:pt x="174276" y="174264"/>
                  </a:lnTo>
                  <a:lnTo>
                    <a:pt x="168735" y="182759"/>
                  </a:lnTo>
                  <a:lnTo>
                    <a:pt x="162812" y="190773"/>
                  </a:lnTo>
                  <a:lnTo>
                    <a:pt x="158892" y="197077"/>
                  </a:lnTo>
                  <a:lnTo>
                    <a:pt x="160067" y="200297"/>
                  </a:lnTo>
                  <a:lnTo>
                    <a:pt x="165904" y="201462"/>
                  </a:lnTo>
                  <a:lnTo>
                    <a:pt x="174939" y="201981"/>
                  </a:lnTo>
                  <a:lnTo>
                    <a:pt x="185570" y="203073"/>
                  </a:lnTo>
                  <a:lnTo>
                    <a:pt x="196778" y="205285"/>
                  </a:lnTo>
                  <a:lnTo>
                    <a:pt x="208078" y="208828"/>
                  </a:lnTo>
                  <a:lnTo>
                    <a:pt x="219280" y="213842"/>
                  </a:lnTo>
                  <a:lnTo>
                    <a:pt x="230327" y="220236"/>
                  </a:lnTo>
                  <a:lnTo>
                    <a:pt x="240902" y="227773"/>
                  </a:lnTo>
                  <a:lnTo>
                    <a:pt x="250414" y="236191"/>
                  </a:lnTo>
                  <a:lnTo>
                    <a:pt x="258628" y="245264"/>
                  </a:lnTo>
                  <a:lnTo>
                    <a:pt x="265469" y="255133"/>
                  </a:lnTo>
                  <a:lnTo>
                    <a:pt x="270849" y="266273"/>
                  </a:lnTo>
                  <a:lnTo>
                    <a:pt x="274871" y="278841"/>
                  </a:lnTo>
                  <a:lnTo>
                    <a:pt x="277607" y="292535"/>
                  </a:lnTo>
                  <a:lnTo>
                    <a:pt x="279010" y="306799"/>
                  </a:lnTo>
                  <a:lnTo>
                    <a:pt x="279171" y="321241"/>
                  </a:lnTo>
                  <a:lnTo>
                    <a:pt x="277977" y="335513"/>
                  </a:lnTo>
                  <a:lnTo>
                    <a:pt x="275048" y="349243"/>
                  </a:lnTo>
                  <a:lnTo>
                    <a:pt x="270331" y="362279"/>
                  </a:lnTo>
                  <a:lnTo>
                    <a:pt x="263892" y="374337"/>
                  </a:lnTo>
                  <a:lnTo>
                    <a:pt x="255749" y="384917"/>
                  </a:lnTo>
                  <a:lnTo>
                    <a:pt x="246087" y="393882"/>
                  </a:lnTo>
                  <a:lnTo>
                    <a:pt x="235193" y="401242"/>
                  </a:lnTo>
                  <a:lnTo>
                    <a:pt x="223364" y="406979"/>
                  </a:lnTo>
                  <a:lnTo>
                    <a:pt x="210851" y="411247"/>
                  </a:lnTo>
                  <a:lnTo>
                    <a:pt x="197688" y="414320"/>
                  </a:lnTo>
                  <a:lnTo>
                    <a:pt x="183714" y="416482"/>
                  </a:lnTo>
                  <a:lnTo>
                    <a:pt x="168908" y="417980"/>
                  </a:lnTo>
                  <a:lnTo>
                    <a:pt x="153542" y="419006"/>
                  </a:lnTo>
                  <a:lnTo>
                    <a:pt x="138074" y="419704"/>
                  </a:lnTo>
                  <a:lnTo>
                    <a:pt x="122779" y="420176"/>
                  </a:lnTo>
                  <a:lnTo>
                    <a:pt x="107746" y="420494"/>
                  </a:lnTo>
                  <a:lnTo>
                    <a:pt x="92965" y="420708"/>
                  </a:lnTo>
                  <a:lnTo>
                    <a:pt x="78402" y="420856"/>
                  </a:lnTo>
                  <a:lnTo>
                    <a:pt x="64226" y="421153"/>
                  </a:lnTo>
                  <a:lnTo>
                    <a:pt x="49222" y="422130"/>
                  </a:lnTo>
                  <a:lnTo>
                    <a:pt x="29834" y="42498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47854" y="306379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52794" y="3190134"/>
              <a:ext cx="5590" cy="42115"/>
            </a:xfrm>
            <a:custGeom>
              <a:avLst/>
              <a:gdLst/>
              <a:ahLst/>
              <a:cxnLst/>
              <a:rect l="0" t="0" r="0" b="0"/>
              <a:pathLst>
                <a:path w="5590" h="42115">
                  <a:moveTo>
                    <a:pt x="5589" y="0"/>
                  </a:moveTo>
                  <a:lnTo>
                    <a:pt x="2469" y="9359"/>
                  </a:lnTo>
                  <a:lnTo>
                    <a:pt x="0" y="16768"/>
                  </a:lnTo>
                  <a:lnTo>
                    <a:pt x="558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990093" y="1389761"/>
            <a:ext cx="2401520" cy="600126"/>
            <a:chOff x="2990093" y="1389761"/>
            <a:chExt cx="2401520" cy="600126"/>
          </a:xfrm>
        </p:grpSpPr>
        <p:sp>
          <p:nvSpPr>
            <p:cNvPr id="31" name="Freeform 30"/>
            <p:cNvSpPr/>
            <p:nvPr/>
          </p:nvSpPr>
          <p:spPr>
            <a:xfrm>
              <a:off x="2990093" y="1389761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0"/>
                  </a:lnTo>
                  <a:lnTo>
                    <a:pt x="177" y="110487"/>
                  </a:lnTo>
                  <a:lnTo>
                    <a:pt x="826" y="127795"/>
                  </a:lnTo>
                  <a:lnTo>
                    <a:pt x="2074" y="143849"/>
                  </a:lnTo>
                  <a:lnTo>
                    <a:pt x="3727" y="159083"/>
                  </a:lnTo>
                  <a:lnTo>
                    <a:pt x="5375" y="174605"/>
                  </a:lnTo>
                  <a:lnTo>
                    <a:pt x="6778" y="191050"/>
                  </a:lnTo>
                  <a:lnTo>
                    <a:pt x="7871" y="208386"/>
                  </a:lnTo>
                  <a:lnTo>
                    <a:pt x="8679" y="226189"/>
                  </a:lnTo>
                  <a:lnTo>
                    <a:pt x="9257" y="244132"/>
                  </a:lnTo>
                  <a:lnTo>
                    <a:pt x="9662" y="261895"/>
                  </a:lnTo>
                  <a:lnTo>
                    <a:pt x="9941" y="279114"/>
                  </a:lnTo>
                  <a:lnTo>
                    <a:pt x="10132" y="295652"/>
                  </a:lnTo>
                  <a:lnTo>
                    <a:pt x="10262" y="311551"/>
                  </a:lnTo>
                  <a:lnTo>
                    <a:pt x="10350" y="326928"/>
                  </a:lnTo>
                  <a:lnTo>
                    <a:pt x="10409" y="341889"/>
                  </a:lnTo>
                  <a:lnTo>
                    <a:pt x="10449" y="355937"/>
                  </a:lnTo>
                  <a:lnTo>
                    <a:pt x="10480" y="369354"/>
                  </a:lnTo>
                  <a:lnTo>
                    <a:pt x="10505" y="383323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17760" y="1401935"/>
              <a:ext cx="251360" cy="464162"/>
            </a:xfrm>
            <a:custGeom>
              <a:avLst/>
              <a:gdLst/>
              <a:ahLst/>
              <a:cxnLst/>
              <a:rect l="0" t="0" r="0" b="0"/>
              <a:pathLst>
                <a:path w="251360" h="464162">
                  <a:moveTo>
                    <a:pt x="19732" y="8883"/>
                  </a:moveTo>
                  <a:lnTo>
                    <a:pt x="16865" y="17819"/>
                  </a:lnTo>
                  <a:lnTo>
                    <a:pt x="14723" y="27446"/>
                  </a:lnTo>
                  <a:lnTo>
                    <a:pt x="13120" y="38733"/>
                  </a:lnTo>
                  <a:lnTo>
                    <a:pt x="11939" y="51401"/>
                  </a:lnTo>
                  <a:lnTo>
                    <a:pt x="11091" y="64880"/>
                  </a:lnTo>
                  <a:lnTo>
                    <a:pt x="10488" y="78747"/>
                  </a:lnTo>
                  <a:lnTo>
                    <a:pt x="9901" y="92610"/>
                  </a:lnTo>
                  <a:lnTo>
                    <a:pt x="8969" y="106054"/>
                  </a:lnTo>
                  <a:lnTo>
                    <a:pt x="7520" y="118834"/>
                  </a:lnTo>
                  <a:lnTo>
                    <a:pt x="5474" y="128586"/>
                  </a:lnTo>
                  <a:lnTo>
                    <a:pt x="3245" y="132103"/>
                  </a:lnTo>
                  <a:lnTo>
                    <a:pt x="1575" y="129937"/>
                  </a:lnTo>
                  <a:lnTo>
                    <a:pt x="499" y="123720"/>
                  </a:lnTo>
                  <a:lnTo>
                    <a:pt x="0" y="114975"/>
                  </a:lnTo>
                  <a:lnTo>
                    <a:pt x="231" y="104943"/>
                  </a:lnTo>
                  <a:lnTo>
                    <a:pt x="1224" y="94368"/>
                  </a:lnTo>
                  <a:lnTo>
                    <a:pt x="2884" y="83614"/>
                  </a:lnTo>
                  <a:lnTo>
                    <a:pt x="5074" y="72837"/>
                  </a:lnTo>
                  <a:lnTo>
                    <a:pt x="7667" y="62100"/>
                  </a:lnTo>
                  <a:lnTo>
                    <a:pt x="10714" y="51578"/>
                  </a:lnTo>
                  <a:lnTo>
                    <a:pt x="14437" y="41574"/>
                  </a:lnTo>
                  <a:lnTo>
                    <a:pt x="18910" y="32216"/>
                  </a:lnTo>
                  <a:lnTo>
                    <a:pt x="24219" y="23624"/>
                  </a:lnTo>
                  <a:lnTo>
                    <a:pt x="30539" y="15999"/>
                  </a:lnTo>
                  <a:lnTo>
                    <a:pt x="37868" y="9364"/>
                  </a:lnTo>
                  <a:lnTo>
                    <a:pt x="46061" y="4078"/>
                  </a:lnTo>
                  <a:lnTo>
                    <a:pt x="54932" y="883"/>
                  </a:lnTo>
                  <a:lnTo>
                    <a:pt x="64300" y="0"/>
                  </a:lnTo>
                  <a:lnTo>
                    <a:pt x="73860" y="1356"/>
                  </a:lnTo>
                  <a:lnTo>
                    <a:pt x="83198" y="4850"/>
                  </a:lnTo>
                  <a:lnTo>
                    <a:pt x="92105" y="10204"/>
                  </a:lnTo>
                  <a:lnTo>
                    <a:pt x="100560" y="17203"/>
                  </a:lnTo>
                  <a:lnTo>
                    <a:pt x="108625" y="25788"/>
                  </a:lnTo>
                  <a:lnTo>
                    <a:pt x="116386" y="35784"/>
                  </a:lnTo>
                  <a:lnTo>
                    <a:pt x="123921" y="47087"/>
                  </a:lnTo>
                  <a:lnTo>
                    <a:pt x="131295" y="59729"/>
                  </a:lnTo>
                  <a:lnTo>
                    <a:pt x="138551" y="73601"/>
                  </a:lnTo>
                  <a:lnTo>
                    <a:pt x="145561" y="88323"/>
                  </a:lnTo>
                  <a:lnTo>
                    <a:pt x="152042" y="103350"/>
                  </a:lnTo>
                  <a:lnTo>
                    <a:pt x="157878" y="118355"/>
                  </a:lnTo>
                  <a:lnTo>
                    <a:pt x="162949" y="133531"/>
                  </a:lnTo>
                  <a:lnTo>
                    <a:pt x="167056" y="149472"/>
                  </a:lnTo>
                  <a:lnTo>
                    <a:pt x="170188" y="166455"/>
                  </a:lnTo>
                  <a:lnTo>
                    <a:pt x="172478" y="184286"/>
                  </a:lnTo>
                  <a:lnTo>
                    <a:pt x="174106" y="202488"/>
                  </a:lnTo>
                  <a:lnTo>
                    <a:pt x="175242" y="220735"/>
                  </a:lnTo>
                  <a:lnTo>
                    <a:pt x="176024" y="238887"/>
                  </a:lnTo>
                  <a:lnTo>
                    <a:pt x="176557" y="256907"/>
                  </a:lnTo>
                  <a:lnTo>
                    <a:pt x="176914" y="274800"/>
                  </a:lnTo>
                  <a:lnTo>
                    <a:pt x="176985" y="292425"/>
                  </a:lnTo>
                  <a:lnTo>
                    <a:pt x="176501" y="309499"/>
                  </a:lnTo>
                  <a:lnTo>
                    <a:pt x="175354" y="325910"/>
                  </a:lnTo>
                  <a:lnTo>
                    <a:pt x="173429" y="341542"/>
                  </a:lnTo>
                  <a:lnTo>
                    <a:pt x="170533" y="356201"/>
                  </a:lnTo>
                  <a:lnTo>
                    <a:pt x="166657" y="369877"/>
                  </a:lnTo>
                  <a:lnTo>
                    <a:pt x="161935" y="382706"/>
                  </a:lnTo>
                  <a:lnTo>
                    <a:pt x="156549" y="394870"/>
                  </a:lnTo>
                  <a:lnTo>
                    <a:pt x="150669" y="406534"/>
                  </a:lnTo>
                  <a:lnTo>
                    <a:pt x="144434" y="417675"/>
                  </a:lnTo>
                  <a:lnTo>
                    <a:pt x="137950" y="428090"/>
                  </a:lnTo>
                  <a:lnTo>
                    <a:pt x="131284" y="437720"/>
                  </a:lnTo>
                  <a:lnTo>
                    <a:pt x="124164" y="446322"/>
                  </a:lnTo>
                  <a:lnTo>
                    <a:pt x="116013" y="453422"/>
                  </a:lnTo>
                  <a:lnTo>
                    <a:pt x="106607" y="458890"/>
                  </a:lnTo>
                  <a:lnTo>
                    <a:pt x="96357" y="462577"/>
                  </a:lnTo>
                  <a:lnTo>
                    <a:pt x="86091" y="464161"/>
                  </a:lnTo>
                  <a:lnTo>
                    <a:pt x="76299" y="463670"/>
                  </a:lnTo>
                  <a:lnTo>
                    <a:pt x="67117" y="461410"/>
                  </a:lnTo>
                  <a:lnTo>
                    <a:pt x="58496" y="457767"/>
                  </a:lnTo>
                  <a:lnTo>
                    <a:pt x="50336" y="453096"/>
                  </a:lnTo>
                  <a:lnTo>
                    <a:pt x="42687" y="447522"/>
                  </a:lnTo>
                  <a:lnTo>
                    <a:pt x="35761" y="440958"/>
                  </a:lnTo>
                  <a:lnTo>
                    <a:pt x="29625" y="433428"/>
                  </a:lnTo>
                  <a:lnTo>
                    <a:pt x="24520" y="424915"/>
                  </a:lnTo>
                  <a:lnTo>
                    <a:pt x="20920" y="415291"/>
                  </a:lnTo>
                  <a:lnTo>
                    <a:pt x="18951" y="404594"/>
                  </a:lnTo>
                  <a:lnTo>
                    <a:pt x="18596" y="393157"/>
                  </a:lnTo>
                  <a:lnTo>
                    <a:pt x="19869" y="381487"/>
                  </a:lnTo>
                  <a:lnTo>
                    <a:pt x="22628" y="369913"/>
                  </a:lnTo>
                  <a:lnTo>
                    <a:pt x="27090" y="359042"/>
                  </a:lnTo>
                  <a:lnTo>
                    <a:pt x="33890" y="349807"/>
                  </a:lnTo>
                  <a:lnTo>
                    <a:pt x="43160" y="342573"/>
                  </a:lnTo>
                  <a:lnTo>
                    <a:pt x="54283" y="337532"/>
                  </a:lnTo>
                  <a:lnTo>
                    <a:pt x="66196" y="334957"/>
                  </a:lnTo>
                  <a:lnTo>
                    <a:pt x="78204" y="334743"/>
                  </a:lnTo>
                  <a:lnTo>
                    <a:pt x="90009" y="336512"/>
                  </a:lnTo>
                  <a:lnTo>
                    <a:pt x="101534" y="339816"/>
                  </a:lnTo>
                  <a:lnTo>
                    <a:pt x="112796" y="344252"/>
                  </a:lnTo>
                  <a:lnTo>
                    <a:pt x="123679" y="349497"/>
                  </a:lnTo>
                  <a:lnTo>
                    <a:pt x="133929" y="355307"/>
                  </a:lnTo>
                  <a:lnTo>
                    <a:pt x="143459" y="361507"/>
                  </a:lnTo>
                  <a:lnTo>
                    <a:pt x="152337" y="367974"/>
                  </a:lnTo>
                  <a:lnTo>
                    <a:pt x="160687" y="374622"/>
                  </a:lnTo>
                  <a:lnTo>
                    <a:pt x="168644" y="381392"/>
                  </a:lnTo>
                  <a:lnTo>
                    <a:pt x="176481" y="388245"/>
                  </a:lnTo>
                  <a:lnTo>
                    <a:pt x="184589" y="395152"/>
                  </a:lnTo>
                  <a:lnTo>
                    <a:pt x="193156" y="402088"/>
                  </a:lnTo>
                  <a:lnTo>
                    <a:pt x="202122" y="408736"/>
                  </a:lnTo>
                  <a:lnTo>
                    <a:pt x="212360" y="415146"/>
                  </a:lnTo>
                  <a:lnTo>
                    <a:pt x="227009" y="421884"/>
                  </a:lnTo>
                  <a:lnTo>
                    <a:pt x="251359" y="430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63875" y="1810901"/>
              <a:ext cx="62088" cy="136872"/>
            </a:xfrm>
            <a:custGeom>
              <a:avLst/>
              <a:gdLst/>
              <a:ahLst/>
              <a:cxnLst/>
              <a:rect l="0" t="0" r="0" b="0"/>
              <a:pathLst>
                <a:path w="62088" h="136872">
                  <a:moveTo>
                    <a:pt x="0" y="0"/>
                  </a:moveTo>
                  <a:lnTo>
                    <a:pt x="8734" y="5868"/>
                  </a:lnTo>
                  <a:lnTo>
                    <a:pt x="16441" y="11432"/>
                  </a:lnTo>
                  <a:lnTo>
                    <a:pt x="23843" y="17236"/>
                  </a:lnTo>
                  <a:lnTo>
                    <a:pt x="31104" y="23489"/>
                  </a:lnTo>
                  <a:lnTo>
                    <a:pt x="38282" y="30468"/>
                  </a:lnTo>
                  <a:lnTo>
                    <a:pt x="45395" y="38249"/>
                  </a:lnTo>
                  <a:lnTo>
                    <a:pt x="51967" y="46750"/>
                  </a:lnTo>
                  <a:lnTo>
                    <a:pt x="57088" y="55830"/>
                  </a:lnTo>
                  <a:lnTo>
                    <a:pt x="60380" y="65343"/>
                  </a:lnTo>
                  <a:lnTo>
                    <a:pt x="61943" y="75171"/>
                  </a:lnTo>
                  <a:lnTo>
                    <a:pt x="62087" y="85221"/>
                  </a:lnTo>
                  <a:lnTo>
                    <a:pt x="61152" y="95410"/>
                  </a:lnTo>
                  <a:lnTo>
                    <a:pt x="59586" y="105237"/>
                  </a:lnTo>
                  <a:lnTo>
                    <a:pt x="57777" y="114739"/>
                  </a:lnTo>
                  <a:lnTo>
                    <a:pt x="55571" y="124752"/>
                  </a:lnTo>
                  <a:lnTo>
                    <a:pt x="52643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99859" y="1397143"/>
              <a:ext cx="306256" cy="445873"/>
            </a:xfrm>
            <a:custGeom>
              <a:avLst/>
              <a:gdLst/>
              <a:ahLst/>
              <a:cxnLst/>
              <a:rect l="0" t="0" r="0" b="0"/>
              <a:pathLst>
                <a:path w="306256" h="445873">
                  <a:moveTo>
                    <a:pt x="21985" y="13675"/>
                  </a:moveTo>
                  <a:lnTo>
                    <a:pt x="19118" y="22544"/>
                  </a:lnTo>
                  <a:lnTo>
                    <a:pt x="16977" y="31530"/>
                  </a:lnTo>
                  <a:lnTo>
                    <a:pt x="15368" y="41521"/>
                  </a:lnTo>
                  <a:lnTo>
                    <a:pt x="14015" y="52329"/>
                  </a:lnTo>
                  <a:lnTo>
                    <a:pt x="12519" y="63492"/>
                  </a:lnTo>
                  <a:lnTo>
                    <a:pt x="10664" y="74628"/>
                  </a:lnTo>
                  <a:lnTo>
                    <a:pt x="8324" y="83159"/>
                  </a:lnTo>
                  <a:lnTo>
                    <a:pt x="6042" y="85754"/>
                  </a:lnTo>
                  <a:lnTo>
                    <a:pt x="4874" y="82988"/>
                  </a:lnTo>
                  <a:lnTo>
                    <a:pt x="4963" y="76415"/>
                  </a:lnTo>
                  <a:lnTo>
                    <a:pt x="6238" y="67630"/>
                  </a:lnTo>
                  <a:lnTo>
                    <a:pt x="8735" y="58121"/>
                  </a:lnTo>
                  <a:lnTo>
                    <a:pt x="12365" y="48724"/>
                  </a:lnTo>
                  <a:lnTo>
                    <a:pt x="16932" y="39749"/>
                  </a:lnTo>
                  <a:lnTo>
                    <a:pt x="22220" y="31240"/>
                  </a:lnTo>
                  <a:lnTo>
                    <a:pt x="28046" y="23144"/>
                  </a:lnTo>
                  <a:lnTo>
                    <a:pt x="34586" y="15702"/>
                  </a:lnTo>
                  <a:lnTo>
                    <a:pt x="42340" y="9444"/>
                  </a:lnTo>
                  <a:lnTo>
                    <a:pt x="51477" y="4572"/>
                  </a:lnTo>
                  <a:lnTo>
                    <a:pt x="61546" y="1299"/>
                  </a:lnTo>
                  <a:lnTo>
                    <a:pt x="71689" y="0"/>
                  </a:lnTo>
                  <a:lnTo>
                    <a:pt x="81398" y="689"/>
                  </a:lnTo>
                  <a:lnTo>
                    <a:pt x="90525" y="3254"/>
                  </a:lnTo>
                  <a:lnTo>
                    <a:pt x="99108" y="7634"/>
                  </a:lnTo>
                  <a:lnTo>
                    <a:pt x="107249" y="13618"/>
                  </a:lnTo>
                  <a:lnTo>
                    <a:pt x="115055" y="21058"/>
                  </a:lnTo>
                  <a:lnTo>
                    <a:pt x="122618" y="29945"/>
                  </a:lnTo>
                  <a:lnTo>
                    <a:pt x="130004" y="40143"/>
                  </a:lnTo>
                  <a:lnTo>
                    <a:pt x="137103" y="51414"/>
                  </a:lnTo>
                  <a:lnTo>
                    <a:pt x="143645" y="63503"/>
                  </a:lnTo>
                  <a:lnTo>
                    <a:pt x="149520" y="76190"/>
                  </a:lnTo>
                  <a:lnTo>
                    <a:pt x="154618" y="89302"/>
                  </a:lnTo>
                  <a:lnTo>
                    <a:pt x="158744" y="102709"/>
                  </a:lnTo>
                  <a:lnTo>
                    <a:pt x="161893" y="116317"/>
                  </a:lnTo>
                  <a:lnTo>
                    <a:pt x="164364" y="129895"/>
                  </a:lnTo>
                  <a:lnTo>
                    <a:pt x="166646" y="143091"/>
                  </a:lnTo>
                  <a:lnTo>
                    <a:pt x="169029" y="155751"/>
                  </a:lnTo>
                  <a:lnTo>
                    <a:pt x="171293" y="168050"/>
                  </a:lnTo>
                  <a:lnTo>
                    <a:pt x="172828" y="180382"/>
                  </a:lnTo>
                  <a:lnTo>
                    <a:pt x="173345" y="192983"/>
                  </a:lnTo>
                  <a:lnTo>
                    <a:pt x="173030" y="206075"/>
                  </a:lnTo>
                  <a:lnTo>
                    <a:pt x="172355" y="219936"/>
                  </a:lnTo>
                  <a:lnTo>
                    <a:pt x="171631" y="234633"/>
                  </a:lnTo>
                  <a:lnTo>
                    <a:pt x="170671" y="249911"/>
                  </a:lnTo>
                  <a:lnTo>
                    <a:pt x="168896" y="265313"/>
                  </a:lnTo>
                  <a:lnTo>
                    <a:pt x="166040" y="280559"/>
                  </a:lnTo>
                  <a:lnTo>
                    <a:pt x="162309" y="295558"/>
                  </a:lnTo>
                  <a:lnTo>
                    <a:pt x="158187" y="310315"/>
                  </a:lnTo>
                  <a:lnTo>
                    <a:pt x="154001" y="324871"/>
                  </a:lnTo>
                  <a:lnTo>
                    <a:pt x="149734" y="339273"/>
                  </a:lnTo>
                  <a:lnTo>
                    <a:pt x="145116" y="353564"/>
                  </a:lnTo>
                  <a:lnTo>
                    <a:pt x="140008" y="367766"/>
                  </a:lnTo>
                  <a:lnTo>
                    <a:pt x="134255" y="381576"/>
                  </a:lnTo>
                  <a:lnTo>
                    <a:pt x="127630" y="394397"/>
                  </a:lnTo>
                  <a:lnTo>
                    <a:pt x="120093" y="405977"/>
                  </a:lnTo>
                  <a:lnTo>
                    <a:pt x="111758" y="416227"/>
                  </a:lnTo>
                  <a:lnTo>
                    <a:pt x="102793" y="425048"/>
                  </a:lnTo>
                  <a:lnTo>
                    <a:pt x="93356" y="432528"/>
                  </a:lnTo>
                  <a:lnTo>
                    <a:pt x="83580" y="438569"/>
                  </a:lnTo>
                  <a:lnTo>
                    <a:pt x="73565" y="442812"/>
                  </a:lnTo>
                  <a:lnTo>
                    <a:pt x="63390" y="445220"/>
                  </a:lnTo>
                  <a:lnTo>
                    <a:pt x="53269" y="445872"/>
                  </a:lnTo>
                  <a:lnTo>
                    <a:pt x="43547" y="444799"/>
                  </a:lnTo>
                  <a:lnTo>
                    <a:pt x="34383" y="442184"/>
                  </a:lnTo>
                  <a:lnTo>
                    <a:pt x="25924" y="438158"/>
                  </a:lnTo>
                  <a:lnTo>
                    <a:pt x="18388" y="432716"/>
                  </a:lnTo>
                  <a:lnTo>
                    <a:pt x="11809" y="425978"/>
                  </a:lnTo>
                  <a:lnTo>
                    <a:pt x="6392" y="418015"/>
                  </a:lnTo>
                  <a:lnTo>
                    <a:pt x="2575" y="408768"/>
                  </a:lnTo>
                  <a:lnTo>
                    <a:pt x="457" y="398329"/>
                  </a:lnTo>
                  <a:lnTo>
                    <a:pt x="0" y="387065"/>
                  </a:lnTo>
                  <a:lnTo>
                    <a:pt x="1206" y="375513"/>
                  </a:lnTo>
                  <a:lnTo>
                    <a:pt x="3909" y="364013"/>
                  </a:lnTo>
                  <a:lnTo>
                    <a:pt x="7994" y="353022"/>
                  </a:lnTo>
                  <a:lnTo>
                    <a:pt x="13476" y="343173"/>
                  </a:lnTo>
                  <a:lnTo>
                    <a:pt x="20240" y="334706"/>
                  </a:lnTo>
                  <a:lnTo>
                    <a:pt x="28221" y="327682"/>
                  </a:lnTo>
                  <a:lnTo>
                    <a:pt x="37480" y="322173"/>
                  </a:lnTo>
                  <a:lnTo>
                    <a:pt x="47922" y="318066"/>
                  </a:lnTo>
                  <a:lnTo>
                    <a:pt x="59019" y="315441"/>
                  </a:lnTo>
                  <a:lnTo>
                    <a:pt x="69926" y="314644"/>
                  </a:lnTo>
                  <a:lnTo>
                    <a:pt x="80189" y="315699"/>
                  </a:lnTo>
                  <a:lnTo>
                    <a:pt x="89875" y="318354"/>
                  </a:lnTo>
                  <a:lnTo>
                    <a:pt x="99372" y="322270"/>
                  </a:lnTo>
                  <a:lnTo>
                    <a:pt x="108945" y="327123"/>
                  </a:lnTo>
                  <a:lnTo>
                    <a:pt x="118527" y="332651"/>
                  </a:lnTo>
                  <a:lnTo>
                    <a:pt x="127822" y="338652"/>
                  </a:lnTo>
                  <a:lnTo>
                    <a:pt x="136676" y="344982"/>
                  </a:lnTo>
                  <a:lnTo>
                    <a:pt x="145252" y="351535"/>
                  </a:lnTo>
                  <a:lnTo>
                    <a:pt x="153923" y="358241"/>
                  </a:lnTo>
                  <a:lnTo>
                    <a:pt x="162901" y="365050"/>
                  </a:lnTo>
                  <a:lnTo>
                    <a:pt x="172066" y="371928"/>
                  </a:lnTo>
                  <a:lnTo>
                    <a:pt x="181072" y="378853"/>
                  </a:lnTo>
                  <a:lnTo>
                    <a:pt x="189729" y="385809"/>
                  </a:lnTo>
                  <a:lnTo>
                    <a:pt x="198170" y="392786"/>
                  </a:lnTo>
                  <a:lnTo>
                    <a:pt x="206751" y="399776"/>
                  </a:lnTo>
                  <a:lnTo>
                    <a:pt x="215672" y="406763"/>
                  </a:lnTo>
                  <a:lnTo>
                    <a:pt x="224968" y="413251"/>
                  </a:lnTo>
                  <a:lnTo>
                    <a:pt x="234596" y="418316"/>
                  </a:lnTo>
                  <a:lnTo>
                    <a:pt x="244478" y="421575"/>
                  </a:lnTo>
                  <a:lnTo>
                    <a:pt x="254480" y="423285"/>
                  </a:lnTo>
                  <a:lnTo>
                    <a:pt x="265601" y="424252"/>
                  </a:lnTo>
                  <a:lnTo>
                    <a:pt x="281052" y="424555"/>
                  </a:lnTo>
                  <a:lnTo>
                    <a:pt x="306255" y="424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58897" y="1473989"/>
              <a:ext cx="10430" cy="379027"/>
            </a:xfrm>
            <a:custGeom>
              <a:avLst/>
              <a:gdLst/>
              <a:ahLst/>
              <a:cxnLst/>
              <a:rect l="0" t="0" r="0" b="0"/>
              <a:pathLst>
                <a:path w="10430" h="379027">
                  <a:moveTo>
                    <a:pt x="10429" y="0"/>
                  </a:moveTo>
                  <a:lnTo>
                    <a:pt x="7629" y="14669"/>
                  </a:lnTo>
                  <a:lnTo>
                    <a:pt x="6127" y="28580"/>
                  </a:lnTo>
                  <a:lnTo>
                    <a:pt x="5812" y="43069"/>
                  </a:lnTo>
                  <a:lnTo>
                    <a:pt x="6145" y="57925"/>
                  </a:lnTo>
                  <a:lnTo>
                    <a:pt x="6317" y="72453"/>
                  </a:lnTo>
                  <a:lnTo>
                    <a:pt x="5884" y="86281"/>
                  </a:lnTo>
                  <a:lnTo>
                    <a:pt x="4915" y="99838"/>
                  </a:lnTo>
                  <a:lnTo>
                    <a:pt x="3793" y="114146"/>
                  </a:lnTo>
                  <a:lnTo>
                    <a:pt x="2777" y="129733"/>
                  </a:lnTo>
                  <a:lnTo>
                    <a:pt x="1958" y="146474"/>
                  </a:lnTo>
                  <a:lnTo>
                    <a:pt x="1343" y="163869"/>
                  </a:lnTo>
                  <a:lnTo>
                    <a:pt x="897" y="181539"/>
                  </a:lnTo>
                  <a:lnTo>
                    <a:pt x="582" y="199286"/>
                  </a:lnTo>
                  <a:lnTo>
                    <a:pt x="363" y="217026"/>
                  </a:lnTo>
                  <a:lnTo>
                    <a:pt x="213" y="234728"/>
                  </a:lnTo>
                  <a:lnTo>
                    <a:pt x="111" y="252223"/>
                  </a:lnTo>
                  <a:lnTo>
                    <a:pt x="41" y="269210"/>
                  </a:lnTo>
                  <a:lnTo>
                    <a:pt x="0" y="285561"/>
                  </a:lnTo>
                  <a:lnTo>
                    <a:pt x="141" y="301154"/>
                  </a:lnTo>
                  <a:lnTo>
                    <a:pt x="769" y="315786"/>
                  </a:lnTo>
                  <a:lnTo>
                    <a:pt x="2003" y="329430"/>
                  </a:lnTo>
                  <a:lnTo>
                    <a:pt x="3655" y="341770"/>
                  </a:lnTo>
                  <a:lnTo>
                    <a:pt x="5474" y="353324"/>
                  </a:lnTo>
                  <a:lnTo>
                    <a:pt x="7623" y="365107"/>
                  </a:lnTo>
                  <a:lnTo>
                    <a:pt x="104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82419" y="1463461"/>
              <a:ext cx="197437" cy="270242"/>
            </a:xfrm>
            <a:custGeom>
              <a:avLst/>
              <a:gdLst/>
              <a:ahLst/>
              <a:cxnLst/>
              <a:rect l="0" t="0" r="0" b="0"/>
              <a:pathLst>
                <a:path w="197437" h="270242">
                  <a:moveTo>
                    <a:pt x="197436" y="178984"/>
                  </a:moveTo>
                  <a:lnTo>
                    <a:pt x="188634" y="184785"/>
                  </a:lnTo>
                  <a:lnTo>
                    <a:pt x="180287" y="189709"/>
                  </a:lnTo>
                  <a:lnTo>
                    <a:pt x="171588" y="194216"/>
                  </a:lnTo>
                  <a:lnTo>
                    <a:pt x="162468" y="198610"/>
                  </a:lnTo>
                  <a:lnTo>
                    <a:pt x="152972" y="203272"/>
                  </a:lnTo>
                  <a:lnTo>
                    <a:pt x="143181" y="208387"/>
                  </a:lnTo>
                  <a:lnTo>
                    <a:pt x="133167" y="213965"/>
                  </a:lnTo>
                  <a:lnTo>
                    <a:pt x="122993" y="219936"/>
                  </a:lnTo>
                  <a:lnTo>
                    <a:pt x="112707" y="226210"/>
                  </a:lnTo>
                  <a:lnTo>
                    <a:pt x="102343" y="232541"/>
                  </a:lnTo>
                  <a:lnTo>
                    <a:pt x="91925" y="238558"/>
                  </a:lnTo>
                  <a:lnTo>
                    <a:pt x="81471" y="244087"/>
                  </a:lnTo>
                  <a:lnTo>
                    <a:pt x="70993" y="249290"/>
                  </a:lnTo>
                  <a:lnTo>
                    <a:pt x="60497" y="254551"/>
                  </a:lnTo>
                  <a:lnTo>
                    <a:pt x="49995" y="260075"/>
                  </a:lnTo>
                  <a:lnTo>
                    <a:pt x="39655" y="265260"/>
                  </a:lnTo>
                  <a:lnTo>
                    <a:pt x="29785" y="268845"/>
                  </a:lnTo>
                  <a:lnTo>
                    <a:pt x="20531" y="270241"/>
                  </a:lnTo>
                  <a:lnTo>
                    <a:pt x="12350" y="269193"/>
                  </a:lnTo>
                  <a:lnTo>
                    <a:pt x="6066" y="265440"/>
                  </a:lnTo>
                  <a:lnTo>
                    <a:pt x="1960" y="259135"/>
                  </a:lnTo>
                  <a:lnTo>
                    <a:pt x="0" y="250868"/>
                  </a:lnTo>
                  <a:lnTo>
                    <a:pt x="115" y="241434"/>
                  </a:lnTo>
                  <a:lnTo>
                    <a:pt x="2038" y="231397"/>
                  </a:lnTo>
                  <a:lnTo>
                    <a:pt x="5241" y="221071"/>
                  </a:lnTo>
                  <a:lnTo>
                    <a:pt x="9058" y="210614"/>
                  </a:lnTo>
                  <a:lnTo>
                    <a:pt x="13065" y="200097"/>
                  </a:lnTo>
                  <a:lnTo>
                    <a:pt x="17225" y="189391"/>
                  </a:lnTo>
                  <a:lnTo>
                    <a:pt x="21777" y="178203"/>
                  </a:lnTo>
                  <a:lnTo>
                    <a:pt x="26835" y="166410"/>
                  </a:lnTo>
                  <a:lnTo>
                    <a:pt x="32216" y="154047"/>
                  </a:lnTo>
                  <a:lnTo>
                    <a:pt x="37528" y="141215"/>
                  </a:lnTo>
                  <a:lnTo>
                    <a:pt x="42548" y="128025"/>
                  </a:lnTo>
                  <a:lnTo>
                    <a:pt x="47225" y="114574"/>
                  </a:lnTo>
                  <a:lnTo>
                    <a:pt x="51593" y="100939"/>
                  </a:lnTo>
                  <a:lnTo>
                    <a:pt x="55714" y="87179"/>
                  </a:lnTo>
                  <a:lnTo>
                    <a:pt x="59652" y="73499"/>
                  </a:lnTo>
                  <a:lnTo>
                    <a:pt x="63456" y="60234"/>
                  </a:lnTo>
                  <a:lnTo>
                    <a:pt x="67163" y="47547"/>
                  </a:lnTo>
                  <a:lnTo>
                    <a:pt x="70648" y="35868"/>
                  </a:lnTo>
                  <a:lnTo>
                    <a:pt x="73981" y="24840"/>
                  </a:lnTo>
                  <a:lnTo>
                    <a:pt x="77453" y="13492"/>
                  </a:lnTo>
                  <a:lnTo>
                    <a:pt x="81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16725" y="1831958"/>
              <a:ext cx="42803" cy="157929"/>
            </a:xfrm>
            <a:custGeom>
              <a:avLst/>
              <a:gdLst/>
              <a:ahLst/>
              <a:cxnLst/>
              <a:rect l="0" t="0" r="0" b="0"/>
              <a:pathLst>
                <a:path w="42803" h="157929">
                  <a:moveTo>
                    <a:pt x="10528" y="0"/>
                  </a:moveTo>
                  <a:lnTo>
                    <a:pt x="16329" y="8801"/>
                  </a:lnTo>
                  <a:lnTo>
                    <a:pt x="21253" y="17148"/>
                  </a:lnTo>
                  <a:lnTo>
                    <a:pt x="25756" y="25847"/>
                  </a:lnTo>
                  <a:lnTo>
                    <a:pt x="29977" y="34968"/>
                  </a:lnTo>
                  <a:lnTo>
                    <a:pt x="33991" y="44463"/>
                  </a:lnTo>
                  <a:lnTo>
                    <a:pt x="37838" y="54255"/>
                  </a:lnTo>
                  <a:lnTo>
                    <a:pt x="41072" y="64269"/>
                  </a:lnTo>
                  <a:lnTo>
                    <a:pt x="42802" y="74443"/>
                  </a:lnTo>
                  <a:lnTo>
                    <a:pt x="42665" y="84725"/>
                  </a:lnTo>
                  <a:lnTo>
                    <a:pt x="40774" y="94916"/>
                  </a:lnTo>
                  <a:lnTo>
                    <a:pt x="37445" y="104685"/>
                  </a:lnTo>
                  <a:lnTo>
                    <a:pt x="33025" y="113881"/>
                  </a:lnTo>
                  <a:lnTo>
                    <a:pt x="27926" y="122418"/>
                  </a:lnTo>
                  <a:lnTo>
                    <a:pt x="22002" y="131128"/>
                  </a:lnTo>
                  <a:lnTo>
                    <a:pt x="13625" y="14189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00994" y="1442404"/>
              <a:ext cx="271147" cy="400084"/>
            </a:xfrm>
            <a:custGeom>
              <a:avLst/>
              <a:gdLst/>
              <a:ahLst/>
              <a:cxnLst/>
              <a:rect l="0" t="0" r="0" b="0"/>
              <a:pathLst>
                <a:path w="271147" h="400084">
                  <a:moveTo>
                    <a:pt x="73700" y="0"/>
                  </a:moveTo>
                  <a:lnTo>
                    <a:pt x="67899" y="8801"/>
                  </a:lnTo>
                  <a:lnTo>
                    <a:pt x="62975" y="17148"/>
                  </a:lnTo>
                  <a:lnTo>
                    <a:pt x="58472" y="25846"/>
                  </a:lnTo>
                  <a:lnTo>
                    <a:pt x="54252" y="34967"/>
                  </a:lnTo>
                  <a:lnTo>
                    <a:pt x="50238" y="44462"/>
                  </a:lnTo>
                  <a:lnTo>
                    <a:pt x="46377" y="54254"/>
                  </a:lnTo>
                  <a:lnTo>
                    <a:pt x="42625" y="64268"/>
                  </a:lnTo>
                  <a:lnTo>
                    <a:pt x="38949" y="74442"/>
                  </a:lnTo>
                  <a:lnTo>
                    <a:pt x="35322" y="84729"/>
                  </a:lnTo>
                  <a:lnTo>
                    <a:pt x="31563" y="95093"/>
                  </a:lnTo>
                  <a:lnTo>
                    <a:pt x="27355" y="105511"/>
                  </a:lnTo>
                  <a:lnTo>
                    <a:pt x="22571" y="115872"/>
                  </a:lnTo>
                  <a:lnTo>
                    <a:pt x="17738" y="122928"/>
                  </a:lnTo>
                  <a:lnTo>
                    <a:pt x="14194" y="123140"/>
                  </a:lnTo>
                  <a:lnTo>
                    <a:pt x="12726" y="118578"/>
                  </a:lnTo>
                  <a:lnTo>
                    <a:pt x="12978" y="111344"/>
                  </a:lnTo>
                  <a:lnTo>
                    <a:pt x="14396" y="102657"/>
                  </a:lnTo>
                  <a:lnTo>
                    <a:pt x="16561" y="93179"/>
                  </a:lnTo>
                  <a:lnTo>
                    <a:pt x="19206" y="83267"/>
                  </a:lnTo>
                  <a:lnTo>
                    <a:pt x="22323" y="73275"/>
                  </a:lnTo>
                  <a:lnTo>
                    <a:pt x="26112" y="63617"/>
                  </a:lnTo>
                  <a:lnTo>
                    <a:pt x="30640" y="54478"/>
                  </a:lnTo>
                  <a:lnTo>
                    <a:pt x="36161" y="45861"/>
                  </a:lnTo>
                  <a:lnTo>
                    <a:pt x="43158" y="37684"/>
                  </a:lnTo>
                  <a:lnTo>
                    <a:pt x="51759" y="29860"/>
                  </a:lnTo>
                  <a:lnTo>
                    <a:pt x="61792" y="22792"/>
                  </a:lnTo>
                  <a:lnTo>
                    <a:pt x="72967" y="17328"/>
                  </a:lnTo>
                  <a:lnTo>
                    <a:pt x="84998" y="13807"/>
                  </a:lnTo>
                  <a:lnTo>
                    <a:pt x="97480" y="12258"/>
                  </a:lnTo>
                  <a:lnTo>
                    <a:pt x="109926" y="12656"/>
                  </a:lnTo>
                  <a:lnTo>
                    <a:pt x="122056" y="14790"/>
                  </a:lnTo>
                  <a:lnTo>
                    <a:pt x="133317" y="18815"/>
                  </a:lnTo>
                  <a:lnTo>
                    <a:pt x="142822" y="25315"/>
                  </a:lnTo>
                  <a:lnTo>
                    <a:pt x="150244" y="34380"/>
                  </a:lnTo>
                  <a:lnTo>
                    <a:pt x="155584" y="45364"/>
                  </a:lnTo>
                  <a:lnTo>
                    <a:pt x="158891" y="57184"/>
                  </a:lnTo>
                  <a:lnTo>
                    <a:pt x="160415" y="69129"/>
                  </a:lnTo>
                  <a:lnTo>
                    <a:pt x="160510" y="80891"/>
                  </a:lnTo>
                  <a:lnTo>
                    <a:pt x="159528" y="92388"/>
                  </a:lnTo>
                  <a:lnTo>
                    <a:pt x="157756" y="103631"/>
                  </a:lnTo>
                  <a:lnTo>
                    <a:pt x="155095" y="114501"/>
                  </a:lnTo>
                  <a:lnTo>
                    <a:pt x="151101" y="124742"/>
                  </a:lnTo>
                  <a:lnTo>
                    <a:pt x="145644" y="134216"/>
                  </a:lnTo>
                  <a:lnTo>
                    <a:pt x="139324" y="141192"/>
                  </a:lnTo>
                  <a:lnTo>
                    <a:pt x="134297" y="143564"/>
                  </a:lnTo>
                  <a:lnTo>
                    <a:pt x="132713" y="142244"/>
                  </a:lnTo>
                  <a:lnTo>
                    <a:pt x="134549" y="138618"/>
                  </a:lnTo>
                  <a:lnTo>
                    <a:pt x="139207" y="134131"/>
                  </a:lnTo>
                  <a:lnTo>
                    <a:pt x="146249" y="130273"/>
                  </a:lnTo>
                  <a:lnTo>
                    <a:pt x="155221" y="127766"/>
                  </a:lnTo>
                  <a:lnTo>
                    <a:pt x="165508" y="126863"/>
                  </a:lnTo>
                  <a:lnTo>
                    <a:pt x="176411" y="127678"/>
                  </a:lnTo>
                  <a:lnTo>
                    <a:pt x="187483" y="130074"/>
                  </a:lnTo>
                  <a:lnTo>
                    <a:pt x="198360" y="133930"/>
                  </a:lnTo>
                  <a:lnTo>
                    <a:pt x="208665" y="139249"/>
                  </a:lnTo>
                  <a:lnTo>
                    <a:pt x="218262" y="145890"/>
                  </a:lnTo>
                  <a:lnTo>
                    <a:pt x="227199" y="153446"/>
                  </a:lnTo>
                  <a:lnTo>
                    <a:pt x="235596" y="161354"/>
                  </a:lnTo>
                  <a:lnTo>
                    <a:pt x="243575" y="169272"/>
                  </a:lnTo>
                  <a:lnTo>
                    <a:pt x="250918" y="177383"/>
                  </a:lnTo>
                  <a:lnTo>
                    <a:pt x="257099" y="186275"/>
                  </a:lnTo>
                  <a:lnTo>
                    <a:pt x="261923" y="196223"/>
                  </a:lnTo>
                  <a:lnTo>
                    <a:pt x="265502" y="207193"/>
                  </a:lnTo>
                  <a:lnTo>
                    <a:pt x="268070" y="219015"/>
                  </a:lnTo>
                  <a:lnTo>
                    <a:pt x="269868" y="231486"/>
                  </a:lnTo>
                  <a:lnTo>
                    <a:pt x="270942" y="244268"/>
                  </a:lnTo>
                  <a:lnTo>
                    <a:pt x="271146" y="256914"/>
                  </a:lnTo>
                  <a:lnTo>
                    <a:pt x="270468" y="269193"/>
                  </a:lnTo>
                  <a:lnTo>
                    <a:pt x="268860" y="281063"/>
                  </a:lnTo>
                  <a:lnTo>
                    <a:pt x="266180" y="292574"/>
                  </a:lnTo>
                  <a:lnTo>
                    <a:pt x="262443" y="303797"/>
                  </a:lnTo>
                  <a:lnTo>
                    <a:pt x="257645" y="314640"/>
                  </a:lnTo>
                  <a:lnTo>
                    <a:pt x="251675" y="324855"/>
                  </a:lnTo>
                  <a:lnTo>
                    <a:pt x="244580" y="334351"/>
                  </a:lnTo>
                  <a:lnTo>
                    <a:pt x="236376" y="342863"/>
                  </a:lnTo>
                  <a:lnTo>
                    <a:pt x="226966" y="349903"/>
                  </a:lnTo>
                  <a:lnTo>
                    <a:pt x="216414" y="355339"/>
                  </a:lnTo>
                  <a:lnTo>
                    <a:pt x="204904" y="359346"/>
                  </a:lnTo>
                  <a:lnTo>
                    <a:pt x="192655" y="362208"/>
                  </a:lnTo>
                  <a:lnTo>
                    <a:pt x="179860" y="364212"/>
                  </a:lnTo>
                  <a:lnTo>
                    <a:pt x="166676" y="365595"/>
                  </a:lnTo>
                  <a:lnTo>
                    <a:pt x="153219" y="366540"/>
                  </a:lnTo>
                  <a:lnTo>
                    <a:pt x="139580" y="367186"/>
                  </a:lnTo>
                  <a:lnTo>
                    <a:pt x="125980" y="367792"/>
                  </a:lnTo>
                  <a:lnTo>
                    <a:pt x="112769" y="368732"/>
                  </a:lnTo>
                  <a:lnTo>
                    <a:pt x="100099" y="370181"/>
                  </a:lnTo>
                  <a:lnTo>
                    <a:pt x="87794" y="372137"/>
                  </a:lnTo>
                  <a:lnTo>
                    <a:pt x="75457" y="374522"/>
                  </a:lnTo>
                  <a:lnTo>
                    <a:pt x="62872" y="377236"/>
                  </a:lnTo>
                  <a:lnTo>
                    <a:pt x="50394" y="380234"/>
                  </a:lnTo>
                  <a:lnTo>
                    <a:pt x="37540" y="383921"/>
                  </a:lnTo>
                  <a:lnTo>
                    <a:pt x="22058" y="38973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90549" y="1463461"/>
              <a:ext cx="201064" cy="377105"/>
            </a:xfrm>
            <a:custGeom>
              <a:avLst/>
              <a:gdLst/>
              <a:ahLst/>
              <a:cxnLst/>
              <a:rect l="0" t="0" r="0" b="0"/>
              <a:pathLst>
                <a:path w="201064" h="377105">
                  <a:moveTo>
                    <a:pt x="115813" y="0"/>
                  </a:moveTo>
                  <a:lnTo>
                    <a:pt x="109946" y="11735"/>
                  </a:lnTo>
                  <a:lnTo>
                    <a:pt x="104382" y="22864"/>
                  </a:lnTo>
                  <a:lnTo>
                    <a:pt x="98582" y="34453"/>
                  </a:lnTo>
                  <a:lnTo>
                    <a:pt x="92502" y="46268"/>
                  </a:lnTo>
                  <a:lnTo>
                    <a:pt x="86172" y="57632"/>
                  </a:lnTo>
                  <a:lnTo>
                    <a:pt x="79649" y="68186"/>
                  </a:lnTo>
                  <a:lnTo>
                    <a:pt x="73145" y="78060"/>
                  </a:lnTo>
                  <a:lnTo>
                    <a:pt x="67011" y="87680"/>
                  </a:lnTo>
                  <a:lnTo>
                    <a:pt x="61402" y="97341"/>
                  </a:lnTo>
                  <a:lnTo>
                    <a:pt x="56145" y="107322"/>
                  </a:lnTo>
                  <a:lnTo>
                    <a:pt x="50848" y="117948"/>
                  </a:lnTo>
                  <a:lnTo>
                    <a:pt x="45286" y="129332"/>
                  </a:lnTo>
                  <a:lnTo>
                    <a:pt x="39567" y="141573"/>
                  </a:lnTo>
                  <a:lnTo>
                    <a:pt x="34026" y="154848"/>
                  </a:lnTo>
                  <a:lnTo>
                    <a:pt x="28854" y="169144"/>
                  </a:lnTo>
                  <a:lnTo>
                    <a:pt x="24075" y="184151"/>
                  </a:lnTo>
                  <a:lnTo>
                    <a:pt x="19639" y="199368"/>
                  </a:lnTo>
                  <a:lnTo>
                    <a:pt x="15476" y="214496"/>
                  </a:lnTo>
                  <a:lnTo>
                    <a:pt x="11681" y="229584"/>
                  </a:lnTo>
                  <a:lnTo>
                    <a:pt x="8504" y="244934"/>
                  </a:lnTo>
                  <a:lnTo>
                    <a:pt x="6037" y="260697"/>
                  </a:lnTo>
                  <a:lnTo>
                    <a:pt x="4380" y="276555"/>
                  </a:lnTo>
                  <a:lnTo>
                    <a:pt x="3717" y="291829"/>
                  </a:lnTo>
                  <a:lnTo>
                    <a:pt x="4056" y="306174"/>
                  </a:lnTo>
                  <a:lnTo>
                    <a:pt x="5419" y="319416"/>
                  </a:lnTo>
                  <a:lnTo>
                    <a:pt x="7928" y="331392"/>
                  </a:lnTo>
                  <a:lnTo>
                    <a:pt x="11547" y="342145"/>
                  </a:lnTo>
                  <a:lnTo>
                    <a:pt x="16264" y="351705"/>
                  </a:lnTo>
                  <a:lnTo>
                    <a:pt x="22179" y="359996"/>
                  </a:lnTo>
                  <a:lnTo>
                    <a:pt x="29236" y="367083"/>
                  </a:lnTo>
                  <a:lnTo>
                    <a:pt x="37415" y="372675"/>
                  </a:lnTo>
                  <a:lnTo>
                    <a:pt x="46809" y="376078"/>
                  </a:lnTo>
                  <a:lnTo>
                    <a:pt x="57341" y="377104"/>
                  </a:lnTo>
                  <a:lnTo>
                    <a:pt x="68498" y="376014"/>
                  </a:lnTo>
                  <a:lnTo>
                    <a:pt x="79446" y="373230"/>
                  </a:lnTo>
                  <a:lnTo>
                    <a:pt x="89736" y="369176"/>
                  </a:lnTo>
                  <a:lnTo>
                    <a:pt x="99439" y="364203"/>
                  </a:lnTo>
                  <a:lnTo>
                    <a:pt x="108949" y="358582"/>
                  </a:lnTo>
                  <a:lnTo>
                    <a:pt x="118529" y="352512"/>
                  </a:lnTo>
                  <a:lnTo>
                    <a:pt x="128117" y="346134"/>
                  </a:lnTo>
                  <a:lnTo>
                    <a:pt x="137415" y="339546"/>
                  </a:lnTo>
                  <a:lnTo>
                    <a:pt x="146268" y="332817"/>
                  </a:lnTo>
                  <a:lnTo>
                    <a:pt x="154671" y="325992"/>
                  </a:lnTo>
                  <a:lnTo>
                    <a:pt x="162695" y="319103"/>
                  </a:lnTo>
                  <a:lnTo>
                    <a:pt x="170421" y="312166"/>
                  </a:lnTo>
                  <a:lnTo>
                    <a:pt x="177761" y="305032"/>
                  </a:lnTo>
                  <a:lnTo>
                    <a:pt x="184470" y="297404"/>
                  </a:lnTo>
                  <a:lnTo>
                    <a:pt x="190458" y="289157"/>
                  </a:lnTo>
                  <a:lnTo>
                    <a:pt x="195462" y="280330"/>
                  </a:lnTo>
                  <a:lnTo>
                    <a:pt x="198994" y="271026"/>
                  </a:lnTo>
                  <a:lnTo>
                    <a:pt x="200912" y="261368"/>
                  </a:lnTo>
                  <a:lnTo>
                    <a:pt x="201063" y="251781"/>
                  </a:lnTo>
                  <a:lnTo>
                    <a:pt x="199120" y="242958"/>
                  </a:lnTo>
                  <a:lnTo>
                    <a:pt x="195108" y="235223"/>
                  </a:lnTo>
                  <a:lnTo>
                    <a:pt x="189330" y="228879"/>
                  </a:lnTo>
                  <a:lnTo>
                    <a:pt x="182173" y="224366"/>
                  </a:lnTo>
                  <a:lnTo>
                    <a:pt x="173993" y="221741"/>
                  </a:lnTo>
                  <a:lnTo>
                    <a:pt x="165080" y="220757"/>
                  </a:lnTo>
                  <a:lnTo>
                    <a:pt x="155653" y="221069"/>
                  </a:lnTo>
                  <a:lnTo>
                    <a:pt x="145875" y="222351"/>
                  </a:lnTo>
                  <a:lnTo>
                    <a:pt x="136023" y="224496"/>
                  </a:lnTo>
                  <a:lnTo>
                    <a:pt x="126481" y="227604"/>
                  </a:lnTo>
                  <a:lnTo>
                    <a:pt x="117433" y="231655"/>
                  </a:lnTo>
                  <a:lnTo>
                    <a:pt x="108883" y="236509"/>
                  </a:lnTo>
                  <a:lnTo>
                    <a:pt x="100753" y="241992"/>
                  </a:lnTo>
                  <a:lnTo>
                    <a:pt x="92944" y="247940"/>
                  </a:lnTo>
                  <a:lnTo>
                    <a:pt x="85206" y="254223"/>
                  </a:lnTo>
                  <a:lnTo>
                    <a:pt x="77164" y="260740"/>
                  </a:lnTo>
                  <a:lnTo>
                    <a:pt x="68642" y="267419"/>
                  </a:lnTo>
                  <a:lnTo>
                    <a:pt x="59796" y="274208"/>
                  </a:lnTo>
                  <a:lnTo>
                    <a:pt x="51013" y="281072"/>
                  </a:lnTo>
                  <a:lnTo>
                    <a:pt x="42518" y="287983"/>
                  </a:lnTo>
                  <a:lnTo>
                    <a:pt x="34470" y="294813"/>
                  </a:lnTo>
                  <a:lnTo>
                    <a:pt x="26150" y="302110"/>
                  </a:lnTo>
                  <a:lnTo>
                    <a:pt x="15711" y="31163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863751" y="2790051"/>
            <a:ext cx="3213465" cy="600126"/>
            <a:chOff x="2863751" y="2790051"/>
            <a:chExt cx="3213465" cy="600126"/>
          </a:xfrm>
        </p:grpSpPr>
        <p:sp>
          <p:nvSpPr>
            <p:cNvPr id="41" name="Freeform 40"/>
            <p:cNvSpPr/>
            <p:nvPr/>
          </p:nvSpPr>
          <p:spPr>
            <a:xfrm>
              <a:off x="2863751" y="2790051"/>
              <a:ext cx="223432" cy="467719"/>
            </a:xfrm>
            <a:custGeom>
              <a:avLst/>
              <a:gdLst/>
              <a:ahLst/>
              <a:cxnLst/>
              <a:rect l="0" t="0" r="0" b="0"/>
              <a:pathLst>
                <a:path w="223432" h="467719">
                  <a:moveTo>
                    <a:pt x="126342" y="0"/>
                  </a:moveTo>
                  <a:lnTo>
                    <a:pt x="123408" y="8802"/>
                  </a:lnTo>
                  <a:lnTo>
                    <a:pt x="120626" y="17149"/>
                  </a:lnTo>
                  <a:lnTo>
                    <a:pt x="117717" y="25838"/>
                  </a:lnTo>
                  <a:lnTo>
                    <a:pt x="114331" y="34613"/>
                  </a:lnTo>
                  <a:lnTo>
                    <a:pt x="109870" y="42812"/>
                  </a:lnTo>
                  <a:lnTo>
                    <a:pt x="104104" y="50106"/>
                  </a:lnTo>
                  <a:lnTo>
                    <a:pt x="97288" y="56815"/>
                  </a:lnTo>
                  <a:lnTo>
                    <a:pt x="89952" y="63692"/>
                  </a:lnTo>
                  <a:lnTo>
                    <a:pt x="82464" y="71168"/>
                  </a:lnTo>
                  <a:lnTo>
                    <a:pt x="74998" y="79174"/>
                  </a:lnTo>
                  <a:lnTo>
                    <a:pt x="67613" y="87328"/>
                  </a:lnTo>
                  <a:lnTo>
                    <a:pt x="60325" y="95316"/>
                  </a:lnTo>
                  <a:lnTo>
                    <a:pt x="53456" y="101035"/>
                  </a:lnTo>
                  <a:lnTo>
                    <a:pt x="48096" y="101640"/>
                  </a:lnTo>
                  <a:lnTo>
                    <a:pt x="45423" y="97944"/>
                  </a:lnTo>
                  <a:lnTo>
                    <a:pt x="45748" y="92247"/>
                  </a:lnTo>
                  <a:lnTo>
                    <a:pt x="48752" y="86104"/>
                  </a:lnTo>
                  <a:lnTo>
                    <a:pt x="53736" y="79891"/>
                  </a:lnTo>
                  <a:lnTo>
                    <a:pt x="59856" y="73205"/>
                  </a:lnTo>
                  <a:lnTo>
                    <a:pt x="66537" y="65787"/>
                  </a:lnTo>
                  <a:lnTo>
                    <a:pt x="73467" y="57786"/>
                  </a:lnTo>
                  <a:lnTo>
                    <a:pt x="80496" y="49620"/>
                  </a:lnTo>
                  <a:lnTo>
                    <a:pt x="87560" y="41562"/>
                  </a:lnTo>
                  <a:lnTo>
                    <a:pt x="94796" y="33876"/>
                  </a:lnTo>
                  <a:lnTo>
                    <a:pt x="102501" y="26873"/>
                  </a:lnTo>
                  <a:lnTo>
                    <a:pt x="110803" y="20658"/>
                  </a:lnTo>
                  <a:lnTo>
                    <a:pt x="119669" y="15487"/>
                  </a:lnTo>
                  <a:lnTo>
                    <a:pt x="129000" y="11837"/>
                  </a:lnTo>
                  <a:lnTo>
                    <a:pt x="138681" y="9840"/>
                  </a:lnTo>
                  <a:lnTo>
                    <a:pt x="148453" y="9804"/>
                  </a:lnTo>
                  <a:lnTo>
                    <a:pt x="157933" y="12357"/>
                  </a:lnTo>
                  <a:lnTo>
                    <a:pt x="166913" y="17591"/>
                  </a:lnTo>
                  <a:lnTo>
                    <a:pt x="174568" y="25004"/>
                  </a:lnTo>
                  <a:lnTo>
                    <a:pt x="179435" y="33798"/>
                  </a:lnTo>
                  <a:lnTo>
                    <a:pt x="180972" y="43382"/>
                  </a:lnTo>
                  <a:lnTo>
                    <a:pt x="179917" y="53728"/>
                  </a:lnTo>
                  <a:lnTo>
                    <a:pt x="177766" y="65255"/>
                  </a:lnTo>
                  <a:lnTo>
                    <a:pt x="175506" y="78110"/>
                  </a:lnTo>
                  <a:lnTo>
                    <a:pt x="173233" y="91844"/>
                  </a:lnTo>
                  <a:lnTo>
                    <a:pt x="170437" y="105608"/>
                  </a:lnTo>
                  <a:lnTo>
                    <a:pt x="166824" y="118906"/>
                  </a:lnTo>
                  <a:lnTo>
                    <a:pt x="162382" y="131597"/>
                  </a:lnTo>
                  <a:lnTo>
                    <a:pt x="157236" y="143727"/>
                  </a:lnTo>
                  <a:lnTo>
                    <a:pt x="151543" y="155398"/>
                  </a:lnTo>
                  <a:lnTo>
                    <a:pt x="145445" y="166557"/>
                  </a:lnTo>
                  <a:lnTo>
                    <a:pt x="139059" y="176993"/>
                  </a:lnTo>
                  <a:lnTo>
                    <a:pt x="132467" y="186647"/>
                  </a:lnTo>
                  <a:lnTo>
                    <a:pt x="125567" y="195608"/>
                  </a:lnTo>
                  <a:lnTo>
                    <a:pt x="118097" y="204014"/>
                  </a:lnTo>
                  <a:lnTo>
                    <a:pt x="109967" y="211971"/>
                  </a:lnTo>
                  <a:lnTo>
                    <a:pt x="101605" y="218404"/>
                  </a:lnTo>
                  <a:lnTo>
                    <a:pt x="95003" y="220811"/>
                  </a:lnTo>
                  <a:lnTo>
                    <a:pt x="92322" y="219118"/>
                  </a:lnTo>
                  <a:lnTo>
                    <a:pt x="93468" y="215792"/>
                  </a:lnTo>
                  <a:lnTo>
                    <a:pt x="97545" y="212353"/>
                  </a:lnTo>
                  <a:lnTo>
                    <a:pt x="103696" y="209797"/>
                  </a:lnTo>
                  <a:lnTo>
                    <a:pt x="111269" y="208501"/>
                  </a:lnTo>
                  <a:lnTo>
                    <a:pt x="119642" y="208583"/>
                  </a:lnTo>
                  <a:lnTo>
                    <a:pt x="128194" y="210145"/>
                  </a:lnTo>
                  <a:lnTo>
                    <a:pt x="136580" y="213080"/>
                  </a:lnTo>
                  <a:lnTo>
                    <a:pt x="144688" y="217148"/>
                  </a:lnTo>
                  <a:lnTo>
                    <a:pt x="152523" y="222086"/>
                  </a:lnTo>
                  <a:lnTo>
                    <a:pt x="160130" y="227661"/>
                  </a:lnTo>
                  <a:lnTo>
                    <a:pt x="167563" y="233690"/>
                  </a:lnTo>
                  <a:lnTo>
                    <a:pt x="174870" y="240034"/>
                  </a:lnTo>
                  <a:lnTo>
                    <a:pt x="182081" y="246602"/>
                  </a:lnTo>
                  <a:lnTo>
                    <a:pt x="189061" y="253486"/>
                  </a:lnTo>
                  <a:lnTo>
                    <a:pt x="195522" y="260947"/>
                  </a:lnTo>
                  <a:lnTo>
                    <a:pt x="201348" y="269090"/>
                  </a:lnTo>
                  <a:lnTo>
                    <a:pt x="206583" y="278187"/>
                  </a:lnTo>
                  <a:lnTo>
                    <a:pt x="211333" y="288738"/>
                  </a:lnTo>
                  <a:lnTo>
                    <a:pt x="215705" y="300868"/>
                  </a:lnTo>
                  <a:lnTo>
                    <a:pt x="219472" y="314083"/>
                  </a:lnTo>
                  <a:lnTo>
                    <a:pt x="222098" y="327485"/>
                  </a:lnTo>
                  <a:lnTo>
                    <a:pt x="223382" y="340536"/>
                  </a:lnTo>
                  <a:lnTo>
                    <a:pt x="223431" y="353228"/>
                  </a:lnTo>
                  <a:lnTo>
                    <a:pt x="222475" y="365890"/>
                  </a:lnTo>
                  <a:lnTo>
                    <a:pt x="220749" y="378731"/>
                  </a:lnTo>
                  <a:lnTo>
                    <a:pt x="218134" y="391490"/>
                  </a:lnTo>
                  <a:lnTo>
                    <a:pt x="214176" y="403538"/>
                  </a:lnTo>
                  <a:lnTo>
                    <a:pt x="208737" y="414572"/>
                  </a:lnTo>
                  <a:lnTo>
                    <a:pt x="201966" y="424609"/>
                  </a:lnTo>
                  <a:lnTo>
                    <a:pt x="194126" y="433813"/>
                  </a:lnTo>
                  <a:lnTo>
                    <a:pt x="185476" y="442365"/>
                  </a:lnTo>
                  <a:lnTo>
                    <a:pt x="176075" y="450108"/>
                  </a:lnTo>
                  <a:lnTo>
                    <a:pt x="165787" y="456565"/>
                  </a:lnTo>
                  <a:lnTo>
                    <a:pt x="154609" y="461572"/>
                  </a:lnTo>
                  <a:lnTo>
                    <a:pt x="142663" y="465106"/>
                  </a:lnTo>
                  <a:lnTo>
                    <a:pt x="130113" y="467111"/>
                  </a:lnTo>
                  <a:lnTo>
                    <a:pt x="117112" y="467718"/>
                  </a:lnTo>
                  <a:lnTo>
                    <a:pt x="103789" y="467178"/>
                  </a:lnTo>
                  <a:lnTo>
                    <a:pt x="90239" y="465760"/>
                  </a:lnTo>
                  <a:lnTo>
                    <a:pt x="76541" y="463705"/>
                  </a:lnTo>
                  <a:lnTo>
                    <a:pt x="62965" y="461353"/>
                  </a:lnTo>
                  <a:lnTo>
                    <a:pt x="48437" y="458914"/>
                  </a:lnTo>
                  <a:lnTo>
                    <a:pt x="29446" y="45617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37492" y="3221720"/>
              <a:ext cx="74806" cy="168457"/>
            </a:xfrm>
            <a:custGeom>
              <a:avLst/>
              <a:gdLst/>
              <a:ahLst/>
              <a:cxnLst/>
              <a:rect l="0" t="0" r="0" b="0"/>
              <a:pathLst>
                <a:path w="74806" h="168457">
                  <a:moveTo>
                    <a:pt x="0" y="0"/>
                  </a:moveTo>
                  <a:lnTo>
                    <a:pt x="8734" y="3001"/>
                  </a:lnTo>
                  <a:lnTo>
                    <a:pt x="16441" y="6423"/>
                  </a:lnTo>
                  <a:lnTo>
                    <a:pt x="23843" y="10628"/>
                  </a:lnTo>
                  <a:lnTo>
                    <a:pt x="31104" y="15874"/>
                  </a:lnTo>
                  <a:lnTo>
                    <a:pt x="38283" y="22652"/>
                  </a:lnTo>
                  <a:lnTo>
                    <a:pt x="45404" y="31084"/>
                  </a:lnTo>
                  <a:lnTo>
                    <a:pt x="52321" y="40824"/>
                  </a:lnTo>
                  <a:lnTo>
                    <a:pt x="58740" y="51267"/>
                  </a:lnTo>
                  <a:lnTo>
                    <a:pt x="64528" y="61990"/>
                  </a:lnTo>
                  <a:lnTo>
                    <a:pt x="69397" y="72780"/>
                  </a:lnTo>
                  <a:lnTo>
                    <a:pt x="72838" y="83549"/>
                  </a:lnTo>
                  <a:lnTo>
                    <a:pt x="74694" y="94263"/>
                  </a:lnTo>
                  <a:lnTo>
                    <a:pt x="74805" y="104591"/>
                  </a:lnTo>
                  <a:lnTo>
                    <a:pt x="72834" y="113928"/>
                  </a:lnTo>
                  <a:lnTo>
                    <a:pt x="68803" y="122029"/>
                  </a:lnTo>
                  <a:lnTo>
                    <a:pt x="63013" y="129130"/>
                  </a:lnTo>
                  <a:lnTo>
                    <a:pt x="55847" y="135749"/>
                  </a:lnTo>
                  <a:lnTo>
                    <a:pt x="47675" y="142234"/>
                  </a:lnTo>
                  <a:lnTo>
                    <a:pt x="39243" y="148445"/>
                  </a:lnTo>
                  <a:lnTo>
                    <a:pt x="30845" y="154449"/>
                  </a:lnTo>
                  <a:lnTo>
                    <a:pt x="21750" y="16078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21523" y="2800580"/>
              <a:ext cx="189050" cy="386529"/>
            </a:xfrm>
            <a:custGeom>
              <a:avLst/>
              <a:gdLst/>
              <a:ahLst/>
              <a:cxnLst/>
              <a:rect l="0" t="0" r="0" b="0"/>
              <a:pathLst>
                <a:path w="189050" h="386529">
                  <a:moveTo>
                    <a:pt x="163451" y="0"/>
                  </a:moveTo>
                  <a:lnTo>
                    <a:pt x="157382" y="8801"/>
                  </a:lnTo>
                  <a:lnTo>
                    <a:pt x="149897" y="17148"/>
                  </a:lnTo>
                  <a:lnTo>
                    <a:pt x="140226" y="25847"/>
                  </a:lnTo>
                  <a:lnTo>
                    <a:pt x="129258" y="34968"/>
                  </a:lnTo>
                  <a:lnTo>
                    <a:pt x="118572" y="44463"/>
                  </a:lnTo>
                  <a:lnTo>
                    <a:pt x="109053" y="54259"/>
                  </a:lnTo>
                  <a:lnTo>
                    <a:pt x="100735" y="64446"/>
                  </a:lnTo>
                  <a:lnTo>
                    <a:pt x="93169" y="75268"/>
                  </a:lnTo>
                  <a:lnTo>
                    <a:pt x="85976" y="86808"/>
                  </a:lnTo>
                  <a:lnTo>
                    <a:pt x="78943" y="98997"/>
                  </a:lnTo>
                  <a:lnTo>
                    <a:pt x="71966" y="111712"/>
                  </a:lnTo>
                  <a:lnTo>
                    <a:pt x="65006" y="124817"/>
                  </a:lnTo>
                  <a:lnTo>
                    <a:pt x="58208" y="138041"/>
                  </a:lnTo>
                  <a:lnTo>
                    <a:pt x="51876" y="150992"/>
                  </a:lnTo>
                  <a:lnTo>
                    <a:pt x="46135" y="163484"/>
                  </a:lnTo>
                  <a:lnTo>
                    <a:pt x="40790" y="175668"/>
                  </a:lnTo>
                  <a:lnTo>
                    <a:pt x="35433" y="187922"/>
                  </a:lnTo>
                  <a:lnTo>
                    <a:pt x="29832" y="200471"/>
                  </a:lnTo>
                  <a:lnTo>
                    <a:pt x="24085" y="213528"/>
                  </a:lnTo>
                  <a:lnTo>
                    <a:pt x="18527" y="227365"/>
                  </a:lnTo>
                  <a:lnTo>
                    <a:pt x="13348" y="242047"/>
                  </a:lnTo>
                  <a:lnTo>
                    <a:pt x="8734" y="257314"/>
                  </a:lnTo>
                  <a:lnTo>
                    <a:pt x="4941" y="272709"/>
                  </a:lnTo>
                  <a:lnTo>
                    <a:pt x="2032" y="287946"/>
                  </a:lnTo>
                  <a:lnTo>
                    <a:pt x="233" y="302768"/>
                  </a:lnTo>
                  <a:lnTo>
                    <a:pt x="0" y="316875"/>
                  </a:lnTo>
                  <a:lnTo>
                    <a:pt x="1437" y="330172"/>
                  </a:lnTo>
                  <a:lnTo>
                    <a:pt x="4350" y="342575"/>
                  </a:lnTo>
                  <a:lnTo>
                    <a:pt x="8439" y="353920"/>
                  </a:lnTo>
                  <a:lnTo>
                    <a:pt x="13419" y="364208"/>
                  </a:lnTo>
                  <a:lnTo>
                    <a:pt x="19370" y="373101"/>
                  </a:lnTo>
                  <a:lnTo>
                    <a:pt x="26720" y="379872"/>
                  </a:lnTo>
                  <a:lnTo>
                    <a:pt x="35587" y="384309"/>
                  </a:lnTo>
                  <a:lnTo>
                    <a:pt x="45642" y="386492"/>
                  </a:lnTo>
                  <a:lnTo>
                    <a:pt x="56308" y="386528"/>
                  </a:lnTo>
                  <a:lnTo>
                    <a:pt x="67181" y="384702"/>
                  </a:lnTo>
                  <a:lnTo>
                    <a:pt x="77904" y="381393"/>
                  </a:lnTo>
                  <a:lnTo>
                    <a:pt x="88098" y="376973"/>
                  </a:lnTo>
                  <a:lnTo>
                    <a:pt x="97620" y="371748"/>
                  </a:lnTo>
                  <a:lnTo>
                    <a:pt x="106675" y="365956"/>
                  </a:lnTo>
                  <a:lnTo>
                    <a:pt x="115683" y="359769"/>
                  </a:lnTo>
                  <a:lnTo>
                    <a:pt x="124893" y="353309"/>
                  </a:lnTo>
                  <a:lnTo>
                    <a:pt x="134217" y="346495"/>
                  </a:lnTo>
                  <a:lnTo>
                    <a:pt x="143331" y="339082"/>
                  </a:lnTo>
                  <a:lnTo>
                    <a:pt x="152052" y="330980"/>
                  </a:lnTo>
                  <a:lnTo>
                    <a:pt x="160196" y="322249"/>
                  </a:lnTo>
                  <a:lnTo>
                    <a:pt x="167514" y="313010"/>
                  </a:lnTo>
                  <a:lnTo>
                    <a:pt x="173946" y="303382"/>
                  </a:lnTo>
                  <a:lnTo>
                    <a:pt x="179434" y="293306"/>
                  </a:lnTo>
                  <a:lnTo>
                    <a:pt x="183829" y="282557"/>
                  </a:lnTo>
                  <a:lnTo>
                    <a:pt x="187144" y="271079"/>
                  </a:lnTo>
                  <a:lnTo>
                    <a:pt x="189049" y="259440"/>
                  </a:lnTo>
                  <a:lnTo>
                    <a:pt x="188822" y="248692"/>
                  </a:lnTo>
                  <a:lnTo>
                    <a:pt x="186254" y="239365"/>
                  </a:lnTo>
                  <a:lnTo>
                    <a:pt x="181427" y="231800"/>
                  </a:lnTo>
                  <a:lnTo>
                    <a:pt x="174450" y="226393"/>
                  </a:lnTo>
                  <a:lnTo>
                    <a:pt x="165618" y="223136"/>
                  </a:lnTo>
                  <a:lnTo>
                    <a:pt x="155639" y="221881"/>
                  </a:lnTo>
                  <a:lnTo>
                    <a:pt x="145498" y="222535"/>
                  </a:lnTo>
                  <a:lnTo>
                    <a:pt x="135758" y="224857"/>
                  </a:lnTo>
                  <a:lnTo>
                    <a:pt x="126425" y="228513"/>
                  </a:lnTo>
                  <a:lnTo>
                    <a:pt x="117165" y="233173"/>
                  </a:lnTo>
                  <a:lnTo>
                    <a:pt x="107753" y="238568"/>
                  </a:lnTo>
                  <a:lnTo>
                    <a:pt x="98278" y="244645"/>
                  </a:lnTo>
                  <a:lnTo>
                    <a:pt x="89055" y="251555"/>
                  </a:lnTo>
                  <a:lnTo>
                    <a:pt x="80253" y="259311"/>
                  </a:lnTo>
                  <a:lnTo>
                    <a:pt x="71883" y="267638"/>
                  </a:lnTo>
                  <a:lnTo>
                    <a:pt x="63881" y="276074"/>
                  </a:lnTo>
                  <a:lnTo>
                    <a:pt x="56171" y="284346"/>
                  </a:lnTo>
                  <a:lnTo>
                    <a:pt x="48840" y="292526"/>
                  </a:lnTo>
                  <a:lnTo>
                    <a:pt x="42138" y="300932"/>
                  </a:lnTo>
                  <a:lnTo>
                    <a:pt x="36150" y="309723"/>
                  </a:lnTo>
                  <a:lnTo>
                    <a:pt x="30960" y="318456"/>
                  </a:lnTo>
                  <a:lnTo>
                    <a:pt x="26217" y="327033"/>
                  </a:lnTo>
                  <a:lnTo>
                    <a:pt x="21504" y="336209"/>
                  </a:lnTo>
                  <a:lnTo>
                    <a:pt x="16052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00787" y="3169077"/>
              <a:ext cx="48436" cy="178986"/>
            </a:xfrm>
            <a:custGeom>
              <a:avLst/>
              <a:gdLst/>
              <a:ahLst/>
              <a:cxnLst/>
              <a:rect l="0" t="0" r="0" b="0"/>
              <a:pathLst>
                <a:path w="48436" h="178986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27" y="19235"/>
                  </a:lnTo>
                  <a:lnTo>
                    <a:pt x="23135" y="27176"/>
                  </a:lnTo>
                  <a:lnTo>
                    <a:pt x="28816" y="35822"/>
                  </a:lnTo>
                  <a:lnTo>
                    <a:pt x="34087" y="45021"/>
                  </a:lnTo>
                  <a:lnTo>
                    <a:pt x="38765" y="54794"/>
                  </a:lnTo>
                  <a:lnTo>
                    <a:pt x="42602" y="65332"/>
                  </a:lnTo>
                  <a:lnTo>
                    <a:pt x="45546" y="76673"/>
                  </a:lnTo>
                  <a:lnTo>
                    <a:pt x="47539" y="88559"/>
                  </a:lnTo>
                  <a:lnTo>
                    <a:pt x="48435" y="100537"/>
                  </a:lnTo>
                  <a:lnTo>
                    <a:pt x="48251" y="112330"/>
                  </a:lnTo>
                  <a:lnTo>
                    <a:pt x="46824" y="123689"/>
                  </a:lnTo>
                  <a:lnTo>
                    <a:pt x="43739" y="134317"/>
                  </a:lnTo>
                  <a:lnTo>
                    <a:pt x="38930" y="144121"/>
                  </a:lnTo>
                  <a:lnTo>
                    <a:pt x="32882" y="152885"/>
                  </a:lnTo>
                  <a:lnTo>
                    <a:pt x="25755" y="161036"/>
                  </a:lnTo>
                  <a:lnTo>
                    <a:pt x="15804" y="16929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11943" y="2795812"/>
              <a:ext cx="204742" cy="425909"/>
            </a:xfrm>
            <a:custGeom>
              <a:avLst/>
              <a:gdLst/>
              <a:ahLst/>
              <a:cxnLst/>
              <a:rect l="0" t="0" r="0" b="0"/>
              <a:pathLst>
                <a:path w="204742" h="425909">
                  <a:moveTo>
                    <a:pt x="173155" y="131110"/>
                  </a:moveTo>
                  <a:lnTo>
                    <a:pt x="178955" y="125175"/>
                  </a:lnTo>
                  <a:lnTo>
                    <a:pt x="183880" y="118971"/>
                  </a:lnTo>
                  <a:lnTo>
                    <a:pt x="188373" y="111866"/>
                  </a:lnTo>
                  <a:lnTo>
                    <a:pt x="192248" y="103580"/>
                  </a:lnTo>
                  <a:lnTo>
                    <a:pt x="194966" y="93637"/>
                  </a:lnTo>
                  <a:lnTo>
                    <a:pt x="196316" y="81949"/>
                  </a:lnTo>
                  <a:lnTo>
                    <a:pt x="196245" y="69217"/>
                  </a:lnTo>
                  <a:lnTo>
                    <a:pt x="194679" y="56679"/>
                  </a:lnTo>
                  <a:lnTo>
                    <a:pt x="191731" y="45039"/>
                  </a:lnTo>
                  <a:lnTo>
                    <a:pt x="187482" y="34618"/>
                  </a:lnTo>
                  <a:lnTo>
                    <a:pt x="181888" y="25617"/>
                  </a:lnTo>
                  <a:lnTo>
                    <a:pt x="175046" y="17980"/>
                  </a:lnTo>
                  <a:lnTo>
                    <a:pt x="166842" y="11649"/>
                  </a:lnTo>
                  <a:lnTo>
                    <a:pt x="156901" y="6671"/>
                  </a:lnTo>
                  <a:lnTo>
                    <a:pt x="145183" y="2952"/>
                  </a:lnTo>
                  <a:lnTo>
                    <a:pt x="132247" y="604"/>
                  </a:lnTo>
                  <a:lnTo>
                    <a:pt x="119033" y="0"/>
                  </a:lnTo>
                  <a:lnTo>
                    <a:pt x="106116" y="1192"/>
                  </a:lnTo>
                  <a:lnTo>
                    <a:pt x="93853" y="4111"/>
                  </a:lnTo>
                  <a:lnTo>
                    <a:pt x="82545" y="8736"/>
                  </a:lnTo>
                  <a:lnTo>
                    <a:pt x="72239" y="14880"/>
                  </a:lnTo>
                  <a:lnTo>
                    <a:pt x="62810" y="22088"/>
                  </a:lnTo>
                  <a:lnTo>
                    <a:pt x="54075" y="29757"/>
                  </a:lnTo>
                  <a:lnTo>
                    <a:pt x="45859" y="37501"/>
                  </a:lnTo>
                  <a:lnTo>
                    <a:pt x="38014" y="45155"/>
                  </a:lnTo>
                  <a:lnTo>
                    <a:pt x="30431" y="52674"/>
                  </a:lnTo>
                  <a:lnTo>
                    <a:pt x="23039" y="60079"/>
                  </a:lnTo>
                  <a:lnTo>
                    <a:pt x="16108" y="67883"/>
                  </a:lnTo>
                  <a:lnTo>
                    <a:pt x="10212" y="77034"/>
                  </a:lnTo>
                  <a:lnTo>
                    <a:pt x="5588" y="87933"/>
                  </a:lnTo>
                  <a:lnTo>
                    <a:pt x="2314" y="100171"/>
                  </a:lnTo>
                  <a:lnTo>
                    <a:pt x="484" y="112843"/>
                  </a:lnTo>
                  <a:lnTo>
                    <a:pt x="0" y="125364"/>
                  </a:lnTo>
                  <a:lnTo>
                    <a:pt x="793" y="137514"/>
                  </a:lnTo>
                  <a:lnTo>
                    <a:pt x="2912" y="149272"/>
                  </a:lnTo>
                  <a:lnTo>
                    <a:pt x="6265" y="160685"/>
                  </a:lnTo>
                  <a:lnTo>
                    <a:pt x="10803" y="171499"/>
                  </a:lnTo>
                  <a:lnTo>
                    <a:pt x="16596" y="181171"/>
                  </a:lnTo>
                  <a:lnTo>
                    <a:pt x="23572" y="189485"/>
                  </a:lnTo>
                  <a:lnTo>
                    <a:pt x="31697" y="196222"/>
                  </a:lnTo>
                  <a:lnTo>
                    <a:pt x="41053" y="201000"/>
                  </a:lnTo>
                  <a:lnTo>
                    <a:pt x="51570" y="203799"/>
                  </a:lnTo>
                  <a:lnTo>
                    <a:pt x="63056" y="204730"/>
                  </a:lnTo>
                  <a:lnTo>
                    <a:pt x="75290" y="203851"/>
                  </a:lnTo>
                  <a:lnTo>
                    <a:pt x="88065" y="201370"/>
                  </a:lnTo>
                  <a:lnTo>
                    <a:pt x="100896" y="197436"/>
                  </a:lnTo>
                  <a:lnTo>
                    <a:pt x="113051" y="192055"/>
                  </a:lnTo>
                  <a:lnTo>
                    <a:pt x="124181" y="185364"/>
                  </a:lnTo>
                  <a:lnTo>
                    <a:pt x="134128" y="177602"/>
                  </a:lnTo>
                  <a:lnTo>
                    <a:pt x="142744" y="169022"/>
                  </a:lnTo>
                  <a:lnTo>
                    <a:pt x="150101" y="159844"/>
                  </a:lnTo>
                  <a:lnTo>
                    <a:pt x="156568" y="150241"/>
                  </a:lnTo>
                  <a:lnTo>
                    <a:pt x="162695" y="140342"/>
                  </a:lnTo>
                  <a:lnTo>
                    <a:pt x="168822" y="130240"/>
                  </a:lnTo>
                  <a:lnTo>
                    <a:pt x="174924" y="119998"/>
                  </a:lnTo>
                  <a:lnTo>
                    <a:pt x="180721" y="109663"/>
                  </a:lnTo>
                  <a:lnTo>
                    <a:pt x="186053" y="99356"/>
                  </a:lnTo>
                  <a:lnTo>
                    <a:pt x="190433" y="92343"/>
                  </a:lnTo>
                  <a:lnTo>
                    <a:pt x="193178" y="92332"/>
                  </a:lnTo>
                  <a:lnTo>
                    <a:pt x="194459" y="97560"/>
                  </a:lnTo>
                  <a:lnTo>
                    <a:pt x="194886" y="106066"/>
                  </a:lnTo>
                  <a:lnTo>
                    <a:pt x="194924" y="116930"/>
                  </a:lnTo>
                  <a:lnTo>
                    <a:pt x="194818" y="130005"/>
                  </a:lnTo>
                  <a:lnTo>
                    <a:pt x="194682" y="145082"/>
                  </a:lnTo>
                  <a:lnTo>
                    <a:pt x="194557" y="161644"/>
                  </a:lnTo>
                  <a:lnTo>
                    <a:pt x="194458" y="179001"/>
                  </a:lnTo>
                  <a:lnTo>
                    <a:pt x="194384" y="196691"/>
                  </a:lnTo>
                  <a:lnTo>
                    <a:pt x="194330" y="214641"/>
                  </a:lnTo>
                  <a:lnTo>
                    <a:pt x="194293" y="233060"/>
                  </a:lnTo>
                  <a:lnTo>
                    <a:pt x="194267" y="252035"/>
                  </a:lnTo>
                  <a:lnTo>
                    <a:pt x="194249" y="271201"/>
                  </a:lnTo>
                  <a:lnTo>
                    <a:pt x="194237" y="289850"/>
                  </a:lnTo>
                  <a:lnTo>
                    <a:pt x="194233" y="307614"/>
                  </a:lnTo>
                  <a:lnTo>
                    <a:pt x="194401" y="324306"/>
                  </a:lnTo>
                  <a:lnTo>
                    <a:pt x="195045" y="339751"/>
                  </a:lnTo>
                  <a:lnTo>
                    <a:pt x="196292" y="353986"/>
                  </a:lnTo>
                  <a:lnTo>
                    <a:pt x="197952" y="367137"/>
                  </a:lnTo>
                  <a:lnTo>
                    <a:pt x="199777" y="380820"/>
                  </a:lnTo>
                  <a:lnTo>
                    <a:pt x="201930" y="398474"/>
                  </a:lnTo>
                  <a:lnTo>
                    <a:pt x="204741" y="425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64082" y="3200663"/>
              <a:ext cx="67922" cy="168457"/>
            </a:xfrm>
            <a:custGeom>
              <a:avLst/>
              <a:gdLst/>
              <a:ahLst/>
              <a:cxnLst/>
              <a:rect l="0" t="0" r="0" b="0"/>
              <a:pathLst>
                <a:path w="67922" h="168457">
                  <a:moveTo>
                    <a:pt x="0" y="0"/>
                  </a:moveTo>
                  <a:lnTo>
                    <a:pt x="8735" y="5867"/>
                  </a:lnTo>
                  <a:lnTo>
                    <a:pt x="16441" y="11432"/>
                  </a:lnTo>
                  <a:lnTo>
                    <a:pt x="23843" y="17235"/>
                  </a:lnTo>
                  <a:lnTo>
                    <a:pt x="31104" y="23489"/>
                  </a:lnTo>
                  <a:lnTo>
                    <a:pt x="38283" y="30467"/>
                  </a:lnTo>
                  <a:lnTo>
                    <a:pt x="45399" y="38253"/>
                  </a:lnTo>
                  <a:lnTo>
                    <a:pt x="52144" y="46928"/>
                  </a:lnTo>
                  <a:lnTo>
                    <a:pt x="57914" y="56655"/>
                  </a:lnTo>
                  <a:lnTo>
                    <a:pt x="62454" y="67417"/>
                  </a:lnTo>
                  <a:lnTo>
                    <a:pt x="65671" y="78898"/>
                  </a:lnTo>
                  <a:lnTo>
                    <a:pt x="67463" y="90595"/>
                  </a:lnTo>
                  <a:lnTo>
                    <a:pt x="67921" y="102197"/>
                  </a:lnTo>
                  <a:lnTo>
                    <a:pt x="67112" y="113426"/>
                  </a:lnTo>
                  <a:lnTo>
                    <a:pt x="64981" y="123966"/>
                  </a:lnTo>
                  <a:lnTo>
                    <a:pt x="61630" y="133711"/>
                  </a:lnTo>
                  <a:lnTo>
                    <a:pt x="57385" y="142435"/>
                  </a:lnTo>
                  <a:lnTo>
                    <a:pt x="52196" y="150556"/>
                  </a:lnTo>
                  <a:lnTo>
                    <a:pt x="44490" y="158785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33630" y="2832165"/>
              <a:ext cx="9480" cy="379027"/>
            </a:xfrm>
            <a:custGeom>
              <a:avLst/>
              <a:gdLst/>
              <a:ahLst/>
              <a:cxnLst/>
              <a:rect l="0" t="0" r="0" b="0"/>
              <a:pathLst>
                <a:path w="9480" h="379027">
                  <a:moveTo>
                    <a:pt x="9479" y="0"/>
                  </a:moveTo>
                  <a:lnTo>
                    <a:pt x="8037" y="8670"/>
                  </a:lnTo>
                  <a:lnTo>
                    <a:pt x="6123" y="20845"/>
                  </a:lnTo>
                  <a:lnTo>
                    <a:pt x="4300" y="34374"/>
                  </a:lnTo>
                  <a:lnTo>
                    <a:pt x="2801" y="48398"/>
                  </a:lnTo>
                  <a:lnTo>
                    <a:pt x="1658" y="63076"/>
                  </a:lnTo>
                  <a:lnTo>
                    <a:pt x="825" y="79206"/>
                  </a:lnTo>
                  <a:lnTo>
                    <a:pt x="238" y="97115"/>
                  </a:lnTo>
                  <a:lnTo>
                    <a:pt x="0" y="116040"/>
                  </a:lnTo>
                  <a:lnTo>
                    <a:pt x="366" y="134450"/>
                  </a:lnTo>
                  <a:lnTo>
                    <a:pt x="1422" y="151507"/>
                  </a:lnTo>
                  <a:lnTo>
                    <a:pt x="2944" y="167381"/>
                  </a:lnTo>
                  <a:lnTo>
                    <a:pt x="4504" y="182869"/>
                  </a:lnTo>
                  <a:lnTo>
                    <a:pt x="5848" y="198510"/>
                  </a:lnTo>
                  <a:lnTo>
                    <a:pt x="6901" y="214508"/>
                  </a:lnTo>
                  <a:lnTo>
                    <a:pt x="7683" y="230881"/>
                  </a:lnTo>
                  <a:lnTo>
                    <a:pt x="8243" y="247571"/>
                  </a:lnTo>
                  <a:lnTo>
                    <a:pt x="8636" y="264343"/>
                  </a:lnTo>
                  <a:lnTo>
                    <a:pt x="8907" y="280822"/>
                  </a:lnTo>
                  <a:lnTo>
                    <a:pt x="9093" y="296820"/>
                  </a:lnTo>
                  <a:lnTo>
                    <a:pt x="9219" y="312110"/>
                  </a:lnTo>
                  <a:lnTo>
                    <a:pt x="9318" y="328057"/>
                  </a:lnTo>
                  <a:lnTo>
                    <a:pt x="9400" y="348294"/>
                  </a:lnTo>
                  <a:lnTo>
                    <a:pt x="947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37194" y="2849233"/>
              <a:ext cx="263884" cy="352330"/>
            </a:xfrm>
            <a:custGeom>
              <a:avLst/>
              <a:gdLst/>
              <a:ahLst/>
              <a:cxnLst/>
              <a:rect l="0" t="0" r="0" b="0"/>
              <a:pathLst>
                <a:path w="263884" h="352330">
                  <a:moveTo>
                    <a:pt x="32256" y="35575"/>
                  </a:moveTo>
                  <a:lnTo>
                    <a:pt x="38191" y="29707"/>
                  </a:lnTo>
                  <a:lnTo>
                    <a:pt x="44396" y="24143"/>
                  </a:lnTo>
                  <a:lnTo>
                    <a:pt x="51496" y="18353"/>
                  </a:lnTo>
                  <a:lnTo>
                    <a:pt x="59609" y="12618"/>
                  </a:lnTo>
                  <a:lnTo>
                    <a:pt x="68904" y="7585"/>
                  </a:lnTo>
                  <a:lnTo>
                    <a:pt x="79342" y="3572"/>
                  </a:lnTo>
                  <a:lnTo>
                    <a:pt x="90422" y="893"/>
                  </a:lnTo>
                  <a:lnTo>
                    <a:pt x="101312" y="0"/>
                  </a:lnTo>
                  <a:lnTo>
                    <a:pt x="111554" y="961"/>
                  </a:lnTo>
                  <a:lnTo>
                    <a:pt x="121055" y="3539"/>
                  </a:lnTo>
                  <a:lnTo>
                    <a:pt x="129896" y="7396"/>
                  </a:lnTo>
                  <a:lnTo>
                    <a:pt x="138208" y="12212"/>
                  </a:lnTo>
                  <a:lnTo>
                    <a:pt x="145960" y="17882"/>
                  </a:lnTo>
                  <a:lnTo>
                    <a:pt x="152955" y="24511"/>
                  </a:lnTo>
                  <a:lnTo>
                    <a:pt x="159142" y="32083"/>
                  </a:lnTo>
                  <a:lnTo>
                    <a:pt x="164452" y="40625"/>
                  </a:lnTo>
                  <a:lnTo>
                    <a:pt x="168721" y="50269"/>
                  </a:lnTo>
                  <a:lnTo>
                    <a:pt x="171968" y="60978"/>
                  </a:lnTo>
                  <a:lnTo>
                    <a:pt x="174504" y="72424"/>
                  </a:lnTo>
                  <a:lnTo>
                    <a:pt x="176829" y="84100"/>
                  </a:lnTo>
                  <a:lnTo>
                    <a:pt x="179241" y="95696"/>
                  </a:lnTo>
                  <a:lnTo>
                    <a:pt x="181525" y="107261"/>
                  </a:lnTo>
                  <a:lnTo>
                    <a:pt x="183073" y="119091"/>
                  </a:lnTo>
                  <a:lnTo>
                    <a:pt x="183594" y="131352"/>
                  </a:lnTo>
                  <a:lnTo>
                    <a:pt x="183112" y="144214"/>
                  </a:lnTo>
                  <a:lnTo>
                    <a:pt x="181792" y="157921"/>
                  </a:lnTo>
                  <a:lnTo>
                    <a:pt x="179827" y="172510"/>
                  </a:lnTo>
                  <a:lnTo>
                    <a:pt x="177389" y="187545"/>
                  </a:lnTo>
                  <a:lnTo>
                    <a:pt x="174615" y="202252"/>
                  </a:lnTo>
                  <a:lnTo>
                    <a:pt x="171606" y="216214"/>
                  </a:lnTo>
                  <a:lnTo>
                    <a:pt x="168435" y="229367"/>
                  </a:lnTo>
                  <a:lnTo>
                    <a:pt x="165154" y="241813"/>
                  </a:lnTo>
                  <a:lnTo>
                    <a:pt x="161793" y="253704"/>
                  </a:lnTo>
                  <a:lnTo>
                    <a:pt x="158213" y="265182"/>
                  </a:lnTo>
                  <a:lnTo>
                    <a:pt x="154125" y="276364"/>
                  </a:lnTo>
                  <a:lnTo>
                    <a:pt x="149404" y="287334"/>
                  </a:lnTo>
                  <a:lnTo>
                    <a:pt x="143926" y="297991"/>
                  </a:lnTo>
                  <a:lnTo>
                    <a:pt x="137492" y="308075"/>
                  </a:lnTo>
                  <a:lnTo>
                    <a:pt x="130083" y="317483"/>
                  </a:lnTo>
                  <a:lnTo>
                    <a:pt x="121666" y="326105"/>
                  </a:lnTo>
                  <a:lnTo>
                    <a:pt x="112113" y="333750"/>
                  </a:lnTo>
                  <a:lnTo>
                    <a:pt x="101469" y="340402"/>
                  </a:lnTo>
                  <a:lnTo>
                    <a:pt x="90068" y="345868"/>
                  </a:lnTo>
                  <a:lnTo>
                    <a:pt x="78424" y="349718"/>
                  </a:lnTo>
                  <a:lnTo>
                    <a:pt x="66857" y="351857"/>
                  </a:lnTo>
                  <a:lnTo>
                    <a:pt x="55653" y="352329"/>
                  </a:lnTo>
                  <a:lnTo>
                    <a:pt x="45129" y="351132"/>
                  </a:lnTo>
                  <a:lnTo>
                    <a:pt x="35390" y="348436"/>
                  </a:lnTo>
                  <a:lnTo>
                    <a:pt x="26528" y="344355"/>
                  </a:lnTo>
                  <a:lnTo>
                    <a:pt x="18714" y="338876"/>
                  </a:lnTo>
                  <a:lnTo>
                    <a:pt x="11946" y="332119"/>
                  </a:lnTo>
                  <a:lnTo>
                    <a:pt x="6399" y="324312"/>
                  </a:lnTo>
                  <a:lnTo>
                    <a:pt x="2495" y="315702"/>
                  </a:lnTo>
                  <a:lnTo>
                    <a:pt x="323" y="306509"/>
                  </a:lnTo>
                  <a:lnTo>
                    <a:pt x="0" y="297066"/>
                  </a:lnTo>
                  <a:lnTo>
                    <a:pt x="1827" y="287806"/>
                  </a:lnTo>
                  <a:lnTo>
                    <a:pt x="5762" y="278956"/>
                  </a:lnTo>
                  <a:lnTo>
                    <a:pt x="11488" y="270708"/>
                  </a:lnTo>
                  <a:lnTo>
                    <a:pt x="18611" y="263315"/>
                  </a:lnTo>
                  <a:lnTo>
                    <a:pt x="26767" y="256823"/>
                  </a:lnTo>
                  <a:lnTo>
                    <a:pt x="35664" y="251124"/>
                  </a:lnTo>
                  <a:lnTo>
                    <a:pt x="45081" y="246054"/>
                  </a:lnTo>
                  <a:lnTo>
                    <a:pt x="54856" y="241463"/>
                  </a:lnTo>
                  <a:lnTo>
                    <a:pt x="64876" y="237547"/>
                  </a:lnTo>
                  <a:lnTo>
                    <a:pt x="75062" y="234821"/>
                  </a:lnTo>
                  <a:lnTo>
                    <a:pt x="85362" y="233474"/>
                  </a:lnTo>
                  <a:lnTo>
                    <a:pt x="95736" y="233553"/>
                  </a:lnTo>
                  <a:lnTo>
                    <a:pt x="106162" y="235127"/>
                  </a:lnTo>
                  <a:lnTo>
                    <a:pt x="116618" y="238076"/>
                  </a:lnTo>
                  <a:lnTo>
                    <a:pt x="126928" y="242158"/>
                  </a:lnTo>
                  <a:lnTo>
                    <a:pt x="136777" y="247106"/>
                  </a:lnTo>
                  <a:lnTo>
                    <a:pt x="146037" y="252684"/>
                  </a:lnTo>
                  <a:lnTo>
                    <a:pt x="154899" y="258546"/>
                  </a:lnTo>
                  <a:lnTo>
                    <a:pt x="163770" y="264246"/>
                  </a:lnTo>
                  <a:lnTo>
                    <a:pt x="172889" y="269563"/>
                  </a:lnTo>
                  <a:lnTo>
                    <a:pt x="182321" y="274624"/>
                  </a:lnTo>
                  <a:lnTo>
                    <a:pt x="192039" y="279790"/>
                  </a:lnTo>
                  <a:lnTo>
                    <a:pt x="201983" y="285263"/>
                  </a:lnTo>
                  <a:lnTo>
                    <a:pt x="212026" y="290975"/>
                  </a:lnTo>
                  <a:lnTo>
                    <a:pt x="223179" y="297327"/>
                  </a:lnTo>
                  <a:lnTo>
                    <a:pt x="238655" y="305997"/>
                  </a:lnTo>
                  <a:lnTo>
                    <a:pt x="263883" y="319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06362" y="3190134"/>
              <a:ext cx="62217" cy="178986"/>
            </a:xfrm>
            <a:custGeom>
              <a:avLst/>
              <a:gdLst/>
              <a:ahLst/>
              <a:cxnLst/>
              <a:rect l="0" t="0" r="0" b="0"/>
              <a:pathLst>
                <a:path w="62217" h="178986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35"/>
                  </a:lnTo>
                  <a:lnTo>
                    <a:pt x="23312" y="27176"/>
                  </a:lnTo>
                  <a:lnTo>
                    <a:pt x="29642" y="35822"/>
                  </a:lnTo>
                  <a:lnTo>
                    <a:pt x="36166" y="45016"/>
                  </a:lnTo>
                  <a:lnTo>
                    <a:pt x="42669" y="54616"/>
                  </a:lnTo>
                  <a:lnTo>
                    <a:pt x="48803" y="64506"/>
                  </a:lnTo>
                  <a:lnTo>
                    <a:pt x="54394" y="74595"/>
                  </a:lnTo>
                  <a:lnTo>
                    <a:pt x="58959" y="84655"/>
                  </a:lnTo>
                  <a:lnTo>
                    <a:pt x="61663" y="94336"/>
                  </a:lnTo>
                  <a:lnTo>
                    <a:pt x="62216" y="103478"/>
                  </a:lnTo>
                  <a:lnTo>
                    <a:pt x="60807" y="112091"/>
                  </a:lnTo>
                  <a:lnTo>
                    <a:pt x="57809" y="120263"/>
                  </a:lnTo>
                  <a:lnTo>
                    <a:pt x="53607" y="128095"/>
                  </a:lnTo>
                  <a:lnTo>
                    <a:pt x="48365" y="135678"/>
                  </a:lnTo>
                  <a:lnTo>
                    <a:pt x="42032" y="143084"/>
                  </a:lnTo>
                  <a:lnTo>
                    <a:pt x="34679" y="150358"/>
                  </a:lnTo>
                  <a:lnTo>
                    <a:pt x="26933" y="157233"/>
                  </a:lnTo>
                  <a:lnTo>
                    <a:pt x="19136" y="163823"/>
                  </a:lnTo>
                  <a:lnTo>
                    <a:pt x="10605" y="17070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71265" y="2811108"/>
              <a:ext cx="14125" cy="379027"/>
            </a:xfrm>
            <a:custGeom>
              <a:avLst/>
              <a:gdLst/>
              <a:ahLst/>
              <a:cxnLst/>
              <a:rect l="0" t="0" r="0" b="0"/>
              <a:pathLst>
                <a:path w="14125" h="379027">
                  <a:moveTo>
                    <a:pt x="3595" y="0"/>
                  </a:moveTo>
                  <a:lnTo>
                    <a:pt x="862" y="8735"/>
                  </a:lnTo>
                  <a:lnTo>
                    <a:pt x="0" y="16441"/>
                  </a:lnTo>
                  <a:lnTo>
                    <a:pt x="977" y="23848"/>
                  </a:lnTo>
                  <a:lnTo>
                    <a:pt x="2997" y="31282"/>
                  </a:lnTo>
                  <a:lnTo>
                    <a:pt x="4837" y="39109"/>
                  </a:lnTo>
                  <a:lnTo>
                    <a:pt x="5817" y="47506"/>
                  </a:lnTo>
                  <a:lnTo>
                    <a:pt x="5946" y="57113"/>
                  </a:lnTo>
                  <a:lnTo>
                    <a:pt x="5635" y="69070"/>
                  </a:lnTo>
                  <a:lnTo>
                    <a:pt x="5203" y="83785"/>
                  </a:lnTo>
                  <a:lnTo>
                    <a:pt x="4963" y="100873"/>
                  </a:lnTo>
                  <a:lnTo>
                    <a:pt x="5275" y="119548"/>
                  </a:lnTo>
                  <a:lnTo>
                    <a:pt x="6269" y="139182"/>
                  </a:lnTo>
                  <a:lnTo>
                    <a:pt x="7736" y="159378"/>
                  </a:lnTo>
                  <a:lnTo>
                    <a:pt x="9253" y="179907"/>
                  </a:lnTo>
                  <a:lnTo>
                    <a:pt x="10565" y="200630"/>
                  </a:lnTo>
                  <a:lnTo>
                    <a:pt x="11596" y="221306"/>
                  </a:lnTo>
                  <a:lnTo>
                    <a:pt x="12361" y="241581"/>
                  </a:lnTo>
                  <a:lnTo>
                    <a:pt x="12911" y="261294"/>
                  </a:lnTo>
                  <a:lnTo>
                    <a:pt x="13296" y="280296"/>
                  </a:lnTo>
                  <a:lnTo>
                    <a:pt x="13562" y="298372"/>
                  </a:lnTo>
                  <a:lnTo>
                    <a:pt x="13745" y="315477"/>
                  </a:lnTo>
                  <a:lnTo>
                    <a:pt x="13870" y="331137"/>
                  </a:lnTo>
                  <a:lnTo>
                    <a:pt x="13967" y="345892"/>
                  </a:lnTo>
                  <a:lnTo>
                    <a:pt x="14046" y="361041"/>
                  </a:lnTo>
                  <a:lnTo>
                    <a:pt x="1412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01202" y="2874279"/>
              <a:ext cx="276014" cy="400084"/>
            </a:xfrm>
            <a:custGeom>
              <a:avLst/>
              <a:gdLst/>
              <a:ahLst/>
              <a:cxnLst/>
              <a:rect l="0" t="0" r="0" b="0"/>
              <a:pathLst>
                <a:path w="276014" h="400084">
                  <a:moveTo>
                    <a:pt x="200041" y="0"/>
                  </a:moveTo>
                  <a:lnTo>
                    <a:pt x="191172" y="2867"/>
                  </a:lnTo>
                  <a:lnTo>
                    <a:pt x="182186" y="5009"/>
                  </a:lnTo>
                  <a:lnTo>
                    <a:pt x="172191" y="6612"/>
                  </a:lnTo>
                  <a:lnTo>
                    <a:pt x="161210" y="7793"/>
                  </a:lnTo>
                  <a:lnTo>
                    <a:pt x="149399" y="8641"/>
                  </a:lnTo>
                  <a:lnTo>
                    <a:pt x="136945" y="9234"/>
                  </a:lnTo>
                  <a:lnTo>
                    <a:pt x="124180" y="9476"/>
                  </a:lnTo>
                  <a:lnTo>
                    <a:pt x="111547" y="9112"/>
                  </a:lnTo>
                  <a:lnTo>
                    <a:pt x="99283" y="8066"/>
                  </a:lnTo>
                  <a:lnTo>
                    <a:pt x="87593" y="6889"/>
                  </a:lnTo>
                  <a:lnTo>
                    <a:pt x="76737" y="6626"/>
                  </a:lnTo>
                  <a:lnTo>
                    <a:pt x="66776" y="7798"/>
                  </a:lnTo>
                  <a:lnTo>
                    <a:pt x="57934" y="10741"/>
                  </a:lnTo>
                  <a:lnTo>
                    <a:pt x="50665" y="15850"/>
                  </a:lnTo>
                  <a:lnTo>
                    <a:pt x="45070" y="23112"/>
                  </a:lnTo>
                  <a:lnTo>
                    <a:pt x="40957" y="32380"/>
                  </a:lnTo>
                  <a:lnTo>
                    <a:pt x="38022" y="43559"/>
                  </a:lnTo>
                  <a:lnTo>
                    <a:pt x="35975" y="56398"/>
                  </a:lnTo>
                  <a:lnTo>
                    <a:pt x="34732" y="70235"/>
                  </a:lnTo>
                  <a:lnTo>
                    <a:pt x="34413" y="84126"/>
                  </a:lnTo>
                  <a:lnTo>
                    <a:pt x="35010" y="97541"/>
                  </a:lnTo>
                  <a:lnTo>
                    <a:pt x="36393" y="110495"/>
                  </a:lnTo>
                  <a:lnTo>
                    <a:pt x="38390" y="123341"/>
                  </a:lnTo>
                  <a:lnTo>
                    <a:pt x="40851" y="136290"/>
                  </a:lnTo>
                  <a:lnTo>
                    <a:pt x="43831" y="148441"/>
                  </a:lnTo>
                  <a:lnTo>
                    <a:pt x="48324" y="157812"/>
                  </a:lnTo>
                  <a:lnTo>
                    <a:pt x="54630" y="163286"/>
                  </a:lnTo>
                  <a:lnTo>
                    <a:pt x="61338" y="164991"/>
                  </a:lnTo>
                  <a:lnTo>
                    <a:pt x="68044" y="163848"/>
                  </a:lnTo>
                  <a:lnTo>
                    <a:pt x="74916" y="160908"/>
                  </a:lnTo>
                  <a:lnTo>
                    <a:pt x="82306" y="157129"/>
                  </a:lnTo>
                  <a:lnTo>
                    <a:pt x="90363" y="153092"/>
                  </a:lnTo>
                  <a:lnTo>
                    <a:pt x="99218" y="149387"/>
                  </a:lnTo>
                  <a:lnTo>
                    <a:pt x="109063" y="146720"/>
                  </a:lnTo>
                  <a:lnTo>
                    <a:pt x="119904" y="145369"/>
                  </a:lnTo>
                  <a:lnTo>
                    <a:pt x="131437" y="145256"/>
                  </a:lnTo>
                  <a:lnTo>
                    <a:pt x="143169" y="146158"/>
                  </a:lnTo>
                  <a:lnTo>
                    <a:pt x="154794" y="147839"/>
                  </a:lnTo>
                  <a:lnTo>
                    <a:pt x="166038" y="150252"/>
                  </a:lnTo>
                  <a:lnTo>
                    <a:pt x="176588" y="153541"/>
                  </a:lnTo>
                  <a:lnTo>
                    <a:pt x="186349" y="157717"/>
                  </a:lnTo>
                  <a:lnTo>
                    <a:pt x="195395" y="162825"/>
                  </a:lnTo>
                  <a:lnTo>
                    <a:pt x="203865" y="169011"/>
                  </a:lnTo>
                  <a:lnTo>
                    <a:pt x="211901" y="176248"/>
                  </a:lnTo>
                  <a:lnTo>
                    <a:pt x="219622" y="184381"/>
                  </a:lnTo>
                  <a:lnTo>
                    <a:pt x="227121" y="193210"/>
                  </a:lnTo>
                  <a:lnTo>
                    <a:pt x="234462" y="202560"/>
                  </a:lnTo>
                  <a:lnTo>
                    <a:pt x="241528" y="212447"/>
                  </a:lnTo>
                  <a:lnTo>
                    <a:pt x="248047" y="223069"/>
                  </a:lnTo>
                  <a:lnTo>
                    <a:pt x="253912" y="234471"/>
                  </a:lnTo>
                  <a:lnTo>
                    <a:pt x="259173" y="246399"/>
                  </a:lnTo>
                  <a:lnTo>
                    <a:pt x="263940" y="258405"/>
                  </a:lnTo>
                  <a:lnTo>
                    <a:pt x="268324" y="270222"/>
                  </a:lnTo>
                  <a:lnTo>
                    <a:pt x="272099" y="281767"/>
                  </a:lnTo>
                  <a:lnTo>
                    <a:pt x="274730" y="293052"/>
                  </a:lnTo>
                  <a:lnTo>
                    <a:pt x="276013" y="304124"/>
                  </a:lnTo>
                  <a:lnTo>
                    <a:pt x="275891" y="315035"/>
                  </a:lnTo>
                  <a:lnTo>
                    <a:pt x="274288" y="325827"/>
                  </a:lnTo>
                  <a:lnTo>
                    <a:pt x="271315" y="336532"/>
                  </a:lnTo>
                  <a:lnTo>
                    <a:pt x="267048" y="347011"/>
                  </a:lnTo>
                  <a:lnTo>
                    <a:pt x="261442" y="356974"/>
                  </a:lnTo>
                  <a:lnTo>
                    <a:pt x="254596" y="366296"/>
                  </a:lnTo>
                  <a:lnTo>
                    <a:pt x="246560" y="374691"/>
                  </a:lnTo>
                  <a:lnTo>
                    <a:pt x="237264" y="381651"/>
                  </a:lnTo>
                  <a:lnTo>
                    <a:pt x="226787" y="387034"/>
                  </a:lnTo>
                  <a:lnTo>
                    <a:pt x="215329" y="391005"/>
                  </a:lnTo>
                  <a:lnTo>
                    <a:pt x="203113" y="393843"/>
                  </a:lnTo>
                  <a:lnTo>
                    <a:pt x="190341" y="395831"/>
                  </a:lnTo>
                  <a:lnTo>
                    <a:pt x="177173" y="397203"/>
                  </a:lnTo>
                  <a:lnTo>
                    <a:pt x="163726" y="398141"/>
                  </a:lnTo>
                  <a:lnTo>
                    <a:pt x="150089" y="398777"/>
                  </a:lnTo>
                  <a:lnTo>
                    <a:pt x="136322" y="399207"/>
                  </a:lnTo>
                  <a:lnTo>
                    <a:pt x="122465" y="399496"/>
                  </a:lnTo>
                  <a:lnTo>
                    <a:pt x="108548" y="399691"/>
                  </a:lnTo>
                  <a:lnTo>
                    <a:pt x="94592" y="399821"/>
                  </a:lnTo>
                  <a:lnTo>
                    <a:pt x="80609" y="399908"/>
                  </a:lnTo>
                  <a:lnTo>
                    <a:pt x="66621" y="399966"/>
                  </a:lnTo>
                  <a:lnTo>
                    <a:pt x="53048" y="400005"/>
                  </a:lnTo>
                  <a:lnTo>
                    <a:pt x="39266" y="400035"/>
                  </a:lnTo>
                  <a:lnTo>
                    <a:pt x="22946" y="4000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2749450" y="1239982"/>
            <a:ext cx="765337" cy="829682"/>
          </a:xfrm>
          <a:custGeom>
            <a:avLst/>
            <a:gdLst/>
            <a:ahLst/>
            <a:cxnLst/>
            <a:rect l="0" t="0" r="0" b="0"/>
            <a:pathLst>
              <a:path w="765337" h="829682">
                <a:moveTo>
                  <a:pt x="356456" y="33966"/>
                </a:moveTo>
                <a:lnTo>
                  <a:pt x="344654" y="34100"/>
                </a:lnTo>
                <a:lnTo>
                  <a:pt x="332885" y="35380"/>
                </a:lnTo>
                <a:lnTo>
                  <a:pt x="319995" y="37973"/>
                </a:lnTo>
                <a:lnTo>
                  <a:pt x="306147" y="41693"/>
                </a:lnTo>
                <a:lnTo>
                  <a:pt x="291818" y="46326"/>
                </a:lnTo>
                <a:lnTo>
                  <a:pt x="277358" y="51659"/>
                </a:lnTo>
                <a:lnTo>
                  <a:pt x="263254" y="57506"/>
                </a:lnTo>
                <a:lnTo>
                  <a:pt x="250175" y="63720"/>
                </a:lnTo>
                <a:lnTo>
                  <a:pt x="238382" y="70186"/>
                </a:lnTo>
                <a:lnTo>
                  <a:pt x="227636" y="76661"/>
                </a:lnTo>
                <a:lnTo>
                  <a:pt x="217410" y="82782"/>
                </a:lnTo>
                <a:lnTo>
                  <a:pt x="207335" y="88388"/>
                </a:lnTo>
                <a:lnTo>
                  <a:pt x="197072" y="93815"/>
                </a:lnTo>
                <a:lnTo>
                  <a:pt x="186255" y="99758"/>
                </a:lnTo>
                <a:lnTo>
                  <a:pt x="174756" y="106573"/>
                </a:lnTo>
                <a:lnTo>
                  <a:pt x="162947" y="114118"/>
                </a:lnTo>
                <a:lnTo>
                  <a:pt x="151560" y="121954"/>
                </a:lnTo>
                <a:lnTo>
                  <a:pt x="140980" y="129783"/>
                </a:lnTo>
                <a:lnTo>
                  <a:pt x="131251" y="137480"/>
                </a:lnTo>
                <a:lnTo>
                  <a:pt x="122257" y="145020"/>
                </a:lnTo>
                <a:lnTo>
                  <a:pt x="113842" y="152427"/>
                </a:lnTo>
                <a:lnTo>
                  <a:pt x="106021" y="159891"/>
                </a:lnTo>
                <a:lnTo>
                  <a:pt x="98979" y="167748"/>
                </a:lnTo>
                <a:lnTo>
                  <a:pt x="92752" y="176146"/>
                </a:lnTo>
                <a:lnTo>
                  <a:pt x="87076" y="184908"/>
                </a:lnTo>
                <a:lnTo>
                  <a:pt x="81497" y="193635"/>
                </a:lnTo>
                <a:lnTo>
                  <a:pt x="75744" y="202102"/>
                </a:lnTo>
                <a:lnTo>
                  <a:pt x="69897" y="210414"/>
                </a:lnTo>
                <a:lnTo>
                  <a:pt x="64271" y="218908"/>
                </a:lnTo>
                <a:lnTo>
                  <a:pt x="59036" y="227775"/>
                </a:lnTo>
                <a:lnTo>
                  <a:pt x="54047" y="237206"/>
                </a:lnTo>
                <a:lnTo>
                  <a:pt x="48937" y="247455"/>
                </a:lnTo>
                <a:lnTo>
                  <a:pt x="43504" y="258573"/>
                </a:lnTo>
                <a:lnTo>
                  <a:pt x="37872" y="270295"/>
                </a:lnTo>
                <a:lnTo>
                  <a:pt x="32391" y="282156"/>
                </a:lnTo>
                <a:lnTo>
                  <a:pt x="27259" y="293881"/>
                </a:lnTo>
                <a:lnTo>
                  <a:pt x="22507" y="305703"/>
                </a:lnTo>
                <a:lnTo>
                  <a:pt x="18089" y="318237"/>
                </a:lnTo>
                <a:lnTo>
                  <a:pt x="13939" y="331784"/>
                </a:lnTo>
                <a:lnTo>
                  <a:pt x="10152" y="346324"/>
                </a:lnTo>
                <a:lnTo>
                  <a:pt x="6980" y="361695"/>
                </a:lnTo>
                <a:lnTo>
                  <a:pt x="4512" y="377707"/>
                </a:lnTo>
                <a:lnTo>
                  <a:pt x="2685" y="394189"/>
                </a:lnTo>
                <a:lnTo>
                  <a:pt x="1376" y="411005"/>
                </a:lnTo>
                <a:lnTo>
                  <a:pt x="461" y="428046"/>
                </a:lnTo>
                <a:lnTo>
                  <a:pt x="0" y="444911"/>
                </a:lnTo>
                <a:lnTo>
                  <a:pt x="214" y="460934"/>
                </a:lnTo>
                <a:lnTo>
                  <a:pt x="1177" y="475832"/>
                </a:lnTo>
                <a:lnTo>
                  <a:pt x="2976" y="489972"/>
                </a:lnTo>
                <a:lnTo>
                  <a:pt x="5787" y="504154"/>
                </a:lnTo>
                <a:lnTo>
                  <a:pt x="9601" y="518846"/>
                </a:lnTo>
                <a:lnTo>
                  <a:pt x="14112" y="534004"/>
                </a:lnTo>
                <a:lnTo>
                  <a:pt x="18824" y="549267"/>
                </a:lnTo>
                <a:lnTo>
                  <a:pt x="23438" y="564383"/>
                </a:lnTo>
                <a:lnTo>
                  <a:pt x="28009" y="578940"/>
                </a:lnTo>
                <a:lnTo>
                  <a:pt x="32837" y="592329"/>
                </a:lnTo>
                <a:lnTo>
                  <a:pt x="38081" y="604332"/>
                </a:lnTo>
                <a:lnTo>
                  <a:pt x="43586" y="615221"/>
                </a:lnTo>
                <a:lnTo>
                  <a:pt x="48982" y="625542"/>
                </a:lnTo>
                <a:lnTo>
                  <a:pt x="54067" y="635678"/>
                </a:lnTo>
                <a:lnTo>
                  <a:pt x="59126" y="645811"/>
                </a:lnTo>
                <a:lnTo>
                  <a:pt x="64816" y="656008"/>
                </a:lnTo>
                <a:lnTo>
                  <a:pt x="71460" y="666287"/>
                </a:lnTo>
                <a:lnTo>
                  <a:pt x="79060" y="676802"/>
                </a:lnTo>
                <a:lnTo>
                  <a:pt x="87465" y="687847"/>
                </a:lnTo>
                <a:lnTo>
                  <a:pt x="96493" y="699532"/>
                </a:lnTo>
                <a:lnTo>
                  <a:pt x="105979" y="711649"/>
                </a:lnTo>
                <a:lnTo>
                  <a:pt x="115792" y="723783"/>
                </a:lnTo>
                <a:lnTo>
                  <a:pt x="125838" y="735680"/>
                </a:lnTo>
                <a:lnTo>
                  <a:pt x="136209" y="747109"/>
                </a:lnTo>
                <a:lnTo>
                  <a:pt x="147164" y="757784"/>
                </a:lnTo>
                <a:lnTo>
                  <a:pt x="158796" y="767628"/>
                </a:lnTo>
                <a:lnTo>
                  <a:pt x="171050" y="776730"/>
                </a:lnTo>
                <a:lnTo>
                  <a:pt x="183808" y="785238"/>
                </a:lnTo>
                <a:lnTo>
                  <a:pt x="196948" y="793294"/>
                </a:lnTo>
                <a:lnTo>
                  <a:pt x="210365" y="800859"/>
                </a:lnTo>
                <a:lnTo>
                  <a:pt x="223978" y="807721"/>
                </a:lnTo>
                <a:lnTo>
                  <a:pt x="237731" y="813816"/>
                </a:lnTo>
                <a:lnTo>
                  <a:pt x="251747" y="819062"/>
                </a:lnTo>
                <a:lnTo>
                  <a:pt x="266302" y="823288"/>
                </a:lnTo>
                <a:lnTo>
                  <a:pt x="281500" y="826495"/>
                </a:lnTo>
                <a:lnTo>
                  <a:pt x="297132" y="828665"/>
                </a:lnTo>
                <a:lnTo>
                  <a:pt x="312778" y="829681"/>
                </a:lnTo>
                <a:lnTo>
                  <a:pt x="328188" y="829587"/>
                </a:lnTo>
                <a:lnTo>
                  <a:pt x="343128" y="828559"/>
                </a:lnTo>
                <a:lnTo>
                  <a:pt x="357314" y="826807"/>
                </a:lnTo>
                <a:lnTo>
                  <a:pt x="370674" y="824515"/>
                </a:lnTo>
                <a:lnTo>
                  <a:pt x="383459" y="821673"/>
                </a:lnTo>
                <a:lnTo>
                  <a:pt x="396125" y="818087"/>
                </a:lnTo>
                <a:lnTo>
                  <a:pt x="408949" y="813712"/>
                </a:lnTo>
                <a:lnTo>
                  <a:pt x="422022" y="808638"/>
                </a:lnTo>
                <a:lnTo>
                  <a:pt x="435338" y="803008"/>
                </a:lnTo>
                <a:lnTo>
                  <a:pt x="448857" y="796956"/>
                </a:lnTo>
                <a:lnTo>
                  <a:pt x="462529" y="790434"/>
                </a:lnTo>
                <a:lnTo>
                  <a:pt x="476313" y="783225"/>
                </a:lnTo>
                <a:lnTo>
                  <a:pt x="490178" y="775263"/>
                </a:lnTo>
                <a:lnTo>
                  <a:pt x="504098" y="766629"/>
                </a:lnTo>
                <a:lnTo>
                  <a:pt x="518056" y="757454"/>
                </a:lnTo>
                <a:lnTo>
                  <a:pt x="532031" y="747879"/>
                </a:lnTo>
                <a:lnTo>
                  <a:pt x="545688" y="738178"/>
                </a:lnTo>
                <a:lnTo>
                  <a:pt x="558405" y="728745"/>
                </a:lnTo>
                <a:lnTo>
                  <a:pt x="569920" y="719769"/>
                </a:lnTo>
                <a:lnTo>
                  <a:pt x="580296" y="711099"/>
                </a:lnTo>
                <a:lnTo>
                  <a:pt x="589734" y="702356"/>
                </a:lnTo>
                <a:lnTo>
                  <a:pt x="598455" y="693328"/>
                </a:lnTo>
                <a:lnTo>
                  <a:pt x="606653" y="684127"/>
                </a:lnTo>
                <a:lnTo>
                  <a:pt x="614480" y="675097"/>
                </a:lnTo>
                <a:lnTo>
                  <a:pt x="622048" y="666427"/>
                </a:lnTo>
                <a:lnTo>
                  <a:pt x="629439" y="658148"/>
                </a:lnTo>
                <a:lnTo>
                  <a:pt x="636708" y="650208"/>
                </a:lnTo>
                <a:lnTo>
                  <a:pt x="643899" y="642521"/>
                </a:lnTo>
                <a:lnTo>
                  <a:pt x="651204" y="634528"/>
                </a:lnTo>
                <a:lnTo>
                  <a:pt x="658947" y="625250"/>
                </a:lnTo>
                <a:lnTo>
                  <a:pt x="667265" y="614271"/>
                </a:lnTo>
                <a:lnTo>
                  <a:pt x="675971" y="602149"/>
                </a:lnTo>
                <a:lnTo>
                  <a:pt x="684660" y="590087"/>
                </a:lnTo>
                <a:lnTo>
                  <a:pt x="693092" y="578790"/>
                </a:lnTo>
                <a:lnTo>
                  <a:pt x="701042" y="568275"/>
                </a:lnTo>
                <a:lnTo>
                  <a:pt x="708227" y="558154"/>
                </a:lnTo>
                <a:lnTo>
                  <a:pt x="714580" y="548119"/>
                </a:lnTo>
                <a:lnTo>
                  <a:pt x="720354" y="537701"/>
                </a:lnTo>
                <a:lnTo>
                  <a:pt x="726006" y="526241"/>
                </a:lnTo>
                <a:lnTo>
                  <a:pt x="731810" y="513481"/>
                </a:lnTo>
                <a:lnTo>
                  <a:pt x="737694" y="499499"/>
                </a:lnTo>
                <a:lnTo>
                  <a:pt x="743345" y="484517"/>
                </a:lnTo>
                <a:lnTo>
                  <a:pt x="748588" y="468769"/>
                </a:lnTo>
                <a:lnTo>
                  <a:pt x="753243" y="452297"/>
                </a:lnTo>
                <a:lnTo>
                  <a:pt x="757065" y="434956"/>
                </a:lnTo>
                <a:lnTo>
                  <a:pt x="760001" y="416741"/>
                </a:lnTo>
                <a:lnTo>
                  <a:pt x="762159" y="397934"/>
                </a:lnTo>
                <a:lnTo>
                  <a:pt x="763697" y="379003"/>
                </a:lnTo>
                <a:lnTo>
                  <a:pt x="764767" y="360231"/>
                </a:lnTo>
                <a:lnTo>
                  <a:pt x="765336" y="341709"/>
                </a:lnTo>
                <a:lnTo>
                  <a:pt x="765194" y="323434"/>
                </a:lnTo>
                <a:lnTo>
                  <a:pt x="764285" y="305362"/>
                </a:lnTo>
                <a:lnTo>
                  <a:pt x="762691" y="287445"/>
                </a:lnTo>
                <a:lnTo>
                  <a:pt x="760551" y="269642"/>
                </a:lnTo>
                <a:lnTo>
                  <a:pt x="757995" y="251919"/>
                </a:lnTo>
                <a:lnTo>
                  <a:pt x="754974" y="234252"/>
                </a:lnTo>
                <a:lnTo>
                  <a:pt x="751268" y="216624"/>
                </a:lnTo>
                <a:lnTo>
                  <a:pt x="746812" y="199036"/>
                </a:lnTo>
                <a:lnTo>
                  <a:pt x="741684" y="181971"/>
                </a:lnTo>
                <a:lnTo>
                  <a:pt x="736017" y="166344"/>
                </a:lnTo>
                <a:lnTo>
                  <a:pt x="729941" y="152530"/>
                </a:lnTo>
                <a:lnTo>
                  <a:pt x="723403" y="140103"/>
                </a:lnTo>
                <a:lnTo>
                  <a:pt x="716183" y="128141"/>
                </a:lnTo>
                <a:lnTo>
                  <a:pt x="708210" y="116055"/>
                </a:lnTo>
                <a:lnTo>
                  <a:pt x="699397" y="103781"/>
                </a:lnTo>
                <a:lnTo>
                  <a:pt x="689571" y="91600"/>
                </a:lnTo>
                <a:lnTo>
                  <a:pt x="678731" y="79699"/>
                </a:lnTo>
                <a:lnTo>
                  <a:pt x="666858" y="68282"/>
                </a:lnTo>
                <a:lnTo>
                  <a:pt x="653831" y="57622"/>
                </a:lnTo>
                <a:lnTo>
                  <a:pt x="639697" y="47795"/>
                </a:lnTo>
                <a:lnTo>
                  <a:pt x="624629" y="38876"/>
                </a:lnTo>
                <a:lnTo>
                  <a:pt x="608838" y="31025"/>
                </a:lnTo>
                <a:lnTo>
                  <a:pt x="592520" y="24223"/>
                </a:lnTo>
                <a:lnTo>
                  <a:pt x="576158" y="18314"/>
                </a:lnTo>
                <a:lnTo>
                  <a:pt x="560479" y="13103"/>
                </a:lnTo>
                <a:lnTo>
                  <a:pt x="545816" y="8418"/>
                </a:lnTo>
                <a:lnTo>
                  <a:pt x="531836" y="4438"/>
                </a:lnTo>
                <a:lnTo>
                  <a:pt x="517760" y="1670"/>
                </a:lnTo>
                <a:lnTo>
                  <a:pt x="503141" y="286"/>
                </a:lnTo>
                <a:lnTo>
                  <a:pt x="488030" y="0"/>
                </a:lnTo>
                <a:lnTo>
                  <a:pt x="472800" y="265"/>
                </a:lnTo>
                <a:lnTo>
                  <a:pt x="457692" y="708"/>
                </a:lnTo>
                <a:lnTo>
                  <a:pt x="442631" y="1479"/>
                </a:lnTo>
                <a:lnTo>
                  <a:pt x="427306" y="3127"/>
                </a:lnTo>
                <a:lnTo>
                  <a:pt x="411564" y="5902"/>
                </a:lnTo>
                <a:lnTo>
                  <a:pt x="395721" y="9749"/>
                </a:lnTo>
                <a:lnTo>
                  <a:pt x="380458" y="14481"/>
                </a:lnTo>
                <a:lnTo>
                  <a:pt x="366116" y="19889"/>
                </a:lnTo>
                <a:lnTo>
                  <a:pt x="352706" y="25792"/>
                </a:lnTo>
                <a:lnTo>
                  <a:pt x="340086" y="32046"/>
                </a:lnTo>
                <a:lnTo>
                  <a:pt x="328078" y="38545"/>
                </a:lnTo>
                <a:lnTo>
                  <a:pt x="316521" y="45213"/>
                </a:lnTo>
                <a:lnTo>
                  <a:pt x="305286" y="51995"/>
                </a:lnTo>
                <a:lnTo>
                  <a:pt x="294272" y="58854"/>
                </a:lnTo>
                <a:lnTo>
                  <a:pt x="283245" y="65766"/>
                </a:lnTo>
                <a:lnTo>
                  <a:pt x="271849" y="72714"/>
                </a:lnTo>
                <a:lnTo>
                  <a:pt x="259924" y="79690"/>
                </a:lnTo>
                <a:lnTo>
                  <a:pt x="247644" y="86850"/>
                </a:lnTo>
                <a:lnTo>
                  <a:pt x="235401" y="94496"/>
                </a:lnTo>
                <a:lnTo>
                  <a:pt x="223430" y="102754"/>
                </a:lnTo>
                <a:lnTo>
                  <a:pt x="211952" y="111589"/>
                </a:lnTo>
                <a:lnTo>
                  <a:pt x="201244" y="120898"/>
                </a:lnTo>
                <a:lnTo>
                  <a:pt x="191373" y="130573"/>
                </a:lnTo>
                <a:lnTo>
                  <a:pt x="182083" y="140681"/>
                </a:lnTo>
                <a:lnTo>
                  <a:pt x="172918" y="151450"/>
                </a:lnTo>
                <a:lnTo>
                  <a:pt x="163597" y="162946"/>
                </a:lnTo>
                <a:lnTo>
                  <a:pt x="154029" y="174768"/>
                </a:lnTo>
                <a:lnTo>
                  <a:pt x="144219" y="186170"/>
                </a:lnTo>
                <a:lnTo>
                  <a:pt x="134217" y="196763"/>
                </a:lnTo>
                <a:lnTo>
                  <a:pt x="124334" y="206591"/>
                </a:lnTo>
                <a:lnTo>
                  <a:pt x="114051" y="217125"/>
                </a:lnTo>
                <a:lnTo>
                  <a:pt x="101346" y="231524"/>
                </a:lnTo>
                <a:lnTo>
                  <a:pt x="82715" y="2550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4634786" y="2624167"/>
            <a:ext cx="762555" cy="699880"/>
          </a:xfrm>
          <a:custGeom>
            <a:avLst/>
            <a:gdLst/>
            <a:ahLst/>
            <a:cxnLst/>
            <a:rect l="0" t="0" r="0" b="0"/>
            <a:pathLst>
              <a:path w="762555" h="699880">
                <a:moveTo>
                  <a:pt x="334664" y="7957"/>
                </a:moveTo>
                <a:lnTo>
                  <a:pt x="322929" y="10891"/>
                </a:lnTo>
                <a:lnTo>
                  <a:pt x="311800" y="13673"/>
                </a:lnTo>
                <a:lnTo>
                  <a:pt x="300211" y="16577"/>
                </a:lnTo>
                <a:lnTo>
                  <a:pt x="288396" y="19790"/>
                </a:lnTo>
                <a:lnTo>
                  <a:pt x="277033" y="23604"/>
                </a:lnTo>
                <a:lnTo>
                  <a:pt x="266483" y="28121"/>
                </a:lnTo>
                <a:lnTo>
                  <a:pt x="256782" y="33284"/>
                </a:lnTo>
                <a:lnTo>
                  <a:pt x="247810" y="38972"/>
                </a:lnTo>
                <a:lnTo>
                  <a:pt x="239397" y="45066"/>
                </a:lnTo>
                <a:lnTo>
                  <a:pt x="231069" y="51785"/>
                </a:lnTo>
                <a:lnTo>
                  <a:pt x="222091" y="59659"/>
                </a:lnTo>
                <a:lnTo>
                  <a:pt x="212124" y="68875"/>
                </a:lnTo>
                <a:lnTo>
                  <a:pt x="201493" y="78996"/>
                </a:lnTo>
                <a:lnTo>
                  <a:pt x="190972" y="89175"/>
                </a:lnTo>
                <a:lnTo>
                  <a:pt x="181009" y="98908"/>
                </a:lnTo>
                <a:lnTo>
                  <a:pt x="171711" y="108051"/>
                </a:lnTo>
                <a:lnTo>
                  <a:pt x="163014" y="116644"/>
                </a:lnTo>
                <a:lnTo>
                  <a:pt x="154797" y="124792"/>
                </a:lnTo>
                <a:lnTo>
                  <a:pt x="146940" y="132602"/>
                </a:lnTo>
                <a:lnTo>
                  <a:pt x="139343" y="140168"/>
                </a:lnTo>
                <a:lnTo>
                  <a:pt x="131930" y="147566"/>
                </a:lnTo>
                <a:lnTo>
                  <a:pt x="124644" y="155012"/>
                </a:lnTo>
                <a:lnTo>
                  <a:pt x="117444" y="162850"/>
                </a:lnTo>
                <a:lnTo>
                  <a:pt x="110303" y="171238"/>
                </a:lnTo>
                <a:lnTo>
                  <a:pt x="103202" y="180160"/>
                </a:lnTo>
                <a:lnTo>
                  <a:pt x="96129" y="189528"/>
                </a:lnTo>
                <a:lnTo>
                  <a:pt x="89074" y="199252"/>
                </a:lnTo>
                <a:lnTo>
                  <a:pt x="82030" y="209731"/>
                </a:lnTo>
                <a:lnTo>
                  <a:pt x="74994" y="221815"/>
                </a:lnTo>
                <a:lnTo>
                  <a:pt x="67960" y="235833"/>
                </a:lnTo>
                <a:lnTo>
                  <a:pt x="60761" y="251486"/>
                </a:lnTo>
                <a:lnTo>
                  <a:pt x="53089" y="268135"/>
                </a:lnTo>
                <a:lnTo>
                  <a:pt x="44822" y="285302"/>
                </a:lnTo>
                <a:lnTo>
                  <a:pt x="36321" y="302878"/>
                </a:lnTo>
                <a:lnTo>
                  <a:pt x="28301" y="321036"/>
                </a:lnTo>
                <a:lnTo>
                  <a:pt x="21136" y="339835"/>
                </a:lnTo>
                <a:lnTo>
                  <a:pt x="15022" y="359051"/>
                </a:lnTo>
                <a:lnTo>
                  <a:pt x="10139" y="378264"/>
                </a:lnTo>
                <a:lnTo>
                  <a:pt x="6451" y="397225"/>
                </a:lnTo>
                <a:lnTo>
                  <a:pt x="3771" y="415705"/>
                </a:lnTo>
                <a:lnTo>
                  <a:pt x="1873" y="433420"/>
                </a:lnTo>
                <a:lnTo>
                  <a:pt x="562" y="450299"/>
                </a:lnTo>
                <a:lnTo>
                  <a:pt x="0" y="466430"/>
                </a:lnTo>
                <a:lnTo>
                  <a:pt x="679" y="481964"/>
                </a:lnTo>
                <a:lnTo>
                  <a:pt x="2762" y="497049"/>
                </a:lnTo>
                <a:lnTo>
                  <a:pt x="5959" y="511809"/>
                </a:lnTo>
                <a:lnTo>
                  <a:pt x="9713" y="526341"/>
                </a:lnTo>
                <a:lnTo>
                  <a:pt x="13654" y="540704"/>
                </a:lnTo>
                <a:lnTo>
                  <a:pt x="17926" y="554623"/>
                </a:lnTo>
                <a:lnTo>
                  <a:pt x="23077" y="567517"/>
                </a:lnTo>
                <a:lnTo>
                  <a:pt x="29353" y="579155"/>
                </a:lnTo>
                <a:lnTo>
                  <a:pt x="36534" y="589783"/>
                </a:lnTo>
                <a:lnTo>
                  <a:pt x="44125" y="599923"/>
                </a:lnTo>
                <a:lnTo>
                  <a:pt x="51793" y="609928"/>
                </a:lnTo>
                <a:lnTo>
                  <a:pt x="59553" y="619802"/>
                </a:lnTo>
                <a:lnTo>
                  <a:pt x="67668" y="629293"/>
                </a:lnTo>
                <a:lnTo>
                  <a:pt x="76277" y="638270"/>
                </a:lnTo>
                <a:lnTo>
                  <a:pt x="85534" y="646588"/>
                </a:lnTo>
                <a:lnTo>
                  <a:pt x="95665" y="654022"/>
                </a:lnTo>
                <a:lnTo>
                  <a:pt x="106705" y="660536"/>
                </a:lnTo>
                <a:lnTo>
                  <a:pt x="118375" y="666249"/>
                </a:lnTo>
                <a:lnTo>
                  <a:pt x="130201" y="671329"/>
                </a:lnTo>
                <a:lnTo>
                  <a:pt x="141898" y="675930"/>
                </a:lnTo>
                <a:lnTo>
                  <a:pt x="153530" y="680021"/>
                </a:lnTo>
                <a:lnTo>
                  <a:pt x="165406" y="683398"/>
                </a:lnTo>
                <a:lnTo>
                  <a:pt x="177693" y="686009"/>
                </a:lnTo>
                <a:lnTo>
                  <a:pt x="190403" y="688102"/>
                </a:lnTo>
                <a:lnTo>
                  <a:pt x="203474" y="690121"/>
                </a:lnTo>
                <a:lnTo>
                  <a:pt x="216832" y="692330"/>
                </a:lnTo>
                <a:lnTo>
                  <a:pt x="230567" y="694645"/>
                </a:lnTo>
                <a:lnTo>
                  <a:pt x="244926" y="696746"/>
                </a:lnTo>
                <a:lnTo>
                  <a:pt x="259990" y="698452"/>
                </a:lnTo>
                <a:lnTo>
                  <a:pt x="275529" y="699580"/>
                </a:lnTo>
                <a:lnTo>
                  <a:pt x="291114" y="699879"/>
                </a:lnTo>
                <a:lnTo>
                  <a:pt x="306482" y="699298"/>
                </a:lnTo>
                <a:lnTo>
                  <a:pt x="321394" y="697940"/>
                </a:lnTo>
                <a:lnTo>
                  <a:pt x="335561" y="695965"/>
                </a:lnTo>
                <a:lnTo>
                  <a:pt x="348907" y="693528"/>
                </a:lnTo>
                <a:lnTo>
                  <a:pt x="361684" y="690758"/>
                </a:lnTo>
                <a:lnTo>
                  <a:pt x="374344" y="687754"/>
                </a:lnTo>
                <a:lnTo>
                  <a:pt x="387164" y="684583"/>
                </a:lnTo>
                <a:lnTo>
                  <a:pt x="400235" y="681132"/>
                </a:lnTo>
                <a:lnTo>
                  <a:pt x="413550" y="677130"/>
                </a:lnTo>
                <a:lnTo>
                  <a:pt x="427067" y="672472"/>
                </a:lnTo>
                <a:lnTo>
                  <a:pt x="440739" y="667207"/>
                </a:lnTo>
                <a:lnTo>
                  <a:pt x="454523" y="661447"/>
                </a:lnTo>
                <a:lnTo>
                  <a:pt x="468382" y="655313"/>
                </a:lnTo>
                <a:lnTo>
                  <a:pt x="482129" y="648906"/>
                </a:lnTo>
                <a:lnTo>
                  <a:pt x="495439" y="642306"/>
                </a:lnTo>
                <a:lnTo>
                  <a:pt x="508165" y="635572"/>
                </a:lnTo>
                <a:lnTo>
                  <a:pt x="520169" y="628746"/>
                </a:lnTo>
                <a:lnTo>
                  <a:pt x="531238" y="621856"/>
                </a:lnTo>
                <a:lnTo>
                  <a:pt x="541359" y="614924"/>
                </a:lnTo>
                <a:lnTo>
                  <a:pt x="550988" y="607964"/>
                </a:lnTo>
                <a:lnTo>
                  <a:pt x="560914" y="600984"/>
                </a:lnTo>
                <a:lnTo>
                  <a:pt x="571559" y="593986"/>
                </a:lnTo>
                <a:lnTo>
                  <a:pt x="582831" y="586812"/>
                </a:lnTo>
                <a:lnTo>
                  <a:pt x="594323" y="579156"/>
                </a:lnTo>
                <a:lnTo>
                  <a:pt x="605759" y="570892"/>
                </a:lnTo>
                <a:lnTo>
                  <a:pt x="617031" y="562052"/>
                </a:lnTo>
                <a:lnTo>
                  <a:pt x="628124" y="552741"/>
                </a:lnTo>
                <a:lnTo>
                  <a:pt x="639061" y="543072"/>
                </a:lnTo>
                <a:lnTo>
                  <a:pt x="649708" y="533309"/>
                </a:lnTo>
                <a:lnTo>
                  <a:pt x="659791" y="523835"/>
                </a:lnTo>
                <a:lnTo>
                  <a:pt x="669206" y="514832"/>
                </a:lnTo>
                <a:lnTo>
                  <a:pt x="678004" y="506142"/>
                </a:lnTo>
                <a:lnTo>
                  <a:pt x="686300" y="497388"/>
                </a:lnTo>
                <a:lnTo>
                  <a:pt x="694217" y="488342"/>
                </a:lnTo>
                <a:lnTo>
                  <a:pt x="701856" y="478790"/>
                </a:lnTo>
                <a:lnTo>
                  <a:pt x="709300" y="468459"/>
                </a:lnTo>
                <a:lnTo>
                  <a:pt x="716602" y="457285"/>
                </a:lnTo>
                <a:lnTo>
                  <a:pt x="723643" y="445526"/>
                </a:lnTo>
                <a:lnTo>
                  <a:pt x="730145" y="433640"/>
                </a:lnTo>
                <a:lnTo>
                  <a:pt x="735999" y="421903"/>
                </a:lnTo>
                <a:lnTo>
                  <a:pt x="741252" y="410244"/>
                </a:lnTo>
                <a:lnTo>
                  <a:pt x="746014" y="398350"/>
                </a:lnTo>
                <a:lnTo>
                  <a:pt x="750399" y="386051"/>
                </a:lnTo>
                <a:lnTo>
                  <a:pt x="754345" y="373334"/>
                </a:lnTo>
                <a:lnTo>
                  <a:pt x="757623" y="360257"/>
                </a:lnTo>
                <a:lnTo>
                  <a:pt x="760158" y="346899"/>
                </a:lnTo>
                <a:lnTo>
                  <a:pt x="761860" y="333335"/>
                </a:lnTo>
                <a:lnTo>
                  <a:pt x="762554" y="319623"/>
                </a:lnTo>
                <a:lnTo>
                  <a:pt x="762236" y="305807"/>
                </a:lnTo>
                <a:lnTo>
                  <a:pt x="760887" y="291919"/>
                </a:lnTo>
                <a:lnTo>
                  <a:pt x="758386" y="277982"/>
                </a:lnTo>
                <a:lnTo>
                  <a:pt x="754778" y="264012"/>
                </a:lnTo>
                <a:lnTo>
                  <a:pt x="750238" y="250020"/>
                </a:lnTo>
                <a:lnTo>
                  <a:pt x="744974" y="236013"/>
                </a:lnTo>
                <a:lnTo>
                  <a:pt x="739176" y="221995"/>
                </a:lnTo>
                <a:lnTo>
                  <a:pt x="732996" y="207971"/>
                </a:lnTo>
                <a:lnTo>
                  <a:pt x="726549" y="193942"/>
                </a:lnTo>
                <a:lnTo>
                  <a:pt x="719917" y="179915"/>
                </a:lnTo>
                <a:lnTo>
                  <a:pt x="713160" y="166053"/>
                </a:lnTo>
                <a:lnTo>
                  <a:pt x="706316" y="152667"/>
                </a:lnTo>
                <a:lnTo>
                  <a:pt x="699415" y="139888"/>
                </a:lnTo>
                <a:lnTo>
                  <a:pt x="692474" y="127850"/>
                </a:lnTo>
                <a:lnTo>
                  <a:pt x="685508" y="116758"/>
                </a:lnTo>
                <a:lnTo>
                  <a:pt x="678520" y="106625"/>
                </a:lnTo>
                <a:lnTo>
                  <a:pt x="671352" y="97158"/>
                </a:lnTo>
                <a:lnTo>
                  <a:pt x="663700" y="87873"/>
                </a:lnTo>
                <a:lnTo>
                  <a:pt x="655434" y="78477"/>
                </a:lnTo>
                <a:lnTo>
                  <a:pt x="646423" y="69028"/>
                </a:lnTo>
                <a:lnTo>
                  <a:pt x="636464" y="59830"/>
                </a:lnTo>
                <a:lnTo>
                  <a:pt x="625539" y="51049"/>
                </a:lnTo>
                <a:lnTo>
                  <a:pt x="613778" y="42694"/>
                </a:lnTo>
                <a:lnTo>
                  <a:pt x="601360" y="34704"/>
                </a:lnTo>
                <a:lnTo>
                  <a:pt x="588447" y="27006"/>
                </a:lnTo>
                <a:lnTo>
                  <a:pt x="575015" y="19855"/>
                </a:lnTo>
                <a:lnTo>
                  <a:pt x="560859" y="13804"/>
                </a:lnTo>
                <a:lnTo>
                  <a:pt x="545928" y="9067"/>
                </a:lnTo>
                <a:lnTo>
                  <a:pt x="530307" y="5548"/>
                </a:lnTo>
                <a:lnTo>
                  <a:pt x="514136" y="3020"/>
                </a:lnTo>
                <a:lnTo>
                  <a:pt x="497561" y="1248"/>
                </a:lnTo>
                <a:lnTo>
                  <a:pt x="481024" y="193"/>
                </a:lnTo>
                <a:lnTo>
                  <a:pt x="465227" y="0"/>
                </a:lnTo>
                <a:lnTo>
                  <a:pt x="450485" y="682"/>
                </a:lnTo>
                <a:lnTo>
                  <a:pt x="436451" y="2121"/>
                </a:lnTo>
                <a:lnTo>
                  <a:pt x="422340" y="4157"/>
                </a:lnTo>
                <a:lnTo>
                  <a:pt x="407701" y="6643"/>
                </a:lnTo>
                <a:lnTo>
                  <a:pt x="392748" y="9617"/>
                </a:lnTo>
                <a:lnTo>
                  <a:pt x="378155" y="13292"/>
                </a:lnTo>
                <a:lnTo>
                  <a:pt x="364299" y="17722"/>
                </a:lnTo>
                <a:lnTo>
                  <a:pt x="351230" y="22663"/>
                </a:lnTo>
                <a:lnTo>
                  <a:pt x="338848" y="27672"/>
                </a:lnTo>
                <a:lnTo>
                  <a:pt x="327003" y="32493"/>
                </a:lnTo>
                <a:lnTo>
                  <a:pt x="315558" y="37374"/>
                </a:lnTo>
                <a:lnTo>
                  <a:pt x="304398" y="42944"/>
                </a:lnTo>
                <a:lnTo>
                  <a:pt x="293439" y="49503"/>
                </a:lnTo>
                <a:lnTo>
                  <a:pt x="282619" y="56876"/>
                </a:lnTo>
                <a:lnTo>
                  <a:pt x="271894" y="64596"/>
                </a:lnTo>
                <a:lnTo>
                  <a:pt x="261229" y="72352"/>
                </a:lnTo>
                <a:lnTo>
                  <a:pt x="250438" y="80169"/>
                </a:lnTo>
                <a:lnTo>
                  <a:pt x="239202" y="88323"/>
                </a:lnTo>
                <a:lnTo>
                  <a:pt x="227381" y="96958"/>
                </a:lnTo>
                <a:lnTo>
                  <a:pt x="215000" y="106233"/>
                </a:lnTo>
                <a:lnTo>
                  <a:pt x="202157" y="116376"/>
                </a:lnTo>
                <a:lnTo>
                  <a:pt x="188965" y="127428"/>
                </a:lnTo>
                <a:lnTo>
                  <a:pt x="175683" y="139275"/>
                </a:lnTo>
                <a:lnTo>
                  <a:pt x="162694" y="151753"/>
                </a:lnTo>
                <a:lnTo>
                  <a:pt x="150176" y="164705"/>
                </a:lnTo>
                <a:lnTo>
                  <a:pt x="137975" y="178165"/>
                </a:lnTo>
                <a:lnTo>
                  <a:pt x="125709" y="192338"/>
                </a:lnTo>
                <a:lnTo>
                  <a:pt x="113174" y="207258"/>
                </a:lnTo>
                <a:lnTo>
                  <a:pt x="100931" y="222080"/>
                </a:lnTo>
                <a:lnTo>
                  <a:pt x="89003" y="236622"/>
                </a:lnTo>
                <a:lnTo>
                  <a:pt x="76340" y="252163"/>
                </a:lnTo>
                <a:lnTo>
                  <a:pt x="60923" y="2711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126756" y="652766"/>
            <a:ext cx="505369" cy="947566"/>
            <a:chOff x="2126756" y="652766"/>
            <a:chExt cx="505369" cy="947566"/>
          </a:xfrm>
        </p:grpSpPr>
        <p:sp>
          <p:nvSpPr>
            <p:cNvPr id="2" name="Freeform 1"/>
            <p:cNvSpPr/>
            <p:nvPr/>
          </p:nvSpPr>
          <p:spPr>
            <a:xfrm>
              <a:off x="2350568" y="652766"/>
              <a:ext cx="18344" cy="389556"/>
            </a:xfrm>
            <a:custGeom>
              <a:avLst/>
              <a:gdLst/>
              <a:ahLst/>
              <a:cxnLst/>
              <a:rect l="0" t="0" r="0" b="0"/>
              <a:pathLst>
                <a:path w="18344" h="389556">
                  <a:moveTo>
                    <a:pt x="7815" y="0"/>
                  </a:moveTo>
                  <a:lnTo>
                    <a:pt x="4948" y="14669"/>
                  </a:lnTo>
                  <a:lnTo>
                    <a:pt x="2806" y="28580"/>
                  </a:lnTo>
                  <a:lnTo>
                    <a:pt x="1208" y="43069"/>
                  </a:lnTo>
                  <a:lnTo>
                    <a:pt x="200" y="57925"/>
                  </a:lnTo>
                  <a:lnTo>
                    <a:pt x="0" y="72453"/>
                  </a:lnTo>
                  <a:lnTo>
                    <a:pt x="651" y="86271"/>
                  </a:lnTo>
                  <a:lnTo>
                    <a:pt x="1889" y="99483"/>
                  </a:lnTo>
                  <a:lnTo>
                    <a:pt x="3253" y="112495"/>
                  </a:lnTo>
                  <a:lnTo>
                    <a:pt x="4463" y="125589"/>
                  </a:lnTo>
                  <a:lnTo>
                    <a:pt x="5425" y="139198"/>
                  </a:lnTo>
                  <a:lnTo>
                    <a:pt x="6144" y="153944"/>
                  </a:lnTo>
                  <a:lnTo>
                    <a:pt x="6663" y="170053"/>
                  </a:lnTo>
                  <a:lnTo>
                    <a:pt x="7029" y="187094"/>
                  </a:lnTo>
                  <a:lnTo>
                    <a:pt x="7282" y="204218"/>
                  </a:lnTo>
                  <a:lnTo>
                    <a:pt x="7459" y="220918"/>
                  </a:lnTo>
                  <a:lnTo>
                    <a:pt x="7750" y="237043"/>
                  </a:lnTo>
                  <a:lnTo>
                    <a:pt x="8478" y="252631"/>
                  </a:lnTo>
                  <a:lnTo>
                    <a:pt x="9780" y="267780"/>
                  </a:lnTo>
                  <a:lnTo>
                    <a:pt x="11469" y="282598"/>
                  </a:lnTo>
                  <a:lnTo>
                    <a:pt x="13142" y="297174"/>
                  </a:lnTo>
                  <a:lnTo>
                    <a:pt x="14560" y="311572"/>
                  </a:lnTo>
                  <a:lnTo>
                    <a:pt x="15667" y="325622"/>
                  </a:lnTo>
                  <a:lnTo>
                    <a:pt x="16603" y="340521"/>
                  </a:lnTo>
                  <a:lnTo>
                    <a:pt x="17448" y="359817"/>
                  </a:lnTo>
                  <a:lnTo>
                    <a:pt x="1834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88018" y="652766"/>
              <a:ext cx="180894" cy="279659"/>
            </a:xfrm>
            <a:custGeom>
              <a:avLst/>
              <a:gdLst/>
              <a:ahLst/>
              <a:cxnLst/>
              <a:rect l="0" t="0" r="0" b="0"/>
              <a:pathLst>
                <a:path w="180894" h="279659">
                  <a:moveTo>
                    <a:pt x="180893" y="157928"/>
                  </a:moveTo>
                  <a:lnTo>
                    <a:pt x="172159" y="163795"/>
                  </a:lnTo>
                  <a:lnTo>
                    <a:pt x="164453" y="169360"/>
                  </a:lnTo>
                  <a:lnTo>
                    <a:pt x="157046" y="175159"/>
                  </a:lnTo>
                  <a:lnTo>
                    <a:pt x="149612" y="181240"/>
                  </a:lnTo>
                  <a:lnTo>
                    <a:pt x="141785" y="187570"/>
                  </a:lnTo>
                  <a:lnTo>
                    <a:pt x="133406" y="194102"/>
                  </a:lnTo>
                  <a:lnTo>
                    <a:pt x="124490" y="200951"/>
                  </a:lnTo>
                  <a:lnTo>
                    <a:pt x="115127" y="208382"/>
                  </a:lnTo>
                  <a:lnTo>
                    <a:pt x="105420" y="216484"/>
                  </a:lnTo>
                  <a:lnTo>
                    <a:pt x="95461" y="224873"/>
                  </a:lnTo>
                  <a:lnTo>
                    <a:pt x="85324" y="232818"/>
                  </a:lnTo>
                  <a:lnTo>
                    <a:pt x="75066" y="239941"/>
                  </a:lnTo>
                  <a:lnTo>
                    <a:pt x="64890" y="246367"/>
                  </a:lnTo>
                  <a:lnTo>
                    <a:pt x="55131" y="252523"/>
                  </a:lnTo>
                  <a:lnTo>
                    <a:pt x="45933" y="258698"/>
                  </a:lnTo>
                  <a:lnTo>
                    <a:pt x="37112" y="264846"/>
                  </a:lnTo>
                  <a:lnTo>
                    <a:pt x="28268" y="270682"/>
                  </a:lnTo>
                  <a:lnTo>
                    <a:pt x="19175" y="276023"/>
                  </a:lnTo>
                  <a:lnTo>
                    <a:pt x="10129" y="279658"/>
                  </a:lnTo>
                  <a:lnTo>
                    <a:pt x="3024" y="278991"/>
                  </a:lnTo>
                  <a:lnTo>
                    <a:pt x="0" y="273855"/>
                  </a:lnTo>
                  <a:lnTo>
                    <a:pt x="926" y="266587"/>
                  </a:lnTo>
                  <a:lnTo>
                    <a:pt x="4532" y="258098"/>
                  </a:lnTo>
                  <a:lnTo>
                    <a:pt x="9313" y="248466"/>
                  </a:lnTo>
                  <a:lnTo>
                    <a:pt x="14345" y="237767"/>
                  </a:lnTo>
                  <a:lnTo>
                    <a:pt x="19386" y="226330"/>
                  </a:lnTo>
                  <a:lnTo>
                    <a:pt x="24625" y="214663"/>
                  </a:lnTo>
                  <a:lnTo>
                    <a:pt x="30191" y="203070"/>
                  </a:lnTo>
                  <a:lnTo>
                    <a:pt x="35934" y="191337"/>
                  </a:lnTo>
                  <a:lnTo>
                    <a:pt x="41500" y="178862"/>
                  </a:lnTo>
                  <a:lnTo>
                    <a:pt x="46691" y="165360"/>
                  </a:lnTo>
                  <a:lnTo>
                    <a:pt x="51314" y="151019"/>
                  </a:lnTo>
                  <a:lnTo>
                    <a:pt x="55115" y="136314"/>
                  </a:lnTo>
                  <a:lnTo>
                    <a:pt x="58043" y="121572"/>
                  </a:lnTo>
                  <a:lnTo>
                    <a:pt x="60365" y="107097"/>
                  </a:lnTo>
                  <a:lnTo>
                    <a:pt x="62546" y="93231"/>
                  </a:lnTo>
                  <a:lnTo>
                    <a:pt x="64866" y="80094"/>
                  </a:lnTo>
                  <a:lnTo>
                    <a:pt x="67267" y="67502"/>
                  </a:lnTo>
                  <a:lnTo>
                    <a:pt x="69680" y="53521"/>
                  </a:lnTo>
                  <a:lnTo>
                    <a:pt x="72321" y="33568"/>
                  </a:lnTo>
                  <a:lnTo>
                    <a:pt x="756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26756" y="1063378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452725" y="0"/>
                  </a:moveTo>
                  <a:lnTo>
                    <a:pt x="443924" y="2934"/>
                  </a:lnTo>
                  <a:lnTo>
                    <a:pt x="435577" y="5716"/>
                  </a:lnTo>
                  <a:lnTo>
                    <a:pt x="426879" y="8615"/>
                  </a:lnTo>
                  <a:lnTo>
                    <a:pt x="417758" y="11656"/>
                  </a:lnTo>
                  <a:lnTo>
                    <a:pt x="408263" y="14821"/>
                  </a:lnTo>
                  <a:lnTo>
                    <a:pt x="398462" y="18080"/>
                  </a:lnTo>
                  <a:lnTo>
                    <a:pt x="388102" y="21245"/>
                  </a:lnTo>
                  <a:lnTo>
                    <a:pt x="376632" y="23988"/>
                  </a:lnTo>
                  <a:lnTo>
                    <a:pt x="363848" y="26168"/>
                  </a:lnTo>
                  <a:lnTo>
                    <a:pt x="350178" y="27970"/>
                  </a:lnTo>
                  <a:lnTo>
                    <a:pt x="336464" y="29795"/>
                  </a:lnTo>
                  <a:lnTo>
                    <a:pt x="323191" y="31872"/>
                  </a:lnTo>
                  <a:lnTo>
                    <a:pt x="310008" y="34099"/>
                  </a:lnTo>
                  <a:lnTo>
                    <a:pt x="295952" y="36141"/>
                  </a:lnTo>
                  <a:lnTo>
                    <a:pt x="280544" y="37817"/>
                  </a:lnTo>
                  <a:lnTo>
                    <a:pt x="264263" y="39263"/>
                  </a:lnTo>
                  <a:lnTo>
                    <a:pt x="248241" y="40842"/>
                  </a:lnTo>
                  <a:lnTo>
                    <a:pt x="233115" y="42751"/>
                  </a:lnTo>
                  <a:lnTo>
                    <a:pt x="218534" y="44863"/>
                  </a:lnTo>
                  <a:lnTo>
                    <a:pt x="203465" y="46828"/>
                  </a:lnTo>
                  <a:lnTo>
                    <a:pt x="187331" y="48446"/>
                  </a:lnTo>
                  <a:lnTo>
                    <a:pt x="170206" y="49685"/>
                  </a:lnTo>
                  <a:lnTo>
                    <a:pt x="152545" y="50592"/>
                  </a:lnTo>
                  <a:lnTo>
                    <a:pt x="134698" y="51241"/>
                  </a:lnTo>
                  <a:lnTo>
                    <a:pt x="117001" y="51863"/>
                  </a:lnTo>
                  <a:lnTo>
                    <a:pt x="99825" y="52821"/>
                  </a:lnTo>
                  <a:lnTo>
                    <a:pt x="83325" y="54281"/>
                  </a:lnTo>
                  <a:lnTo>
                    <a:pt x="67680" y="56085"/>
                  </a:lnTo>
                  <a:lnTo>
                    <a:pt x="51449" y="58024"/>
                  </a:lnTo>
                  <a:lnTo>
                    <a:pt x="30971" y="602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53098" y="1263419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3"/>
                  </a:lnTo>
                  <a:lnTo>
                    <a:pt x="13265" y="46624"/>
                  </a:lnTo>
                  <a:lnTo>
                    <a:pt x="12416" y="59284"/>
                  </a:lnTo>
                  <a:lnTo>
                    <a:pt x="11818" y="72344"/>
                  </a:lnTo>
                  <a:lnTo>
                    <a:pt x="11404" y="85869"/>
                  </a:lnTo>
                  <a:lnTo>
                    <a:pt x="11120" y="100083"/>
                  </a:lnTo>
                  <a:lnTo>
                    <a:pt x="10927" y="115046"/>
                  </a:lnTo>
                  <a:lnTo>
                    <a:pt x="10796" y="130518"/>
                  </a:lnTo>
                  <a:lnTo>
                    <a:pt x="10708" y="146056"/>
                  </a:lnTo>
                  <a:lnTo>
                    <a:pt x="10644" y="161393"/>
                  </a:lnTo>
                  <a:lnTo>
                    <a:pt x="10431" y="176284"/>
                  </a:lnTo>
                  <a:lnTo>
                    <a:pt x="9756" y="190437"/>
                  </a:lnTo>
                  <a:lnTo>
                    <a:pt x="8490" y="203766"/>
                  </a:lnTo>
                  <a:lnTo>
                    <a:pt x="6816" y="216289"/>
                  </a:lnTo>
                  <a:lnTo>
                    <a:pt x="4981" y="229473"/>
                  </a:lnTo>
                  <a:lnTo>
                    <a:pt x="2819" y="24671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95383" y="1252796"/>
              <a:ext cx="236742" cy="347536"/>
            </a:xfrm>
            <a:custGeom>
              <a:avLst/>
              <a:gdLst/>
              <a:ahLst/>
              <a:cxnLst/>
              <a:rect l="0" t="0" r="0" b="0"/>
              <a:pathLst>
                <a:path w="236742" h="347536">
                  <a:moveTo>
                    <a:pt x="5114" y="31680"/>
                  </a:moveTo>
                  <a:lnTo>
                    <a:pt x="5047" y="43348"/>
                  </a:lnTo>
                  <a:lnTo>
                    <a:pt x="4407" y="53837"/>
                  </a:lnTo>
                  <a:lnTo>
                    <a:pt x="3130" y="64068"/>
                  </a:lnTo>
                  <a:lnTo>
                    <a:pt x="1987" y="71725"/>
                  </a:lnTo>
                  <a:lnTo>
                    <a:pt x="1984" y="73725"/>
                  </a:lnTo>
                  <a:lnTo>
                    <a:pt x="3062" y="71078"/>
                  </a:lnTo>
                  <a:lnTo>
                    <a:pt x="4931" y="65426"/>
                  </a:lnTo>
                  <a:lnTo>
                    <a:pt x="7510" y="58095"/>
                  </a:lnTo>
                  <a:lnTo>
                    <a:pt x="10930" y="50116"/>
                  </a:lnTo>
                  <a:lnTo>
                    <a:pt x="15205" y="42052"/>
                  </a:lnTo>
                  <a:lnTo>
                    <a:pt x="20383" y="34298"/>
                  </a:lnTo>
                  <a:lnTo>
                    <a:pt x="26618" y="27216"/>
                  </a:lnTo>
                  <a:lnTo>
                    <a:pt x="33891" y="20925"/>
                  </a:lnTo>
                  <a:lnTo>
                    <a:pt x="42046" y="15355"/>
                  </a:lnTo>
                  <a:lnTo>
                    <a:pt x="50891" y="10369"/>
                  </a:lnTo>
                  <a:lnTo>
                    <a:pt x="60243" y="5838"/>
                  </a:lnTo>
                  <a:lnTo>
                    <a:pt x="69793" y="2131"/>
                  </a:lnTo>
                  <a:lnTo>
                    <a:pt x="79123" y="77"/>
                  </a:lnTo>
                  <a:lnTo>
                    <a:pt x="88026" y="0"/>
                  </a:lnTo>
                  <a:lnTo>
                    <a:pt x="96477" y="1915"/>
                  </a:lnTo>
                  <a:lnTo>
                    <a:pt x="104540" y="5792"/>
                  </a:lnTo>
                  <a:lnTo>
                    <a:pt x="112295" y="11402"/>
                  </a:lnTo>
                  <a:lnTo>
                    <a:pt x="119656" y="18406"/>
                  </a:lnTo>
                  <a:lnTo>
                    <a:pt x="126381" y="26460"/>
                  </a:lnTo>
                  <a:lnTo>
                    <a:pt x="132384" y="35283"/>
                  </a:lnTo>
                  <a:lnTo>
                    <a:pt x="137568" y="44814"/>
                  </a:lnTo>
                  <a:lnTo>
                    <a:pt x="141752" y="55196"/>
                  </a:lnTo>
                  <a:lnTo>
                    <a:pt x="144936" y="66441"/>
                  </a:lnTo>
                  <a:lnTo>
                    <a:pt x="147261" y="78433"/>
                  </a:lnTo>
                  <a:lnTo>
                    <a:pt x="148913" y="91015"/>
                  </a:lnTo>
                  <a:lnTo>
                    <a:pt x="150064" y="104041"/>
                  </a:lnTo>
                  <a:lnTo>
                    <a:pt x="150856" y="117552"/>
                  </a:lnTo>
                  <a:lnTo>
                    <a:pt x="151396" y="131760"/>
                  </a:lnTo>
                  <a:lnTo>
                    <a:pt x="151758" y="146723"/>
                  </a:lnTo>
                  <a:lnTo>
                    <a:pt x="151833" y="162195"/>
                  </a:lnTo>
                  <a:lnTo>
                    <a:pt x="151351" y="177734"/>
                  </a:lnTo>
                  <a:lnTo>
                    <a:pt x="150209" y="193071"/>
                  </a:lnTo>
                  <a:lnTo>
                    <a:pt x="148458" y="207963"/>
                  </a:lnTo>
                  <a:lnTo>
                    <a:pt x="146211" y="222116"/>
                  </a:lnTo>
                  <a:lnTo>
                    <a:pt x="143584" y="235449"/>
                  </a:lnTo>
                  <a:lnTo>
                    <a:pt x="140515" y="248047"/>
                  </a:lnTo>
                  <a:lnTo>
                    <a:pt x="136777" y="260055"/>
                  </a:lnTo>
                  <a:lnTo>
                    <a:pt x="132300" y="271615"/>
                  </a:lnTo>
                  <a:lnTo>
                    <a:pt x="127158" y="282686"/>
                  </a:lnTo>
                  <a:lnTo>
                    <a:pt x="121482" y="293054"/>
                  </a:lnTo>
                  <a:lnTo>
                    <a:pt x="115399" y="302657"/>
                  </a:lnTo>
                  <a:lnTo>
                    <a:pt x="108857" y="311411"/>
                  </a:lnTo>
                  <a:lnTo>
                    <a:pt x="101634" y="319146"/>
                  </a:lnTo>
                  <a:lnTo>
                    <a:pt x="93663" y="325852"/>
                  </a:lnTo>
                  <a:lnTo>
                    <a:pt x="85022" y="331187"/>
                  </a:lnTo>
                  <a:lnTo>
                    <a:pt x="75844" y="334414"/>
                  </a:lnTo>
                  <a:lnTo>
                    <a:pt x="66265" y="335324"/>
                  </a:lnTo>
                  <a:lnTo>
                    <a:pt x="56563" y="334154"/>
                  </a:lnTo>
                  <a:lnTo>
                    <a:pt x="47129" y="331318"/>
                  </a:lnTo>
                  <a:lnTo>
                    <a:pt x="38161" y="327224"/>
                  </a:lnTo>
                  <a:lnTo>
                    <a:pt x="29836" y="322054"/>
                  </a:lnTo>
                  <a:lnTo>
                    <a:pt x="22390" y="315769"/>
                  </a:lnTo>
                  <a:lnTo>
                    <a:pt x="15868" y="308431"/>
                  </a:lnTo>
                  <a:lnTo>
                    <a:pt x="10318" y="300047"/>
                  </a:lnTo>
                  <a:lnTo>
                    <a:pt x="5880" y="290510"/>
                  </a:lnTo>
                  <a:lnTo>
                    <a:pt x="2532" y="279878"/>
                  </a:lnTo>
                  <a:lnTo>
                    <a:pt x="434" y="268652"/>
                  </a:lnTo>
                  <a:lnTo>
                    <a:pt x="0" y="257658"/>
                  </a:lnTo>
                  <a:lnTo>
                    <a:pt x="1311" y="247350"/>
                  </a:lnTo>
                  <a:lnTo>
                    <a:pt x="4479" y="238143"/>
                  </a:lnTo>
                  <a:lnTo>
                    <a:pt x="9804" y="230564"/>
                  </a:lnTo>
                  <a:lnTo>
                    <a:pt x="17236" y="224739"/>
                  </a:lnTo>
                  <a:lnTo>
                    <a:pt x="26293" y="220794"/>
                  </a:lnTo>
                  <a:lnTo>
                    <a:pt x="36273" y="219029"/>
                  </a:lnTo>
                  <a:lnTo>
                    <a:pt x="46679" y="219395"/>
                  </a:lnTo>
                  <a:lnTo>
                    <a:pt x="57086" y="221570"/>
                  </a:lnTo>
                  <a:lnTo>
                    <a:pt x="67066" y="225154"/>
                  </a:lnTo>
                  <a:lnTo>
                    <a:pt x="76445" y="229782"/>
                  </a:lnTo>
                  <a:lnTo>
                    <a:pt x="85403" y="235157"/>
                  </a:lnTo>
                  <a:lnTo>
                    <a:pt x="94346" y="241055"/>
                  </a:lnTo>
                  <a:lnTo>
                    <a:pt x="103513" y="247314"/>
                  </a:lnTo>
                  <a:lnTo>
                    <a:pt x="112809" y="253821"/>
                  </a:lnTo>
                  <a:lnTo>
                    <a:pt x="121904" y="260495"/>
                  </a:lnTo>
                  <a:lnTo>
                    <a:pt x="130621" y="267283"/>
                  </a:lnTo>
                  <a:lnTo>
                    <a:pt x="139102" y="274147"/>
                  </a:lnTo>
                  <a:lnTo>
                    <a:pt x="147710" y="281063"/>
                  </a:lnTo>
                  <a:lnTo>
                    <a:pt x="156650" y="288013"/>
                  </a:lnTo>
                  <a:lnTo>
                    <a:pt x="165959" y="294985"/>
                  </a:lnTo>
                  <a:lnTo>
                    <a:pt x="175594" y="301974"/>
                  </a:lnTo>
                  <a:lnTo>
                    <a:pt x="185478" y="308967"/>
                  </a:lnTo>
                  <a:lnTo>
                    <a:pt x="195282" y="315853"/>
                  </a:lnTo>
                  <a:lnTo>
                    <a:pt x="205503" y="323194"/>
                  </a:lnTo>
                  <a:lnTo>
                    <a:pt x="218158" y="332752"/>
                  </a:lnTo>
                  <a:lnTo>
                    <a:pt x="236741" y="347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189927" y="2568953"/>
            <a:ext cx="410612" cy="768581"/>
            <a:chOff x="2189927" y="2568953"/>
            <a:chExt cx="410612" cy="768581"/>
          </a:xfrm>
        </p:grpSpPr>
        <p:sp>
          <p:nvSpPr>
            <p:cNvPr id="8" name="Freeform 7"/>
            <p:cNvSpPr/>
            <p:nvPr/>
          </p:nvSpPr>
          <p:spPr>
            <a:xfrm>
              <a:off x="2403210" y="2568953"/>
              <a:ext cx="18345" cy="242156"/>
            </a:xfrm>
            <a:custGeom>
              <a:avLst/>
              <a:gdLst/>
              <a:ahLst/>
              <a:cxnLst/>
              <a:rect l="0" t="0" r="0" b="0"/>
              <a:pathLst>
                <a:path w="18345" h="242156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6" y="63106"/>
                  </a:lnTo>
                  <a:lnTo>
                    <a:pt x="2067" y="76216"/>
                  </a:lnTo>
                  <a:lnTo>
                    <a:pt x="4080" y="90145"/>
                  </a:lnTo>
                  <a:lnTo>
                    <a:pt x="6538" y="104916"/>
                  </a:lnTo>
                  <a:lnTo>
                    <a:pt x="9152" y="120257"/>
                  </a:lnTo>
                  <a:lnTo>
                    <a:pt x="11520" y="135707"/>
                  </a:lnTo>
                  <a:lnTo>
                    <a:pt x="13442" y="150984"/>
                  </a:lnTo>
                  <a:lnTo>
                    <a:pt x="14903" y="165974"/>
                  </a:lnTo>
                  <a:lnTo>
                    <a:pt x="16124" y="182423"/>
                  </a:lnTo>
                  <a:lnTo>
                    <a:pt x="17210" y="205127"/>
                  </a:lnTo>
                  <a:lnTo>
                    <a:pt x="1834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32041" y="2832165"/>
              <a:ext cx="368498" cy="73701"/>
            </a:xfrm>
            <a:custGeom>
              <a:avLst/>
              <a:gdLst/>
              <a:ahLst/>
              <a:cxnLst/>
              <a:rect l="0" t="0" r="0" b="0"/>
              <a:pathLst>
                <a:path w="368498" h="73701">
                  <a:moveTo>
                    <a:pt x="368497" y="0"/>
                  </a:moveTo>
                  <a:lnTo>
                    <a:pt x="359696" y="2934"/>
                  </a:lnTo>
                  <a:lnTo>
                    <a:pt x="351349" y="5717"/>
                  </a:lnTo>
                  <a:lnTo>
                    <a:pt x="342637" y="8616"/>
                  </a:lnTo>
                  <a:lnTo>
                    <a:pt x="332998" y="11656"/>
                  </a:lnTo>
                  <a:lnTo>
                    <a:pt x="321558" y="14822"/>
                  </a:lnTo>
                  <a:lnTo>
                    <a:pt x="308015" y="18085"/>
                  </a:lnTo>
                  <a:lnTo>
                    <a:pt x="292870" y="21423"/>
                  </a:lnTo>
                  <a:lnTo>
                    <a:pt x="277103" y="24815"/>
                  </a:lnTo>
                  <a:lnTo>
                    <a:pt x="261356" y="28243"/>
                  </a:lnTo>
                  <a:lnTo>
                    <a:pt x="245887" y="31698"/>
                  </a:lnTo>
                  <a:lnTo>
                    <a:pt x="230749" y="35171"/>
                  </a:lnTo>
                  <a:lnTo>
                    <a:pt x="215910" y="38655"/>
                  </a:lnTo>
                  <a:lnTo>
                    <a:pt x="201471" y="42148"/>
                  </a:lnTo>
                  <a:lnTo>
                    <a:pt x="187681" y="45646"/>
                  </a:lnTo>
                  <a:lnTo>
                    <a:pt x="174612" y="49144"/>
                  </a:lnTo>
                  <a:lnTo>
                    <a:pt x="161866" y="52475"/>
                  </a:lnTo>
                  <a:lnTo>
                    <a:pt x="148700" y="55333"/>
                  </a:lnTo>
                  <a:lnTo>
                    <a:pt x="134730" y="57592"/>
                  </a:lnTo>
                  <a:lnTo>
                    <a:pt x="120075" y="59447"/>
                  </a:lnTo>
                  <a:lnTo>
                    <a:pt x="105158" y="61307"/>
                  </a:lnTo>
                  <a:lnTo>
                    <a:pt x="90274" y="63409"/>
                  </a:lnTo>
                  <a:lnTo>
                    <a:pt x="75566" y="65662"/>
                  </a:lnTo>
                  <a:lnTo>
                    <a:pt x="59344" y="67959"/>
                  </a:lnTo>
                  <a:lnTo>
                    <a:pt x="36834" y="7050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89927" y="2979564"/>
              <a:ext cx="335818" cy="357970"/>
            </a:xfrm>
            <a:custGeom>
              <a:avLst/>
              <a:gdLst/>
              <a:ahLst/>
              <a:cxnLst/>
              <a:rect l="0" t="0" r="0" b="0"/>
              <a:pathLst>
                <a:path w="335818" h="357970">
                  <a:moveTo>
                    <a:pt x="231627" y="0"/>
                  </a:moveTo>
                  <a:lnTo>
                    <a:pt x="225827" y="5935"/>
                  </a:lnTo>
                  <a:lnTo>
                    <a:pt x="220902" y="12140"/>
                  </a:lnTo>
                  <a:lnTo>
                    <a:pt x="216395" y="19231"/>
                  </a:lnTo>
                  <a:lnTo>
                    <a:pt x="212001" y="26998"/>
                  </a:lnTo>
                  <a:lnTo>
                    <a:pt x="207339" y="34996"/>
                  </a:lnTo>
                  <a:lnTo>
                    <a:pt x="202225" y="42938"/>
                  </a:lnTo>
                  <a:lnTo>
                    <a:pt x="196647" y="50712"/>
                  </a:lnTo>
                  <a:lnTo>
                    <a:pt x="190675" y="58305"/>
                  </a:lnTo>
                  <a:lnTo>
                    <a:pt x="184394" y="65697"/>
                  </a:lnTo>
                  <a:lnTo>
                    <a:pt x="177816" y="71312"/>
                  </a:lnTo>
                  <a:lnTo>
                    <a:pt x="171669" y="72768"/>
                  </a:lnTo>
                  <a:lnTo>
                    <a:pt x="167411" y="70171"/>
                  </a:lnTo>
                  <a:lnTo>
                    <a:pt x="165587" y="64690"/>
                  </a:lnTo>
                  <a:lnTo>
                    <a:pt x="166042" y="57363"/>
                  </a:lnTo>
                  <a:lnTo>
                    <a:pt x="168519" y="49043"/>
                  </a:lnTo>
                  <a:lnTo>
                    <a:pt x="172877" y="40472"/>
                  </a:lnTo>
                  <a:lnTo>
                    <a:pt x="178865" y="32053"/>
                  </a:lnTo>
                  <a:lnTo>
                    <a:pt x="186316" y="24248"/>
                  </a:lnTo>
                  <a:lnTo>
                    <a:pt x="195216" y="17675"/>
                  </a:lnTo>
                  <a:lnTo>
                    <a:pt x="205416" y="12556"/>
                  </a:lnTo>
                  <a:lnTo>
                    <a:pt x="216349" y="9100"/>
                  </a:lnTo>
                  <a:lnTo>
                    <a:pt x="227147" y="7670"/>
                  </a:lnTo>
                  <a:lnTo>
                    <a:pt x="237322" y="8277"/>
                  </a:lnTo>
                  <a:lnTo>
                    <a:pt x="246441" y="11124"/>
                  </a:lnTo>
                  <a:lnTo>
                    <a:pt x="253961" y="16757"/>
                  </a:lnTo>
                  <a:lnTo>
                    <a:pt x="259746" y="25205"/>
                  </a:lnTo>
                  <a:lnTo>
                    <a:pt x="263665" y="35757"/>
                  </a:lnTo>
                  <a:lnTo>
                    <a:pt x="265412" y="47279"/>
                  </a:lnTo>
                  <a:lnTo>
                    <a:pt x="265030" y="59016"/>
                  </a:lnTo>
                  <a:lnTo>
                    <a:pt x="262674" y="70468"/>
                  </a:lnTo>
                  <a:lnTo>
                    <a:pt x="258436" y="81224"/>
                  </a:lnTo>
                  <a:lnTo>
                    <a:pt x="252606" y="91148"/>
                  </a:lnTo>
                  <a:lnTo>
                    <a:pt x="247426" y="100051"/>
                  </a:lnTo>
                  <a:lnTo>
                    <a:pt x="245930" y="107140"/>
                  </a:lnTo>
                  <a:lnTo>
                    <a:pt x="248143" y="112022"/>
                  </a:lnTo>
                  <a:lnTo>
                    <a:pt x="253105" y="115566"/>
                  </a:lnTo>
                  <a:lnTo>
                    <a:pt x="259772" y="118736"/>
                  </a:lnTo>
                  <a:lnTo>
                    <a:pt x="267210" y="122267"/>
                  </a:lnTo>
                  <a:lnTo>
                    <a:pt x="274867" y="126472"/>
                  </a:lnTo>
                  <a:lnTo>
                    <a:pt x="282497" y="131532"/>
                  </a:lnTo>
                  <a:lnTo>
                    <a:pt x="290015" y="137652"/>
                  </a:lnTo>
                  <a:lnTo>
                    <a:pt x="297414" y="144830"/>
                  </a:lnTo>
                  <a:lnTo>
                    <a:pt x="304709" y="152914"/>
                  </a:lnTo>
                  <a:lnTo>
                    <a:pt x="311923" y="161708"/>
                  </a:lnTo>
                  <a:lnTo>
                    <a:pt x="319063" y="171032"/>
                  </a:lnTo>
                  <a:lnTo>
                    <a:pt x="325657" y="180901"/>
                  </a:lnTo>
                  <a:lnTo>
                    <a:pt x="330794" y="191511"/>
                  </a:lnTo>
                  <a:lnTo>
                    <a:pt x="334097" y="202904"/>
                  </a:lnTo>
                  <a:lnTo>
                    <a:pt x="335668" y="214825"/>
                  </a:lnTo>
                  <a:lnTo>
                    <a:pt x="335817" y="226827"/>
                  </a:lnTo>
                  <a:lnTo>
                    <a:pt x="334872" y="238633"/>
                  </a:lnTo>
                  <a:lnTo>
                    <a:pt x="332799" y="249830"/>
                  </a:lnTo>
                  <a:lnTo>
                    <a:pt x="329214" y="259817"/>
                  </a:lnTo>
                  <a:lnTo>
                    <a:pt x="324024" y="268382"/>
                  </a:lnTo>
                  <a:lnTo>
                    <a:pt x="317251" y="275641"/>
                  </a:lnTo>
                  <a:lnTo>
                    <a:pt x="308879" y="281841"/>
                  </a:lnTo>
                  <a:lnTo>
                    <a:pt x="299049" y="287233"/>
                  </a:lnTo>
                  <a:lnTo>
                    <a:pt x="287702" y="291875"/>
                  </a:lnTo>
                  <a:lnTo>
                    <a:pt x="274504" y="295629"/>
                  </a:lnTo>
                  <a:lnTo>
                    <a:pt x="259440" y="298492"/>
                  </a:lnTo>
                  <a:lnTo>
                    <a:pt x="242766" y="300586"/>
                  </a:lnTo>
                  <a:lnTo>
                    <a:pt x="224825" y="302075"/>
                  </a:lnTo>
                  <a:lnTo>
                    <a:pt x="205955" y="303118"/>
                  </a:lnTo>
                  <a:lnTo>
                    <a:pt x="186913" y="304007"/>
                  </a:lnTo>
                  <a:lnTo>
                    <a:pt x="168822" y="305144"/>
                  </a:lnTo>
                  <a:lnTo>
                    <a:pt x="152218" y="306728"/>
                  </a:lnTo>
                  <a:lnTo>
                    <a:pt x="137104" y="308776"/>
                  </a:lnTo>
                  <a:lnTo>
                    <a:pt x="123251" y="311223"/>
                  </a:lnTo>
                  <a:lnTo>
                    <a:pt x="110373" y="313980"/>
                  </a:lnTo>
                  <a:lnTo>
                    <a:pt x="98212" y="316966"/>
                  </a:lnTo>
                  <a:lnTo>
                    <a:pt x="86564" y="320116"/>
                  </a:lnTo>
                  <a:lnTo>
                    <a:pt x="75277" y="323385"/>
                  </a:lnTo>
                  <a:lnTo>
                    <a:pt x="64405" y="326901"/>
                  </a:lnTo>
                  <a:lnTo>
                    <a:pt x="54176" y="330947"/>
                  </a:lnTo>
                  <a:lnTo>
                    <a:pt x="44671" y="335625"/>
                  </a:lnTo>
                  <a:lnTo>
                    <a:pt x="35927" y="340584"/>
                  </a:lnTo>
                  <a:lnTo>
                    <a:pt x="27055" y="345596"/>
                  </a:lnTo>
                  <a:lnTo>
                    <a:pt x="16159" y="35110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727088" y="947564"/>
            <a:ext cx="1158136" cy="589597"/>
            <a:chOff x="3727088" y="947564"/>
            <a:chExt cx="1158136" cy="589597"/>
          </a:xfrm>
        </p:grpSpPr>
        <p:sp>
          <p:nvSpPr>
            <p:cNvPr id="12" name="Freeform 11"/>
            <p:cNvSpPr/>
            <p:nvPr/>
          </p:nvSpPr>
          <p:spPr>
            <a:xfrm>
              <a:off x="3727088" y="947564"/>
              <a:ext cx="242156" cy="7817"/>
            </a:xfrm>
            <a:custGeom>
              <a:avLst/>
              <a:gdLst/>
              <a:ahLst/>
              <a:cxnLst/>
              <a:rect l="0" t="0" r="0" b="0"/>
              <a:pathLst>
                <a:path w="242156" h="7817">
                  <a:moveTo>
                    <a:pt x="242155" y="0"/>
                  </a:moveTo>
                  <a:lnTo>
                    <a:pt x="233286" y="2867"/>
                  </a:lnTo>
                  <a:lnTo>
                    <a:pt x="224300" y="5009"/>
                  </a:lnTo>
                  <a:lnTo>
                    <a:pt x="214309" y="6607"/>
                  </a:lnTo>
                  <a:lnTo>
                    <a:pt x="203501" y="7615"/>
                  </a:lnTo>
                  <a:lnTo>
                    <a:pt x="192338" y="7816"/>
                  </a:lnTo>
                  <a:lnTo>
                    <a:pt x="181124" y="7164"/>
                  </a:lnTo>
                  <a:lnTo>
                    <a:pt x="169666" y="5926"/>
                  </a:lnTo>
                  <a:lnTo>
                    <a:pt x="157385" y="4562"/>
                  </a:lnTo>
                  <a:lnTo>
                    <a:pt x="144018" y="3353"/>
                  </a:lnTo>
                  <a:lnTo>
                    <a:pt x="129769" y="2391"/>
                  </a:lnTo>
                  <a:lnTo>
                    <a:pt x="115127" y="1671"/>
                  </a:lnTo>
                  <a:lnTo>
                    <a:pt x="100423" y="1152"/>
                  </a:lnTo>
                  <a:lnTo>
                    <a:pt x="85804" y="787"/>
                  </a:lnTo>
                  <a:lnTo>
                    <a:pt x="71309" y="534"/>
                  </a:lnTo>
                  <a:lnTo>
                    <a:pt x="56950" y="360"/>
                  </a:lnTo>
                  <a:lnTo>
                    <a:pt x="43310" y="242"/>
                  </a:lnTo>
                  <a:lnTo>
                    <a:pt x="30214" y="150"/>
                  </a:lnTo>
                  <a:lnTo>
                    <a:pt x="16508" y="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69202" y="1042321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27486" y="10528"/>
                  </a:lnTo>
                  <a:lnTo>
                    <a:pt x="213575" y="10528"/>
                  </a:lnTo>
                  <a:lnTo>
                    <a:pt x="199082" y="10528"/>
                  </a:lnTo>
                  <a:lnTo>
                    <a:pt x="184053" y="10528"/>
                  </a:lnTo>
                  <a:lnTo>
                    <a:pt x="168877" y="10528"/>
                  </a:lnTo>
                  <a:lnTo>
                    <a:pt x="153810" y="10528"/>
                  </a:lnTo>
                  <a:lnTo>
                    <a:pt x="138945" y="10528"/>
                  </a:lnTo>
                  <a:lnTo>
                    <a:pt x="124286" y="10528"/>
                  </a:lnTo>
                  <a:lnTo>
                    <a:pt x="109793" y="10524"/>
                  </a:lnTo>
                  <a:lnTo>
                    <a:pt x="95265" y="10351"/>
                  </a:lnTo>
                  <a:lnTo>
                    <a:pt x="80358" y="9703"/>
                  </a:lnTo>
                  <a:lnTo>
                    <a:pt x="64938" y="8454"/>
                  </a:lnTo>
                  <a:lnTo>
                    <a:pt x="49779" y="6793"/>
                  </a:lnTo>
                  <a:lnTo>
                    <a:pt x="34971" y="4966"/>
                  </a:lnTo>
                  <a:lnTo>
                    <a:pt x="19214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42984" y="979150"/>
              <a:ext cx="642240" cy="10529"/>
            </a:xfrm>
            <a:custGeom>
              <a:avLst/>
              <a:gdLst/>
              <a:ahLst/>
              <a:cxnLst/>
              <a:rect l="0" t="0" r="0" b="0"/>
              <a:pathLst>
                <a:path w="642240" h="10529">
                  <a:moveTo>
                    <a:pt x="642239" y="10528"/>
                  </a:moveTo>
                  <a:lnTo>
                    <a:pt x="630437" y="10528"/>
                  </a:lnTo>
                  <a:lnTo>
                    <a:pt x="618668" y="10528"/>
                  </a:lnTo>
                  <a:lnTo>
                    <a:pt x="605773" y="10524"/>
                  </a:lnTo>
                  <a:lnTo>
                    <a:pt x="591751" y="10351"/>
                  </a:lnTo>
                  <a:lnTo>
                    <a:pt x="576775" y="9703"/>
                  </a:lnTo>
                  <a:lnTo>
                    <a:pt x="561052" y="8454"/>
                  </a:lnTo>
                  <a:lnTo>
                    <a:pt x="544777" y="6801"/>
                  </a:lnTo>
                  <a:lnTo>
                    <a:pt x="528104" y="5153"/>
                  </a:lnTo>
                  <a:lnTo>
                    <a:pt x="511154" y="3750"/>
                  </a:lnTo>
                  <a:lnTo>
                    <a:pt x="494011" y="2658"/>
                  </a:lnTo>
                  <a:lnTo>
                    <a:pt x="476737" y="1850"/>
                  </a:lnTo>
                  <a:lnTo>
                    <a:pt x="459368" y="1271"/>
                  </a:lnTo>
                  <a:lnTo>
                    <a:pt x="441771" y="867"/>
                  </a:lnTo>
                  <a:lnTo>
                    <a:pt x="423658" y="587"/>
                  </a:lnTo>
                  <a:lnTo>
                    <a:pt x="404912" y="396"/>
                  </a:lnTo>
                  <a:lnTo>
                    <a:pt x="385576" y="266"/>
                  </a:lnTo>
                  <a:lnTo>
                    <a:pt x="365757" y="178"/>
                  </a:lnTo>
                  <a:lnTo>
                    <a:pt x="345570" y="119"/>
                  </a:lnTo>
                  <a:lnTo>
                    <a:pt x="325115" y="80"/>
                  </a:lnTo>
                  <a:lnTo>
                    <a:pt x="304470" y="53"/>
                  </a:lnTo>
                  <a:lnTo>
                    <a:pt x="283693" y="36"/>
                  </a:lnTo>
                  <a:lnTo>
                    <a:pt x="262826" y="24"/>
                  </a:lnTo>
                  <a:lnTo>
                    <a:pt x="241896" y="16"/>
                  </a:lnTo>
                  <a:lnTo>
                    <a:pt x="220929" y="10"/>
                  </a:lnTo>
                  <a:lnTo>
                    <a:pt x="200103" y="7"/>
                  </a:lnTo>
                  <a:lnTo>
                    <a:pt x="179733" y="4"/>
                  </a:lnTo>
                  <a:lnTo>
                    <a:pt x="159955" y="3"/>
                  </a:lnTo>
                  <a:lnTo>
                    <a:pt x="140741" y="2"/>
                  </a:lnTo>
                  <a:lnTo>
                    <a:pt x="121992" y="1"/>
                  </a:lnTo>
                  <a:lnTo>
                    <a:pt x="103608" y="1"/>
                  </a:lnTo>
                  <a:lnTo>
                    <a:pt x="85671" y="0"/>
                  </a:lnTo>
                  <a:lnTo>
                    <a:pt x="66376" y="0"/>
                  </a:lnTo>
                  <a:lnTo>
                    <a:pt x="406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79855" y="1147606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28718" y="11802"/>
                  </a:lnTo>
                  <a:lnTo>
                    <a:pt x="26576" y="23571"/>
                  </a:lnTo>
                  <a:lnTo>
                    <a:pt x="24973" y="36461"/>
                  </a:lnTo>
                  <a:lnTo>
                    <a:pt x="23793" y="50309"/>
                  </a:lnTo>
                  <a:lnTo>
                    <a:pt x="22944" y="64637"/>
                  </a:lnTo>
                  <a:lnTo>
                    <a:pt x="22347" y="79111"/>
                  </a:lnTo>
                  <a:lnTo>
                    <a:pt x="21932" y="93734"/>
                  </a:lnTo>
                  <a:lnTo>
                    <a:pt x="21648" y="108758"/>
                  </a:lnTo>
                  <a:lnTo>
                    <a:pt x="21450" y="124302"/>
                  </a:lnTo>
                  <a:lnTo>
                    <a:pt x="21147" y="140179"/>
                  </a:lnTo>
                  <a:lnTo>
                    <a:pt x="20410" y="155997"/>
                  </a:lnTo>
                  <a:lnTo>
                    <a:pt x="19098" y="171525"/>
                  </a:lnTo>
                  <a:lnTo>
                    <a:pt x="17232" y="186546"/>
                  </a:lnTo>
                  <a:lnTo>
                    <a:pt x="14909" y="200787"/>
                  </a:lnTo>
                  <a:lnTo>
                    <a:pt x="12240" y="214165"/>
                  </a:lnTo>
                  <a:lnTo>
                    <a:pt x="9471" y="226324"/>
                  </a:lnTo>
                  <a:lnTo>
                    <a:pt x="6707" y="237737"/>
                  </a:lnTo>
                  <a:lnTo>
                    <a:pt x="3707" y="24940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23108" y="1147435"/>
              <a:ext cx="288416" cy="389726"/>
            </a:xfrm>
            <a:custGeom>
              <a:avLst/>
              <a:gdLst/>
              <a:ahLst/>
              <a:cxnLst/>
              <a:rect l="0" t="0" r="0" b="0"/>
              <a:pathLst>
                <a:path w="288416" h="389726">
                  <a:moveTo>
                    <a:pt x="35731" y="10699"/>
                  </a:moveTo>
                  <a:lnTo>
                    <a:pt x="32798" y="19501"/>
                  </a:lnTo>
                  <a:lnTo>
                    <a:pt x="30016" y="27847"/>
                  </a:lnTo>
                  <a:lnTo>
                    <a:pt x="27111" y="36546"/>
                  </a:lnTo>
                  <a:lnTo>
                    <a:pt x="23898" y="45667"/>
                  </a:lnTo>
                  <a:lnTo>
                    <a:pt x="20085" y="55162"/>
                  </a:lnTo>
                  <a:lnTo>
                    <a:pt x="15581" y="64882"/>
                  </a:lnTo>
                  <a:lnTo>
                    <a:pt x="10953" y="72244"/>
                  </a:lnTo>
                  <a:lnTo>
                    <a:pt x="7563" y="74059"/>
                  </a:lnTo>
                  <a:lnTo>
                    <a:pt x="6195" y="71301"/>
                  </a:lnTo>
                  <a:lnTo>
                    <a:pt x="6506" y="65582"/>
                  </a:lnTo>
                  <a:lnTo>
                    <a:pt x="7959" y="58044"/>
                  </a:lnTo>
                  <a:lnTo>
                    <a:pt x="10144" y="49396"/>
                  </a:lnTo>
                  <a:lnTo>
                    <a:pt x="12806" y="40072"/>
                  </a:lnTo>
                  <a:lnTo>
                    <a:pt x="16104" y="30658"/>
                  </a:lnTo>
                  <a:lnTo>
                    <a:pt x="20546" y="21924"/>
                  </a:lnTo>
                  <a:lnTo>
                    <a:pt x="26326" y="14237"/>
                  </a:lnTo>
                  <a:lnTo>
                    <a:pt x="33501" y="7918"/>
                  </a:lnTo>
                  <a:lnTo>
                    <a:pt x="42147" y="3420"/>
                  </a:lnTo>
                  <a:lnTo>
                    <a:pt x="52143" y="807"/>
                  </a:lnTo>
                  <a:lnTo>
                    <a:pt x="62923" y="0"/>
                  </a:lnTo>
                  <a:lnTo>
                    <a:pt x="73611" y="963"/>
                  </a:lnTo>
                  <a:lnTo>
                    <a:pt x="83718" y="3495"/>
                  </a:lnTo>
                  <a:lnTo>
                    <a:pt x="93127" y="7293"/>
                  </a:lnTo>
                  <a:lnTo>
                    <a:pt x="101907" y="12050"/>
                  </a:lnTo>
                  <a:lnTo>
                    <a:pt x="110179" y="17514"/>
                  </a:lnTo>
                  <a:lnTo>
                    <a:pt x="117904" y="23807"/>
                  </a:lnTo>
                  <a:lnTo>
                    <a:pt x="124881" y="31395"/>
                  </a:lnTo>
                  <a:lnTo>
                    <a:pt x="131061" y="40428"/>
                  </a:lnTo>
                  <a:lnTo>
                    <a:pt x="136535" y="50766"/>
                  </a:lnTo>
                  <a:lnTo>
                    <a:pt x="141448" y="62156"/>
                  </a:lnTo>
                  <a:lnTo>
                    <a:pt x="145934" y="74338"/>
                  </a:lnTo>
                  <a:lnTo>
                    <a:pt x="149947" y="87093"/>
                  </a:lnTo>
                  <a:lnTo>
                    <a:pt x="153271" y="100255"/>
                  </a:lnTo>
                  <a:lnTo>
                    <a:pt x="155841" y="113697"/>
                  </a:lnTo>
                  <a:lnTo>
                    <a:pt x="157736" y="127333"/>
                  </a:lnTo>
                  <a:lnTo>
                    <a:pt x="159093" y="141100"/>
                  </a:lnTo>
                  <a:lnTo>
                    <a:pt x="160037" y="154952"/>
                  </a:lnTo>
                  <a:lnTo>
                    <a:pt x="160520" y="168695"/>
                  </a:lnTo>
                  <a:lnTo>
                    <a:pt x="160319" y="182003"/>
                  </a:lnTo>
                  <a:lnTo>
                    <a:pt x="159370" y="194738"/>
                  </a:lnTo>
                  <a:lnTo>
                    <a:pt x="157750" y="207087"/>
                  </a:lnTo>
                  <a:lnTo>
                    <a:pt x="155591" y="219452"/>
                  </a:lnTo>
                  <a:lnTo>
                    <a:pt x="153024" y="232067"/>
                  </a:lnTo>
                  <a:lnTo>
                    <a:pt x="149995" y="244828"/>
                  </a:lnTo>
                  <a:lnTo>
                    <a:pt x="146284" y="257403"/>
                  </a:lnTo>
                  <a:lnTo>
                    <a:pt x="141828" y="269604"/>
                  </a:lnTo>
                  <a:lnTo>
                    <a:pt x="136871" y="281409"/>
                  </a:lnTo>
                  <a:lnTo>
                    <a:pt x="131852" y="292869"/>
                  </a:lnTo>
                  <a:lnTo>
                    <a:pt x="127027" y="304054"/>
                  </a:lnTo>
                  <a:lnTo>
                    <a:pt x="122314" y="314870"/>
                  </a:lnTo>
                  <a:lnTo>
                    <a:pt x="117390" y="325067"/>
                  </a:lnTo>
                  <a:lnTo>
                    <a:pt x="112068" y="334553"/>
                  </a:lnTo>
                  <a:lnTo>
                    <a:pt x="106001" y="343230"/>
                  </a:lnTo>
                  <a:lnTo>
                    <a:pt x="98631" y="350912"/>
                  </a:lnTo>
                  <a:lnTo>
                    <a:pt x="89781" y="357584"/>
                  </a:lnTo>
                  <a:lnTo>
                    <a:pt x="79750" y="362895"/>
                  </a:lnTo>
                  <a:lnTo>
                    <a:pt x="69108" y="366107"/>
                  </a:lnTo>
                  <a:lnTo>
                    <a:pt x="58253" y="367001"/>
                  </a:lnTo>
                  <a:lnTo>
                    <a:pt x="47544" y="365652"/>
                  </a:lnTo>
                  <a:lnTo>
                    <a:pt x="37361" y="362163"/>
                  </a:lnTo>
                  <a:lnTo>
                    <a:pt x="27859" y="356812"/>
                  </a:lnTo>
                  <a:lnTo>
                    <a:pt x="19329" y="349815"/>
                  </a:lnTo>
                  <a:lnTo>
                    <a:pt x="12269" y="341232"/>
                  </a:lnTo>
                  <a:lnTo>
                    <a:pt x="6821" y="331246"/>
                  </a:lnTo>
                  <a:lnTo>
                    <a:pt x="2975" y="320289"/>
                  </a:lnTo>
                  <a:lnTo>
                    <a:pt x="752" y="308944"/>
                  </a:lnTo>
                  <a:lnTo>
                    <a:pt x="0" y="297579"/>
                  </a:lnTo>
                  <a:lnTo>
                    <a:pt x="610" y="286509"/>
                  </a:lnTo>
                  <a:lnTo>
                    <a:pt x="2607" y="276074"/>
                  </a:lnTo>
                  <a:lnTo>
                    <a:pt x="5878" y="266396"/>
                  </a:lnTo>
                  <a:lnTo>
                    <a:pt x="10360" y="257574"/>
                  </a:lnTo>
                  <a:lnTo>
                    <a:pt x="16117" y="249787"/>
                  </a:lnTo>
                  <a:lnTo>
                    <a:pt x="23064" y="243037"/>
                  </a:lnTo>
                  <a:lnTo>
                    <a:pt x="31000" y="237502"/>
                  </a:lnTo>
                  <a:lnTo>
                    <a:pt x="39697" y="233606"/>
                  </a:lnTo>
                  <a:lnTo>
                    <a:pt x="48953" y="231435"/>
                  </a:lnTo>
                  <a:lnTo>
                    <a:pt x="58608" y="230942"/>
                  </a:lnTo>
                  <a:lnTo>
                    <a:pt x="68542" y="232124"/>
                  </a:lnTo>
                  <a:lnTo>
                    <a:pt x="78663" y="234807"/>
                  </a:lnTo>
                  <a:lnTo>
                    <a:pt x="88748" y="238708"/>
                  </a:lnTo>
                  <a:lnTo>
                    <a:pt x="98445" y="243535"/>
                  </a:lnTo>
                  <a:lnTo>
                    <a:pt x="107603" y="249040"/>
                  </a:lnTo>
                  <a:lnTo>
                    <a:pt x="116397" y="255192"/>
                  </a:lnTo>
                  <a:lnTo>
                    <a:pt x="125222" y="262153"/>
                  </a:lnTo>
                  <a:lnTo>
                    <a:pt x="134307" y="269943"/>
                  </a:lnTo>
                  <a:lnTo>
                    <a:pt x="143545" y="278292"/>
                  </a:lnTo>
                  <a:lnTo>
                    <a:pt x="152601" y="286743"/>
                  </a:lnTo>
                  <a:lnTo>
                    <a:pt x="161292" y="295020"/>
                  </a:lnTo>
                  <a:lnTo>
                    <a:pt x="169756" y="303035"/>
                  </a:lnTo>
                  <a:lnTo>
                    <a:pt x="178352" y="310797"/>
                  </a:lnTo>
                  <a:lnTo>
                    <a:pt x="187283" y="318351"/>
                  </a:lnTo>
                  <a:lnTo>
                    <a:pt x="196587" y="325746"/>
                  </a:lnTo>
                  <a:lnTo>
                    <a:pt x="206218" y="333025"/>
                  </a:lnTo>
                  <a:lnTo>
                    <a:pt x="216104" y="340222"/>
                  </a:lnTo>
                  <a:lnTo>
                    <a:pt x="226014" y="347362"/>
                  </a:lnTo>
                  <a:lnTo>
                    <a:pt x="235588" y="354463"/>
                  </a:lnTo>
                  <a:lnTo>
                    <a:pt x="244649" y="361528"/>
                  </a:lnTo>
                  <a:lnTo>
                    <a:pt x="253095" y="368263"/>
                  </a:lnTo>
                  <a:lnTo>
                    <a:pt x="261733" y="374742"/>
                  </a:lnTo>
                  <a:lnTo>
                    <a:pt x="272439" y="381534"/>
                  </a:lnTo>
                  <a:lnTo>
                    <a:pt x="288415" y="3897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600746" y="2680182"/>
            <a:ext cx="1210778" cy="521517"/>
            <a:chOff x="3600746" y="2680182"/>
            <a:chExt cx="1210778" cy="521517"/>
          </a:xfrm>
        </p:grpSpPr>
        <p:sp>
          <p:nvSpPr>
            <p:cNvPr id="18" name="Freeform 17"/>
            <p:cNvSpPr/>
            <p:nvPr/>
          </p:nvSpPr>
          <p:spPr>
            <a:xfrm>
              <a:off x="3600746" y="2716352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353" y="2867"/>
                  </a:lnTo>
                  <a:lnTo>
                    <a:pt x="218584" y="5009"/>
                  </a:lnTo>
                  <a:lnTo>
                    <a:pt x="205689" y="6616"/>
                  </a:lnTo>
                  <a:lnTo>
                    <a:pt x="191668" y="7970"/>
                  </a:lnTo>
                  <a:lnTo>
                    <a:pt x="176692" y="9467"/>
                  </a:lnTo>
                  <a:lnTo>
                    <a:pt x="160969" y="11313"/>
                  </a:lnTo>
                  <a:lnTo>
                    <a:pt x="144693" y="13380"/>
                  </a:lnTo>
                  <a:lnTo>
                    <a:pt x="128021" y="15312"/>
                  </a:lnTo>
                  <a:lnTo>
                    <a:pt x="111075" y="16908"/>
                  </a:lnTo>
                  <a:lnTo>
                    <a:pt x="94105" y="18132"/>
                  </a:lnTo>
                  <a:lnTo>
                    <a:pt x="77479" y="19028"/>
                  </a:lnTo>
                  <a:lnTo>
                    <a:pt x="61387" y="19665"/>
                  </a:lnTo>
                  <a:lnTo>
                    <a:pt x="46427" y="20111"/>
                  </a:lnTo>
                  <a:lnTo>
                    <a:pt x="32226" y="20466"/>
                  </a:lnTo>
                  <a:lnTo>
                    <a:pt x="17536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63917" y="2832165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3" y="0"/>
                  </a:lnTo>
                  <a:lnTo>
                    <a:pt x="163769" y="0"/>
                  </a:lnTo>
                  <a:lnTo>
                    <a:pt x="150461" y="0"/>
                  </a:lnTo>
                  <a:lnTo>
                    <a:pt x="136151" y="0"/>
                  </a:lnTo>
                  <a:lnTo>
                    <a:pt x="120974" y="0"/>
                  </a:lnTo>
                  <a:lnTo>
                    <a:pt x="105112" y="0"/>
                  </a:lnTo>
                  <a:lnTo>
                    <a:pt x="88755" y="0"/>
                  </a:lnTo>
                  <a:lnTo>
                    <a:pt x="72419" y="0"/>
                  </a:lnTo>
                  <a:lnTo>
                    <a:pt x="55133" y="0"/>
                  </a:lnTo>
                  <a:lnTo>
                    <a:pt x="331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37699" y="2680182"/>
              <a:ext cx="673825" cy="25642"/>
            </a:xfrm>
            <a:custGeom>
              <a:avLst/>
              <a:gdLst/>
              <a:ahLst/>
              <a:cxnLst/>
              <a:rect l="0" t="0" r="0" b="0"/>
              <a:pathLst>
                <a:path w="673825" h="25642">
                  <a:moveTo>
                    <a:pt x="0" y="25641"/>
                  </a:moveTo>
                  <a:lnTo>
                    <a:pt x="11802" y="25574"/>
                  </a:lnTo>
                  <a:lnTo>
                    <a:pt x="23571" y="24934"/>
                  </a:lnTo>
                  <a:lnTo>
                    <a:pt x="36462" y="23642"/>
                  </a:lnTo>
                  <a:lnTo>
                    <a:pt x="50310" y="21955"/>
                  </a:lnTo>
                  <a:lnTo>
                    <a:pt x="64638" y="20287"/>
                  </a:lnTo>
                  <a:lnTo>
                    <a:pt x="79112" y="18874"/>
                  </a:lnTo>
                  <a:lnTo>
                    <a:pt x="93734" y="17776"/>
                  </a:lnTo>
                  <a:lnTo>
                    <a:pt x="108759" y="16965"/>
                  </a:lnTo>
                  <a:lnTo>
                    <a:pt x="124311" y="16386"/>
                  </a:lnTo>
                  <a:lnTo>
                    <a:pt x="140534" y="15980"/>
                  </a:lnTo>
                  <a:lnTo>
                    <a:pt x="157649" y="15700"/>
                  </a:lnTo>
                  <a:lnTo>
                    <a:pt x="175679" y="15509"/>
                  </a:lnTo>
                  <a:lnTo>
                    <a:pt x="194178" y="15379"/>
                  </a:lnTo>
                  <a:lnTo>
                    <a:pt x="212363" y="15292"/>
                  </a:lnTo>
                  <a:lnTo>
                    <a:pt x="229823" y="15232"/>
                  </a:lnTo>
                  <a:lnTo>
                    <a:pt x="246817" y="15193"/>
                  </a:lnTo>
                  <a:lnTo>
                    <a:pt x="264061" y="15166"/>
                  </a:lnTo>
                  <a:lnTo>
                    <a:pt x="281952" y="15144"/>
                  </a:lnTo>
                  <a:lnTo>
                    <a:pt x="300241" y="14959"/>
                  </a:lnTo>
                  <a:lnTo>
                    <a:pt x="318226" y="14303"/>
                  </a:lnTo>
                  <a:lnTo>
                    <a:pt x="335527" y="13049"/>
                  </a:lnTo>
                  <a:lnTo>
                    <a:pt x="352570" y="11393"/>
                  </a:lnTo>
                  <a:lnTo>
                    <a:pt x="370372" y="9742"/>
                  </a:lnTo>
                  <a:lnTo>
                    <a:pt x="389458" y="8338"/>
                  </a:lnTo>
                  <a:lnTo>
                    <a:pt x="409701" y="7244"/>
                  </a:lnTo>
                  <a:lnTo>
                    <a:pt x="430601" y="6436"/>
                  </a:lnTo>
                  <a:lnTo>
                    <a:pt x="451768" y="5852"/>
                  </a:lnTo>
                  <a:lnTo>
                    <a:pt x="472676" y="5274"/>
                  </a:lnTo>
                  <a:lnTo>
                    <a:pt x="492628" y="4346"/>
                  </a:lnTo>
                  <a:lnTo>
                    <a:pt x="511332" y="2911"/>
                  </a:lnTo>
                  <a:lnTo>
                    <a:pt x="528685" y="1301"/>
                  </a:lnTo>
                  <a:lnTo>
                    <a:pt x="544588" y="214"/>
                  </a:lnTo>
                  <a:lnTo>
                    <a:pt x="559150" y="0"/>
                  </a:lnTo>
                  <a:lnTo>
                    <a:pt x="572934" y="521"/>
                  </a:lnTo>
                  <a:lnTo>
                    <a:pt x="586811" y="1334"/>
                  </a:lnTo>
                  <a:lnTo>
                    <a:pt x="601252" y="2141"/>
                  </a:lnTo>
                  <a:lnTo>
                    <a:pt x="615802" y="2819"/>
                  </a:lnTo>
                  <a:lnTo>
                    <a:pt x="630804" y="3414"/>
                  </a:lnTo>
                  <a:lnTo>
                    <a:pt x="648703" y="3972"/>
                  </a:lnTo>
                  <a:lnTo>
                    <a:pt x="673824" y="45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84" y="2832165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42114" y="0"/>
                  </a:moveTo>
                  <a:lnTo>
                    <a:pt x="36381" y="11736"/>
                  </a:lnTo>
                  <a:lnTo>
                    <a:pt x="32097" y="22864"/>
                  </a:lnTo>
                  <a:lnTo>
                    <a:pt x="28890" y="34463"/>
                  </a:lnTo>
                  <a:lnTo>
                    <a:pt x="26529" y="46624"/>
                  </a:lnTo>
                  <a:lnTo>
                    <a:pt x="24832" y="59284"/>
                  </a:lnTo>
                  <a:lnTo>
                    <a:pt x="23637" y="72344"/>
                  </a:lnTo>
                  <a:lnTo>
                    <a:pt x="22809" y="85869"/>
                  </a:lnTo>
                  <a:lnTo>
                    <a:pt x="22240" y="100083"/>
                  </a:lnTo>
                  <a:lnTo>
                    <a:pt x="21853" y="115047"/>
                  </a:lnTo>
                  <a:lnTo>
                    <a:pt x="21592" y="130518"/>
                  </a:lnTo>
                  <a:lnTo>
                    <a:pt x="21415" y="146057"/>
                  </a:lnTo>
                  <a:lnTo>
                    <a:pt x="21292" y="161398"/>
                  </a:lnTo>
                  <a:lnTo>
                    <a:pt x="21041" y="176462"/>
                  </a:lnTo>
                  <a:lnTo>
                    <a:pt x="20339" y="191263"/>
                  </a:lnTo>
                  <a:lnTo>
                    <a:pt x="19050" y="205845"/>
                  </a:lnTo>
                  <a:lnTo>
                    <a:pt x="17201" y="220095"/>
                  </a:lnTo>
                  <a:lnTo>
                    <a:pt x="14889" y="233751"/>
                  </a:lnTo>
                  <a:lnTo>
                    <a:pt x="12226" y="246709"/>
                  </a:lnTo>
                  <a:lnTo>
                    <a:pt x="9463" y="258769"/>
                  </a:lnTo>
                  <a:lnTo>
                    <a:pt x="6702" y="270840"/>
                  </a:lnTo>
                  <a:lnTo>
                    <a:pt x="3705" y="28510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7730" y="2831211"/>
              <a:ext cx="317980" cy="370488"/>
            </a:xfrm>
            <a:custGeom>
              <a:avLst/>
              <a:gdLst/>
              <a:ahLst/>
              <a:cxnLst/>
              <a:rect l="0" t="0" r="0" b="0"/>
              <a:pathLst>
                <a:path w="317980" h="370488">
                  <a:moveTo>
                    <a:pt x="54767" y="22011"/>
                  </a:moveTo>
                  <a:lnTo>
                    <a:pt x="48967" y="27946"/>
                  </a:lnTo>
                  <a:lnTo>
                    <a:pt x="44042" y="34150"/>
                  </a:lnTo>
                  <a:lnTo>
                    <a:pt x="39540" y="41246"/>
                  </a:lnTo>
                  <a:lnTo>
                    <a:pt x="35319" y="49187"/>
                  </a:lnTo>
                  <a:lnTo>
                    <a:pt x="31305" y="57833"/>
                  </a:lnTo>
                  <a:lnTo>
                    <a:pt x="27460" y="66933"/>
                  </a:lnTo>
                  <a:lnTo>
                    <a:pt x="24308" y="73063"/>
                  </a:lnTo>
                  <a:lnTo>
                    <a:pt x="22892" y="72578"/>
                  </a:lnTo>
                  <a:lnTo>
                    <a:pt x="23567" y="67565"/>
                  </a:lnTo>
                  <a:lnTo>
                    <a:pt x="26047" y="60065"/>
                  </a:lnTo>
                  <a:lnTo>
                    <a:pt x="29900" y="51393"/>
                  </a:lnTo>
                  <a:lnTo>
                    <a:pt x="34743" y="42469"/>
                  </a:lnTo>
                  <a:lnTo>
                    <a:pt x="40287" y="33753"/>
                  </a:lnTo>
                  <a:lnTo>
                    <a:pt x="46647" y="25552"/>
                  </a:lnTo>
                  <a:lnTo>
                    <a:pt x="54285" y="18168"/>
                  </a:lnTo>
                  <a:lnTo>
                    <a:pt x="63351" y="11681"/>
                  </a:lnTo>
                  <a:lnTo>
                    <a:pt x="73543" y="6320"/>
                  </a:lnTo>
                  <a:lnTo>
                    <a:pt x="84303" y="2538"/>
                  </a:lnTo>
                  <a:lnTo>
                    <a:pt x="95239" y="442"/>
                  </a:lnTo>
                  <a:lnTo>
                    <a:pt x="106005" y="0"/>
                  </a:lnTo>
                  <a:lnTo>
                    <a:pt x="116227" y="1215"/>
                  </a:lnTo>
                  <a:lnTo>
                    <a:pt x="125759" y="3924"/>
                  </a:lnTo>
                  <a:lnTo>
                    <a:pt x="134481" y="8012"/>
                  </a:lnTo>
                  <a:lnTo>
                    <a:pt x="142200" y="13498"/>
                  </a:lnTo>
                  <a:lnTo>
                    <a:pt x="148915" y="20258"/>
                  </a:lnTo>
                  <a:lnTo>
                    <a:pt x="154765" y="28068"/>
                  </a:lnTo>
                  <a:lnTo>
                    <a:pt x="159937" y="36679"/>
                  </a:lnTo>
                  <a:lnTo>
                    <a:pt x="164601" y="45883"/>
                  </a:lnTo>
                  <a:lnTo>
                    <a:pt x="168735" y="55672"/>
                  </a:lnTo>
                  <a:lnTo>
                    <a:pt x="172141" y="66229"/>
                  </a:lnTo>
                  <a:lnTo>
                    <a:pt x="174766" y="77595"/>
                  </a:lnTo>
                  <a:lnTo>
                    <a:pt x="176698" y="89839"/>
                  </a:lnTo>
                  <a:lnTo>
                    <a:pt x="178078" y="103123"/>
                  </a:lnTo>
                  <a:lnTo>
                    <a:pt x="179044" y="117433"/>
                  </a:lnTo>
                  <a:lnTo>
                    <a:pt x="179711" y="132620"/>
                  </a:lnTo>
                  <a:lnTo>
                    <a:pt x="180166" y="148492"/>
                  </a:lnTo>
                  <a:lnTo>
                    <a:pt x="180466" y="164872"/>
                  </a:lnTo>
                  <a:lnTo>
                    <a:pt x="180329" y="181617"/>
                  </a:lnTo>
                  <a:lnTo>
                    <a:pt x="179173" y="198617"/>
                  </a:lnTo>
                  <a:lnTo>
                    <a:pt x="176765" y="215789"/>
                  </a:lnTo>
                  <a:lnTo>
                    <a:pt x="173351" y="232913"/>
                  </a:lnTo>
                  <a:lnTo>
                    <a:pt x="169448" y="249644"/>
                  </a:lnTo>
                  <a:lnTo>
                    <a:pt x="165413" y="265816"/>
                  </a:lnTo>
                  <a:lnTo>
                    <a:pt x="161247" y="281117"/>
                  </a:lnTo>
                  <a:lnTo>
                    <a:pt x="156699" y="295021"/>
                  </a:lnTo>
                  <a:lnTo>
                    <a:pt x="151638" y="307372"/>
                  </a:lnTo>
                  <a:lnTo>
                    <a:pt x="145917" y="318327"/>
                  </a:lnTo>
                  <a:lnTo>
                    <a:pt x="139312" y="328162"/>
                  </a:lnTo>
                  <a:lnTo>
                    <a:pt x="131789" y="337149"/>
                  </a:lnTo>
                  <a:lnTo>
                    <a:pt x="123465" y="345357"/>
                  </a:lnTo>
                  <a:lnTo>
                    <a:pt x="114505" y="352659"/>
                  </a:lnTo>
                  <a:lnTo>
                    <a:pt x="105073" y="359047"/>
                  </a:lnTo>
                  <a:lnTo>
                    <a:pt x="95299" y="364322"/>
                  </a:lnTo>
                  <a:lnTo>
                    <a:pt x="85286" y="368035"/>
                  </a:lnTo>
                  <a:lnTo>
                    <a:pt x="75112" y="370080"/>
                  </a:lnTo>
                  <a:lnTo>
                    <a:pt x="64992" y="370487"/>
                  </a:lnTo>
                  <a:lnTo>
                    <a:pt x="55271" y="369246"/>
                  </a:lnTo>
                  <a:lnTo>
                    <a:pt x="46107" y="366519"/>
                  </a:lnTo>
                  <a:lnTo>
                    <a:pt x="37648" y="362419"/>
                  </a:lnTo>
                  <a:lnTo>
                    <a:pt x="30112" y="356926"/>
                  </a:lnTo>
                  <a:lnTo>
                    <a:pt x="23525" y="350159"/>
                  </a:lnTo>
                  <a:lnTo>
                    <a:pt x="17761" y="342346"/>
                  </a:lnTo>
                  <a:lnTo>
                    <a:pt x="12648" y="333732"/>
                  </a:lnTo>
                  <a:lnTo>
                    <a:pt x="8029" y="324527"/>
                  </a:lnTo>
                  <a:lnTo>
                    <a:pt x="4094" y="314736"/>
                  </a:lnTo>
                  <a:lnTo>
                    <a:pt x="1355" y="304179"/>
                  </a:lnTo>
                  <a:lnTo>
                    <a:pt x="0" y="292826"/>
                  </a:lnTo>
                  <a:lnTo>
                    <a:pt x="73" y="281100"/>
                  </a:lnTo>
                  <a:lnTo>
                    <a:pt x="1642" y="269762"/>
                  </a:lnTo>
                  <a:lnTo>
                    <a:pt x="4599" y="259220"/>
                  </a:lnTo>
                  <a:lnTo>
                    <a:pt x="9025" y="249855"/>
                  </a:lnTo>
                  <a:lnTo>
                    <a:pt x="15268" y="242169"/>
                  </a:lnTo>
                  <a:lnTo>
                    <a:pt x="23352" y="236268"/>
                  </a:lnTo>
                  <a:lnTo>
                    <a:pt x="32864" y="232102"/>
                  </a:lnTo>
                  <a:lnTo>
                    <a:pt x="43157" y="229657"/>
                  </a:lnTo>
                  <a:lnTo>
                    <a:pt x="53777" y="228752"/>
                  </a:lnTo>
                  <a:lnTo>
                    <a:pt x="64329" y="229260"/>
                  </a:lnTo>
                  <a:lnTo>
                    <a:pt x="74407" y="231187"/>
                  </a:lnTo>
                  <a:lnTo>
                    <a:pt x="83851" y="234405"/>
                  </a:lnTo>
                  <a:lnTo>
                    <a:pt x="92853" y="238683"/>
                  </a:lnTo>
                  <a:lnTo>
                    <a:pt x="101826" y="243770"/>
                  </a:lnTo>
                  <a:lnTo>
                    <a:pt x="111017" y="249449"/>
                  </a:lnTo>
                  <a:lnTo>
                    <a:pt x="120499" y="255550"/>
                  </a:lnTo>
                  <a:lnTo>
                    <a:pt x="130251" y="261943"/>
                  </a:lnTo>
                  <a:lnTo>
                    <a:pt x="140227" y="268540"/>
                  </a:lnTo>
                  <a:lnTo>
                    <a:pt x="150538" y="275274"/>
                  </a:lnTo>
                  <a:lnTo>
                    <a:pt x="161445" y="282101"/>
                  </a:lnTo>
                  <a:lnTo>
                    <a:pt x="173034" y="288992"/>
                  </a:lnTo>
                  <a:lnTo>
                    <a:pt x="184917" y="295925"/>
                  </a:lnTo>
                  <a:lnTo>
                    <a:pt x="196360" y="302887"/>
                  </a:lnTo>
                  <a:lnTo>
                    <a:pt x="206990" y="309863"/>
                  </a:lnTo>
                  <a:lnTo>
                    <a:pt x="217093" y="316683"/>
                  </a:lnTo>
                  <a:lnTo>
                    <a:pt x="227404" y="323037"/>
                  </a:lnTo>
                  <a:lnTo>
                    <a:pt x="238339" y="328787"/>
                  </a:lnTo>
                  <a:lnTo>
                    <a:pt x="249951" y="333816"/>
                  </a:lnTo>
                  <a:lnTo>
                    <a:pt x="263544" y="338433"/>
                  </a:lnTo>
                  <a:lnTo>
                    <a:pt x="283674" y="343042"/>
                  </a:lnTo>
                  <a:lnTo>
                    <a:pt x="317979" y="34839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90051" y="747523"/>
            <a:ext cx="621183" cy="705410"/>
            <a:chOff x="2790051" y="747523"/>
            <a:chExt cx="621183" cy="705410"/>
          </a:xfrm>
        </p:grpSpPr>
        <p:sp>
          <p:nvSpPr>
            <p:cNvPr id="24" name="Freeform 23"/>
            <p:cNvSpPr/>
            <p:nvPr/>
          </p:nvSpPr>
          <p:spPr>
            <a:xfrm>
              <a:off x="2790051" y="1000207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0"/>
                  </a:moveTo>
                  <a:lnTo>
                    <a:pt x="131003" y="5867"/>
                  </a:lnTo>
                  <a:lnTo>
                    <a:pt x="125439" y="11432"/>
                  </a:lnTo>
                  <a:lnTo>
                    <a:pt x="119640" y="17231"/>
                  </a:lnTo>
                  <a:lnTo>
                    <a:pt x="113559" y="23312"/>
                  </a:lnTo>
                  <a:lnTo>
                    <a:pt x="107229" y="29642"/>
                  </a:lnTo>
                  <a:lnTo>
                    <a:pt x="100696" y="36174"/>
                  </a:lnTo>
                  <a:lnTo>
                    <a:pt x="93848" y="43023"/>
                  </a:lnTo>
                  <a:lnTo>
                    <a:pt x="86417" y="50454"/>
                  </a:lnTo>
                  <a:lnTo>
                    <a:pt x="78311" y="58560"/>
                  </a:lnTo>
                  <a:lnTo>
                    <a:pt x="69748" y="67122"/>
                  </a:lnTo>
                  <a:lnTo>
                    <a:pt x="61155" y="75716"/>
                  </a:lnTo>
                  <a:lnTo>
                    <a:pt x="52783" y="84083"/>
                  </a:lnTo>
                  <a:lnTo>
                    <a:pt x="44620" y="92045"/>
                  </a:lnTo>
                  <a:lnTo>
                    <a:pt x="35465" y="100298"/>
                  </a:lnTo>
                  <a:lnTo>
                    <a:pt x="22282" y="1106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21637" y="989678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5934" y="8735"/>
                  </a:lnTo>
                  <a:lnTo>
                    <a:pt x="12139" y="16441"/>
                  </a:lnTo>
                  <a:lnTo>
                    <a:pt x="19235" y="23848"/>
                  </a:lnTo>
                  <a:lnTo>
                    <a:pt x="27175" y="31282"/>
                  </a:lnTo>
                  <a:lnTo>
                    <a:pt x="35822" y="39109"/>
                  </a:lnTo>
                  <a:lnTo>
                    <a:pt x="45012" y="47487"/>
                  </a:lnTo>
                  <a:lnTo>
                    <a:pt x="54438" y="56403"/>
                  </a:lnTo>
                  <a:lnTo>
                    <a:pt x="63680" y="65767"/>
                  </a:lnTo>
                  <a:lnTo>
                    <a:pt x="72520" y="75469"/>
                  </a:lnTo>
                  <a:lnTo>
                    <a:pt x="80927" y="85255"/>
                  </a:lnTo>
                  <a:lnTo>
                    <a:pt x="88960" y="94744"/>
                  </a:lnTo>
                  <a:lnTo>
                    <a:pt x="96690" y="103744"/>
                  </a:lnTo>
                  <a:lnTo>
                    <a:pt x="103890" y="111950"/>
                  </a:lnTo>
                  <a:lnTo>
                    <a:pt x="110740" y="119657"/>
                  </a:lnTo>
                  <a:lnTo>
                    <a:pt x="117843" y="127540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05948" y="747523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82"/>
                  </a:lnTo>
                  <a:lnTo>
                    <a:pt x="0" y="95521"/>
                  </a:lnTo>
                  <a:lnTo>
                    <a:pt x="0" y="110019"/>
                  </a:lnTo>
                  <a:lnTo>
                    <a:pt x="0" y="125167"/>
                  </a:lnTo>
                  <a:lnTo>
                    <a:pt x="0" y="140539"/>
                  </a:lnTo>
                  <a:lnTo>
                    <a:pt x="0" y="156999"/>
                  </a:lnTo>
                  <a:lnTo>
                    <a:pt x="0" y="17823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79606" y="1042321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17025" y="0"/>
                  </a:lnTo>
                  <a:lnTo>
                    <a:pt x="203754" y="0"/>
                  </a:lnTo>
                  <a:lnTo>
                    <a:pt x="190553" y="0"/>
                  </a:lnTo>
                  <a:lnTo>
                    <a:pt x="177211" y="0"/>
                  </a:lnTo>
                  <a:lnTo>
                    <a:pt x="163702" y="0"/>
                  </a:lnTo>
                  <a:lnTo>
                    <a:pt x="150049" y="0"/>
                  </a:lnTo>
                  <a:lnTo>
                    <a:pt x="136283" y="0"/>
                  </a:lnTo>
                  <a:lnTo>
                    <a:pt x="122433" y="0"/>
                  </a:lnTo>
                  <a:lnTo>
                    <a:pt x="108529" y="4"/>
                  </a:lnTo>
                  <a:lnTo>
                    <a:pt x="94752" y="177"/>
                  </a:lnTo>
                  <a:lnTo>
                    <a:pt x="81422" y="825"/>
                  </a:lnTo>
                  <a:lnTo>
                    <a:pt x="68682" y="2074"/>
                  </a:lnTo>
                  <a:lnTo>
                    <a:pt x="56572" y="3735"/>
                  </a:lnTo>
                  <a:lnTo>
                    <a:pt x="43717" y="5562"/>
                  </a:lnTo>
                  <a:lnTo>
                    <a:pt x="26754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84891" y="1200248"/>
              <a:ext cx="18204" cy="252685"/>
            </a:xfrm>
            <a:custGeom>
              <a:avLst/>
              <a:gdLst/>
              <a:ahLst/>
              <a:cxnLst/>
              <a:rect l="0" t="0" r="0" b="0"/>
              <a:pathLst>
                <a:path w="18204" h="252685">
                  <a:moveTo>
                    <a:pt x="0" y="0"/>
                  </a:moveTo>
                  <a:lnTo>
                    <a:pt x="2867" y="8936"/>
                  </a:lnTo>
                  <a:lnTo>
                    <a:pt x="5008" y="18563"/>
                  </a:lnTo>
                  <a:lnTo>
                    <a:pt x="6616" y="29855"/>
                  </a:lnTo>
                  <a:lnTo>
                    <a:pt x="7970" y="42695"/>
                  </a:lnTo>
                  <a:lnTo>
                    <a:pt x="9467" y="56823"/>
                  </a:lnTo>
                  <a:lnTo>
                    <a:pt x="11313" y="71948"/>
                  </a:lnTo>
                  <a:lnTo>
                    <a:pt x="13380" y="87809"/>
                  </a:lnTo>
                  <a:lnTo>
                    <a:pt x="15312" y="104197"/>
                  </a:lnTo>
                  <a:lnTo>
                    <a:pt x="16903" y="120959"/>
                  </a:lnTo>
                  <a:lnTo>
                    <a:pt x="17954" y="138144"/>
                  </a:lnTo>
                  <a:lnTo>
                    <a:pt x="18203" y="155979"/>
                  </a:lnTo>
                  <a:lnTo>
                    <a:pt x="17591" y="174509"/>
                  </a:lnTo>
                  <a:lnTo>
                    <a:pt x="16375" y="192751"/>
                  </a:lnTo>
                  <a:lnTo>
                    <a:pt x="14904" y="210575"/>
                  </a:lnTo>
                  <a:lnTo>
                    <a:pt x="13047" y="229548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408664" y="515896"/>
            <a:ext cx="244933" cy="452726"/>
            <a:chOff x="4408664" y="515896"/>
            <a:chExt cx="244933" cy="452726"/>
          </a:xfrm>
        </p:grpSpPr>
        <p:sp>
          <p:nvSpPr>
            <p:cNvPr id="30" name="Freeform 29"/>
            <p:cNvSpPr/>
            <p:nvPr/>
          </p:nvSpPr>
          <p:spPr>
            <a:xfrm>
              <a:off x="4611482" y="515896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74"/>
                  </a:lnTo>
                  <a:lnTo>
                    <a:pt x="10528" y="54528"/>
                  </a:lnTo>
                  <a:lnTo>
                    <a:pt x="10528" y="72469"/>
                  </a:lnTo>
                  <a:lnTo>
                    <a:pt x="10528" y="92102"/>
                  </a:lnTo>
                  <a:lnTo>
                    <a:pt x="10528" y="112781"/>
                  </a:lnTo>
                  <a:lnTo>
                    <a:pt x="10528" y="133561"/>
                  </a:lnTo>
                  <a:lnTo>
                    <a:pt x="10523" y="153905"/>
                  </a:lnTo>
                  <a:lnTo>
                    <a:pt x="10351" y="173985"/>
                  </a:lnTo>
                  <a:lnTo>
                    <a:pt x="9702" y="194452"/>
                  </a:lnTo>
                  <a:lnTo>
                    <a:pt x="8458" y="215652"/>
                  </a:lnTo>
                  <a:lnTo>
                    <a:pt x="6978" y="236975"/>
                  </a:lnTo>
                  <a:lnTo>
                    <a:pt x="5978" y="257087"/>
                  </a:lnTo>
                  <a:lnTo>
                    <a:pt x="5819" y="275333"/>
                  </a:lnTo>
                  <a:lnTo>
                    <a:pt x="6207" y="292196"/>
                  </a:lnTo>
                  <a:lnTo>
                    <a:pt x="6398" y="308888"/>
                  </a:lnTo>
                  <a:lnTo>
                    <a:pt x="5974" y="326155"/>
                  </a:lnTo>
                  <a:lnTo>
                    <a:pt x="5009" y="344059"/>
                  </a:lnTo>
                  <a:lnTo>
                    <a:pt x="3890" y="362252"/>
                  </a:lnTo>
                  <a:lnTo>
                    <a:pt x="2874" y="380441"/>
                  </a:lnTo>
                  <a:lnTo>
                    <a:pt x="2055" y="397753"/>
                  </a:lnTo>
                  <a:lnTo>
                    <a:pt x="1349" y="414380"/>
                  </a:lnTo>
                  <a:lnTo>
                    <a:pt x="699" y="43177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08664" y="526424"/>
              <a:ext cx="244933" cy="270403"/>
            </a:xfrm>
            <a:custGeom>
              <a:avLst/>
              <a:gdLst/>
              <a:ahLst/>
              <a:cxnLst/>
              <a:rect l="0" t="0" r="0" b="0"/>
              <a:pathLst>
                <a:path w="244933" h="270403">
                  <a:moveTo>
                    <a:pt x="244932" y="157928"/>
                  </a:moveTo>
                  <a:lnTo>
                    <a:pt x="233263" y="160862"/>
                  </a:lnTo>
                  <a:lnTo>
                    <a:pt x="222775" y="163644"/>
                  </a:lnTo>
                  <a:lnTo>
                    <a:pt x="212473" y="166553"/>
                  </a:lnTo>
                  <a:lnTo>
                    <a:pt x="202172" y="169939"/>
                  </a:lnTo>
                  <a:lnTo>
                    <a:pt x="191828" y="174400"/>
                  </a:lnTo>
                  <a:lnTo>
                    <a:pt x="181434" y="180166"/>
                  </a:lnTo>
                  <a:lnTo>
                    <a:pt x="170833" y="186982"/>
                  </a:lnTo>
                  <a:lnTo>
                    <a:pt x="159726" y="194318"/>
                  </a:lnTo>
                  <a:lnTo>
                    <a:pt x="147993" y="201806"/>
                  </a:lnTo>
                  <a:lnTo>
                    <a:pt x="135672" y="209272"/>
                  </a:lnTo>
                  <a:lnTo>
                    <a:pt x="122871" y="216657"/>
                  </a:lnTo>
                  <a:lnTo>
                    <a:pt x="109705" y="223954"/>
                  </a:lnTo>
                  <a:lnTo>
                    <a:pt x="96442" y="231175"/>
                  </a:lnTo>
                  <a:lnTo>
                    <a:pt x="83464" y="238336"/>
                  </a:lnTo>
                  <a:lnTo>
                    <a:pt x="70960" y="245450"/>
                  </a:lnTo>
                  <a:lnTo>
                    <a:pt x="58936" y="252365"/>
                  </a:lnTo>
                  <a:lnTo>
                    <a:pt x="47323" y="258782"/>
                  </a:lnTo>
                  <a:lnTo>
                    <a:pt x="36040" y="264556"/>
                  </a:lnTo>
                  <a:lnTo>
                    <a:pt x="25496" y="268907"/>
                  </a:lnTo>
                  <a:lnTo>
                    <a:pt x="16546" y="270402"/>
                  </a:lnTo>
                  <a:lnTo>
                    <a:pt x="9532" y="268513"/>
                  </a:lnTo>
                  <a:lnTo>
                    <a:pt x="4484" y="263665"/>
                  </a:lnTo>
                  <a:lnTo>
                    <a:pt x="1379" y="256750"/>
                  </a:lnTo>
                  <a:lnTo>
                    <a:pt x="0" y="248502"/>
                  </a:lnTo>
                  <a:lnTo>
                    <a:pt x="173" y="239087"/>
                  </a:lnTo>
                  <a:lnTo>
                    <a:pt x="1868" y="228201"/>
                  </a:lnTo>
                  <a:lnTo>
                    <a:pt x="4924" y="215775"/>
                  </a:lnTo>
                  <a:lnTo>
                    <a:pt x="8921" y="201992"/>
                  </a:lnTo>
                  <a:lnTo>
                    <a:pt x="13287" y="187131"/>
                  </a:lnTo>
                  <a:lnTo>
                    <a:pt x="17664" y="171467"/>
                  </a:lnTo>
                  <a:lnTo>
                    <a:pt x="21906" y="155388"/>
                  </a:lnTo>
                  <a:lnTo>
                    <a:pt x="25981" y="139374"/>
                  </a:lnTo>
                  <a:lnTo>
                    <a:pt x="29903" y="123671"/>
                  </a:lnTo>
                  <a:lnTo>
                    <a:pt x="33536" y="108009"/>
                  </a:lnTo>
                  <a:lnTo>
                    <a:pt x="36604" y="91734"/>
                  </a:lnTo>
                  <a:lnTo>
                    <a:pt x="39003" y="74547"/>
                  </a:lnTo>
                  <a:lnTo>
                    <a:pt x="40788" y="57360"/>
                  </a:lnTo>
                  <a:lnTo>
                    <a:pt x="42263" y="40432"/>
                  </a:lnTo>
                  <a:lnTo>
                    <a:pt x="43556" y="22272"/>
                  </a:lnTo>
                  <a:lnTo>
                    <a:pt x="4489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790051" y="2790051"/>
            <a:ext cx="168457" cy="157929"/>
            <a:chOff x="2790051" y="2790051"/>
            <a:chExt cx="168457" cy="157929"/>
          </a:xfrm>
        </p:grpSpPr>
        <p:sp>
          <p:nvSpPr>
            <p:cNvPr id="33" name="Freeform 32"/>
            <p:cNvSpPr/>
            <p:nvPr/>
          </p:nvSpPr>
          <p:spPr>
            <a:xfrm>
              <a:off x="2790051" y="2800580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59655" y="8734"/>
                  </a:lnTo>
                  <a:lnTo>
                    <a:pt x="151308" y="16441"/>
                  </a:lnTo>
                  <a:lnTo>
                    <a:pt x="142605" y="23838"/>
                  </a:lnTo>
                  <a:lnTo>
                    <a:pt x="133311" y="30927"/>
                  </a:lnTo>
                  <a:lnTo>
                    <a:pt x="123168" y="37457"/>
                  </a:lnTo>
                  <a:lnTo>
                    <a:pt x="112132" y="43334"/>
                  </a:lnTo>
                  <a:lnTo>
                    <a:pt x="100638" y="48771"/>
                  </a:lnTo>
                  <a:lnTo>
                    <a:pt x="89464" y="54190"/>
                  </a:lnTo>
                  <a:lnTo>
                    <a:pt x="79028" y="59843"/>
                  </a:lnTo>
                  <a:lnTo>
                    <a:pt x="69397" y="65963"/>
                  </a:lnTo>
                  <a:lnTo>
                    <a:pt x="60468" y="72837"/>
                  </a:lnTo>
                  <a:lnTo>
                    <a:pt x="52092" y="80536"/>
                  </a:lnTo>
                  <a:lnTo>
                    <a:pt x="44127" y="88809"/>
                  </a:lnTo>
                  <a:lnTo>
                    <a:pt x="36457" y="97201"/>
                  </a:lnTo>
                  <a:lnTo>
                    <a:pt x="29003" y="105430"/>
                  </a:lnTo>
                  <a:lnTo>
                    <a:pt x="22004" y="113296"/>
                  </a:lnTo>
                  <a:lnTo>
                    <a:pt x="15318" y="121475"/>
                  </a:lnTo>
                  <a:lnTo>
                    <a:pt x="8356" y="1317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32165" y="2790051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3001" y="8735"/>
                  </a:lnTo>
                  <a:lnTo>
                    <a:pt x="6424" y="16441"/>
                  </a:lnTo>
                  <a:lnTo>
                    <a:pt x="10601" y="23843"/>
                  </a:lnTo>
                  <a:lnTo>
                    <a:pt x="14811" y="31104"/>
                  </a:lnTo>
                  <a:lnTo>
                    <a:pt x="17699" y="38283"/>
                  </a:lnTo>
                  <a:lnTo>
                    <a:pt x="18639" y="45413"/>
                  </a:lnTo>
                  <a:lnTo>
                    <a:pt x="18462" y="52676"/>
                  </a:lnTo>
                  <a:lnTo>
                    <a:pt x="19016" y="60391"/>
                  </a:lnTo>
                  <a:lnTo>
                    <a:pt x="21318" y="68695"/>
                  </a:lnTo>
                  <a:lnTo>
                    <a:pt x="25379" y="77561"/>
                  </a:lnTo>
                  <a:lnTo>
                    <a:pt x="30652" y="86891"/>
                  </a:lnTo>
                  <a:lnTo>
                    <a:pt x="36647" y="96571"/>
                  </a:lnTo>
                  <a:lnTo>
                    <a:pt x="42946" y="106435"/>
                  </a:lnTo>
                  <a:lnTo>
                    <a:pt x="49872" y="117448"/>
                  </a:lnTo>
                  <a:lnTo>
                    <a:pt x="59142" y="132810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134156" y="2453139"/>
            <a:ext cx="392891" cy="779110"/>
            <a:chOff x="3134156" y="2453139"/>
            <a:chExt cx="392891" cy="779110"/>
          </a:xfrm>
        </p:grpSpPr>
        <p:sp>
          <p:nvSpPr>
            <p:cNvPr id="36" name="Freeform 35"/>
            <p:cNvSpPr/>
            <p:nvPr/>
          </p:nvSpPr>
          <p:spPr>
            <a:xfrm>
              <a:off x="3137492" y="2747937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31586"/>
                  </a:moveTo>
                  <a:lnTo>
                    <a:pt x="377752" y="31586"/>
                  </a:lnTo>
                  <a:lnTo>
                    <a:pt x="365983" y="31586"/>
                  </a:lnTo>
                  <a:lnTo>
                    <a:pt x="353088" y="31581"/>
                  </a:lnTo>
                  <a:lnTo>
                    <a:pt x="339067" y="31408"/>
                  </a:lnTo>
                  <a:lnTo>
                    <a:pt x="324091" y="30760"/>
                  </a:lnTo>
                  <a:lnTo>
                    <a:pt x="308368" y="29511"/>
                  </a:lnTo>
                  <a:lnTo>
                    <a:pt x="292093" y="27859"/>
                  </a:lnTo>
                  <a:lnTo>
                    <a:pt x="275420" y="26211"/>
                  </a:lnTo>
                  <a:lnTo>
                    <a:pt x="258470" y="24803"/>
                  </a:lnTo>
                  <a:lnTo>
                    <a:pt x="241327" y="23538"/>
                  </a:lnTo>
                  <a:lnTo>
                    <a:pt x="224053" y="22081"/>
                  </a:lnTo>
                  <a:lnTo>
                    <a:pt x="206693" y="20255"/>
                  </a:lnTo>
                  <a:lnTo>
                    <a:pt x="189442" y="18197"/>
                  </a:lnTo>
                  <a:lnTo>
                    <a:pt x="172625" y="16269"/>
                  </a:lnTo>
                  <a:lnTo>
                    <a:pt x="156381" y="14671"/>
                  </a:lnTo>
                  <a:lnTo>
                    <a:pt x="140523" y="13276"/>
                  </a:lnTo>
                  <a:lnTo>
                    <a:pt x="124649" y="11732"/>
                  </a:lnTo>
                  <a:lnTo>
                    <a:pt x="108525" y="9846"/>
                  </a:lnTo>
                  <a:lnTo>
                    <a:pt x="92254" y="7749"/>
                  </a:lnTo>
                  <a:lnTo>
                    <a:pt x="76170" y="5794"/>
                  </a:lnTo>
                  <a:lnTo>
                    <a:pt x="60477" y="4183"/>
                  </a:lnTo>
                  <a:lnTo>
                    <a:pt x="45803" y="2946"/>
                  </a:lnTo>
                  <a:lnTo>
                    <a:pt x="31832" y="1906"/>
                  </a:lnTo>
                  <a:lnTo>
                    <a:pt x="17339" y="9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05948" y="2926922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28718" y="11802"/>
                  </a:lnTo>
                  <a:lnTo>
                    <a:pt x="26577" y="23571"/>
                  </a:lnTo>
                  <a:lnTo>
                    <a:pt x="24969" y="36461"/>
                  </a:lnTo>
                  <a:lnTo>
                    <a:pt x="23616" y="50309"/>
                  </a:lnTo>
                  <a:lnTo>
                    <a:pt x="22119" y="64638"/>
                  </a:lnTo>
                  <a:lnTo>
                    <a:pt x="20273" y="79107"/>
                  </a:lnTo>
                  <a:lnTo>
                    <a:pt x="18206" y="93557"/>
                  </a:lnTo>
                  <a:lnTo>
                    <a:pt x="16273" y="107933"/>
                  </a:lnTo>
                  <a:lnTo>
                    <a:pt x="14677" y="122227"/>
                  </a:lnTo>
                  <a:lnTo>
                    <a:pt x="13453" y="136452"/>
                  </a:lnTo>
                  <a:lnTo>
                    <a:pt x="12557" y="150622"/>
                  </a:lnTo>
                  <a:lnTo>
                    <a:pt x="11915" y="164747"/>
                  </a:lnTo>
                  <a:lnTo>
                    <a:pt x="11297" y="178675"/>
                  </a:lnTo>
                  <a:lnTo>
                    <a:pt x="10343" y="192108"/>
                  </a:lnTo>
                  <a:lnTo>
                    <a:pt x="8886" y="204926"/>
                  </a:lnTo>
                  <a:lnTo>
                    <a:pt x="7092" y="217331"/>
                  </a:lnTo>
                  <a:lnTo>
                    <a:pt x="5347" y="229734"/>
                  </a:lnTo>
                  <a:lnTo>
                    <a:pt x="3880" y="242365"/>
                  </a:lnTo>
                  <a:lnTo>
                    <a:pt x="2741" y="254873"/>
                  </a:lnTo>
                  <a:lnTo>
                    <a:pt x="1780" y="267750"/>
                  </a:lnTo>
                  <a:lnTo>
                    <a:pt x="914" y="28325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34156" y="2937450"/>
              <a:ext cx="171793" cy="207861"/>
            </a:xfrm>
            <a:custGeom>
              <a:avLst/>
              <a:gdLst/>
              <a:ahLst/>
              <a:cxnLst/>
              <a:rect l="0" t="0" r="0" b="0"/>
              <a:pathLst>
                <a:path w="171793" h="207861">
                  <a:moveTo>
                    <a:pt x="171792" y="115814"/>
                  </a:moveTo>
                  <a:lnTo>
                    <a:pt x="162991" y="121682"/>
                  </a:lnTo>
                  <a:lnTo>
                    <a:pt x="154644" y="127246"/>
                  </a:lnTo>
                  <a:lnTo>
                    <a:pt x="145945" y="133045"/>
                  </a:lnTo>
                  <a:lnTo>
                    <a:pt x="136824" y="139126"/>
                  </a:lnTo>
                  <a:lnTo>
                    <a:pt x="127329" y="145456"/>
                  </a:lnTo>
                  <a:lnTo>
                    <a:pt x="117537" y="151979"/>
                  </a:lnTo>
                  <a:lnTo>
                    <a:pt x="107523" y="158482"/>
                  </a:lnTo>
                  <a:lnTo>
                    <a:pt x="97350" y="164616"/>
                  </a:lnTo>
                  <a:lnTo>
                    <a:pt x="87067" y="170226"/>
                  </a:lnTo>
                  <a:lnTo>
                    <a:pt x="76876" y="175482"/>
                  </a:lnTo>
                  <a:lnTo>
                    <a:pt x="67107" y="180779"/>
                  </a:lnTo>
                  <a:lnTo>
                    <a:pt x="57902" y="186341"/>
                  </a:lnTo>
                  <a:lnTo>
                    <a:pt x="49076" y="192061"/>
                  </a:lnTo>
                  <a:lnTo>
                    <a:pt x="40229" y="197601"/>
                  </a:lnTo>
                  <a:lnTo>
                    <a:pt x="31140" y="202751"/>
                  </a:lnTo>
                  <a:lnTo>
                    <a:pt x="22237" y="206665"/>
                  </a:lnTo>
                  <a:lnTo>
                    <a:pt x="14472" y="207860"/>
                  </a:lnTo>
                  <a:lnTo>
                    <a:pt x="8292" y="205761"/>
                  </a:lnTo>
                  <a:lnTo>
                    <a:pt x="3823" y="200602"/>
                  </a:lnTo>
                  <a:lnTo>
                    <a:pt x="1115" y="192944"/>
                  </a:lnTo>
                  <a:lnTo>
                    <a:pt x="0" y="183393"/>
                  </a:lnTo>
                  <a:lnTo>
                    <a:pt x="183" y="172630"/>
                  </a:lnTo>
                  <a:lnTo>
                    <a:pt x="1353" y="161364"/>
                  </a:lnTo>
                  <a:lnTo>
                    <a:pt x="3243" y="150022"/>
                  </a:lnTo>
                  <a:lnTo>
                    <a:pt x="5643" y="138785"/>
                  </a:lnTo>
                  <a:lnTo>
                    <a:pt x="8397" y="127701"/>
                  </a:lnTo>
                  <a:lnTo>
                    <a:pt x="11397" y="116755"/>
                  </a:lnTo>
                  <a:lnTo>
                    <a:pt x="14562" y="105759"/>
                  </a:lnTo>
                  <a:lnTo>
                    <a:pt x="17841" y="94375"/>
                  </a:lnTo>
                  <a:lnTo>
                    <a:pt x="21191" y="82455"/>
                  </a:lnTo>
                  <a:lnTo>
                    <a:pt x="24436" y="70043"/>
                  </a:lnTo>
                  <a:lnTo>
                    <a:pt x="27580" y="55760"/>
                  </a:lnTo>
                  <a:lnTo>
                    <a:pt x="30899" y="34994"/>
                  </a:lnTo>
                  <a:lnTo>
                    <a:pt x="349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11233" y="2453139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8652" y="9003"/>
                  </a:lnTo>
                  <a:lnTo>
                    <a:pt x="25869" y="19270"/>
                  </a:lnTo>
                  <a:lnTo>
                    <a:pt x="22974" y="31858"/>
                  </a:lnTo>
                  <a:lnTo>
                    <a:pt x="20107" y="46559"/>
                  </a:lnTo>
                  <a:lnTo>
                    <a:pt x="17590" y="63003"/>
                  </a:lnTo>
                  <a:lnTo>
                    <a:pt x="15579" y="80790"/>
                  </a:lnTo>
                  <a:lnTo>
                    <a:pt x="14068" y="99402"/>
                  </a:lnTo>
                  <a:lnTo>
                    <a:pt x="12973" y="118249"/>
                  </a:lnTo>
                  <a:lnTo>
                    <a:pt x="12195" y="136979"/>
                  </a:lnTo>
                  <a:lnTo>
                    <a:pt x="11485" y="155144"/>
                  </a:lnTo>
                  <a:lnTo>
                    <a:pt x="10469" y="172121"/>
                  </a:lnTo>
                  <a:lnTo>
                    <a:pt x="8970" y="187693"/>
                  </a:lnTo>
                  <a:lnTo>
                    <a:pt x="7148" y="202134"/>
                  </a:lnTo>
                  <a:lnTo>
                    <a:pt x="5385" y="215996"/>
                  </a:lnTo>
                  <a:lnTo>
                    <a:pt x="3906" y="229648"/>
                  </a:lnTo>
                  <a:lnTo>
                    <a:pt x="2759" y="242863"/>
                  </a:lnTo>
                  <a:lnTo>
                    <a:pt x="1791" y="256301"/>
                  </a:lnTo>
                  <a:lnTo>
                    <a:pt x="919" y="27226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95419" y="2463668"/>
              <a:ext cx="136872" cy="152469"/>
            </a:xfrm>
            <a:custGeom>
              <a:avLst/>
              <a:gdLst/>
              <a:ahLst/>
              <a:cxnLst/>
              <a:rect l="0" t="0" r="0" b="0"/>
              <a:pathLst>
                <a:path w="136872" h="152469">
                  <a:moveTo>
                    <a:pt x="136871" y="105285"/>
                  </a:moveTo>
                  <a:lnTo>
                    <a:pt x="125203" y="111152"/>
                  </a:lnTo>
                  <a:lnTo>
                    <a:pt x="114714" y="116717"/>
                  </a:lnTo>
                  <a:lnTo>
                    <a:pt x="104413" y="122511"/>
                  </a:lnTo>
                  <a:lnTo>
                    <a:pt x="94111" y="128419"/>
                  </a:lnTo>
                  <a:lnTo>
                    <a:pt x="83768" y="134101"/>
                  </a:lnTo>
                  <a:lnTo>
                    <a:pt x="73374" y="139371"/>
                  </a:lnTo>
                  <a:lnTo>
                    <a:pt x="62772" y="144049"/>
                  </a:lnTo>
                  <a:lnTo>
                    <a:pt x="51665" y="147887"/>
                  </a:lnTo>
                  <a:lnTo>
                    <a:pt x="39955" y="150821"/>
                  </a:lnTo>
                  <a:lnTo>
                    <a:pt x="28499" y="152468"/>
                  </a:lnTo>
                  <a:lnTo>
                    <a:pt x="18938" y="152067"/>
                  </a:lnTo>
                  <a:lnTo>
                    <a:pt x="12031" y="149382"/>
                  </a:lnTo>
                  <a:lnTo>
                    <a:pt x="7549" y="144477"/>
                  </a:lnTo>
                  <a:lnTo>
                    <a:pt x="4757" y="137447"/>
                  </a:lnTo>
                  <a:lnTo>
                    <a:pt x="3026" y="128571"/>
                  </a:lnTo>
                  <a:lnTo>
                    <a:pt x="1944" y="118223"/>
                  </a:lnTo>
                  <a:lnTo>
                    <a:pt x="1259" y="106770"/>
                  </a:lnTo>
                  <a:lnTo>
                    <a:pt x="821" y="94517"/>
                  </a:lnTo>
                  <a:lnTo>
                    <a:pt x="539" y="81699"/>
                  </a:lnTo>
                  <a:lnTo>
                    <a:pt x="355" y="68490"/>
                  </a:lnTo>
                  <a:lnTo>
                    <a:pt x="234" y="55030"/>
                  </a:lnTo>
                  <a:lnTo>
                    <a:pt x="155" y="42011"/>
                  </a:lnTo>
                  <a:lnTo>
                    <a:pt x="94" y="29406"/>
                  </a:lnTo>
                  <a:lnTo>
                    <a:pt x="46" y="161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353503" y="2232041"/>
            <a:ext cx="194809" cy="400084"/>
            <a:chOff x="4353503" y="2232041"/>
            <a:chExt cx="194809" cy="400084"/>
          </a:xfrm>
        </p:grpSpPr>
        <p:sp>
          <p:nvSpPr>
            <p:cNvPr id="42" name="Freeform 41"/>
            <p:cNvSpPr/>
            <p:nvPr/>
          </p:nvSpPr>
          <p:spPr>
            <a:xfrm>
              <a:off x="4516725" y="223204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8652" y="8936"/>
                  </a:lnTo>
                  <a:lnTo>
                    <a:pt x="25870" y="18563"/>
                  </a:lnTo>
                  <a:lnTo>
                    <a:pt x="22975" y="29859"/>
                  </a:lnTo>
                  <a:lnTo>
                    <a:pt x="20107" y="42872"/>
                  </a:lnTo>
                  <a:lnTo>
                    <a:pt x="17590" y="57648"/>
                  </a:lnTo>
                  <a:lnTo>
                    <a:pt x="15580" y="74031"/>
                  </a:lnTo>
                  <a:lnTo>
                    <a:pt x="14067" y="91891"/>
                  </a:lnTo>
                  <a:lnTo>
                    <a:pt x="12972" y="111224"/>
                  </a:lnTo>
                  <a:lnTo>
                    <a:pt x="12200" y="131886"/>
                  </a:lnTo>
                  <a:lnTo>
                    <a:pt x="11663" y="153469"/>
                  </a:lnTo>
                  <a:lnTo>
                    <a:pt x="11295" y="175408"/>
                  </a:lnTo>
                  <a:lnTo>
                    <a:pt x="11044" y="197345"/>
                  </a:lnTo>
                  <a:lnTo>
                    <a:pt x="10875" y="218972"/>
                  </a:lnTo>
                  <a:lnTo>
                    <a:pt x="10761" y="239955"/>
                  </a:lnTo>
                  <a:lnTo>
                    <a:pt x="10679" y="260170"/>
                  </a:lnTo>
                  <a:lnTo>
                    <a:pt x="10455" y="279355"/>
                  </a:lnTo>
                  <a:lnTo>
                    <a:pt x="9772" y="297029"/>
                  </a:lnTo>
                  <a:lnTo>
                    <a:pt x="8501" y="313067"/>
                  </a:lnTo>
                  <a:lnTo>
                    <a:pt x="6824" y="327785"/>
                  </a:lnTo>
                  <a:lnTo>
                    <a:pt x="4985" y="343508"/>
                  </a:lnTo>
                  <a:lnTo>
                    <a:pt x="2821" y="36497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53503" y="2232041"/>
              <a:ext cx="194809" cy="268191"/>
            </a:xfrm>
            <a:custGeom>
              <a:avLst/>
              <a:gdLst/>
              <a:ahLst/>
              <a:cxnLst/>
              <a:rect l="0" t="0" r="0" b="0"/>
              <a:pathLst>
                <a:path w="194809" h="268191">
                  <a:moveTo>
                    <a:pt x="194808" y="200041"/>
                  </a:moveTo>
                  <a:lnTo>
                    <a:pt x="186006" y="203042"/>
                  </a:lnTo>
                  <a:lnTo>
                    <a:pt x="177659" y="206465"/>
                  </a:lnTo>
                  <a:lnTo>
                    <a:pt x="168961" y="210657"/>
                  </a:lnTo>
                  <a:lnTo>
                    <a:pt x="159840" y="215384"/>
                  </a:lnTo>
                  <a:lnTo>
                    <a:pt x="150345" y="220217"/>
                  </a:lnTo>
                  <a:lnTo>
                    <a:pt x="140549" y="224898"/>
                  </a:lnTo>
                  <a:lnTo>
                    <a:pt x="130361" y="229507"/>
                  </a:lnTo>
                  <a:lnTo>
                    <a:pt x="119539" y="234358"/>
                  </a:lnTo>
                  <a:lnTo>
                    <a:pt x="108004" y="239614"/>
                  </a:lnTo>
                  <a:lnTo>
                    <a:pt x="95987" y="245127"/>
                  </a:lnTo>
                  <a:lnTo>
                    <a:pt x="83921" y="250528"/>
                  </a:lnTo>
                  <a:lnTo>
                    <a:pt x="72060" y="255602"/>
                  </a:lnTo>
                  <a:lnTo>
                    <a:pt x="60316" y="260145"/>
                  </a:lnTo>
                  <a:lnTo>
                    <a:pt x="48365" y="263890"/>
                  </a:lnTo>
                  <a:lnTo>
                    <a:pt x="36050" y="266758"/>
                  </a:lnTo>
                  <a:lnTo>
                    <a:pt x="24170" y="268190"/>
                  </a:lnTo>
                  <a:lnTo>
                    <a:pt x="14317" y="267113"/>
                  </a:lnTo>
                  <a:lnTo>
                    <a:pt x="7215" y="263160"/>
                  </a:lnTo>
                  <a:lnTo>
                    <a:pt x="2770" y="256589"/>
                  </a:lnTo>
                  <a:lnTo>
                    <a:pt x="535" y="247903"/>
                  </a:lnTo>
                  <a:lnTo>
                    <a:pt x="0" y="237618"/>
                  </a:lnTo>
                  <a:lnTo>
                    <a:pt x="875" y="226173"/>
                  </a:lnTo>
                  <a:lnTo>
                    <a:pt x="3107" y="213909"/>
                  </a:lnTo>
                  <a:lnTo>
                    <a:pt x="6556" y="201072"/>
                  </a:lnTo>
                  <a:lnTo>
                    <a:pt x="10832" y="187675"/>
                  </a:lnTo>
                  <a:lnTo>
                    <a:pt x="15392" y="173537"/>
                  </a:lnTo>
                  <a:lnTo>
                    <a:pt x="19899" y="158614"/>
                  </a:lnTo>
                  <a:lnTo>
                    <a:pt x="24059" y="142997"/>
                  </a:lnTo>
                  <a:lnTo>
                    <a:pt x="27548" y="126828"/>
                  </a:lnTo>
                  <a:lnTo>
                    <a:pt x="30267" y="110249"/>
                  </a:lnTo>
                  <a:lnTo>
                    <a:pt x="32448" y="93539"/>
                  </a:lnTo>
                  <a:lnTo>
                    <a:pt x="34535" y="77094"/>
                  </a:lnTo>
                  <a:lnTo>
                    <a:pt x="36792" y="61127"/>
                  </a:lnTo>
                  <a:lnTo>
                    <a:pt x="39152" y="46252"/>
                  </a:lnTo>
                  <a:lnTo>
                    <a:pt x="41532" y="32117"/>
                  </a:lnTo>
                  <a:lnTo>
                    <a:pt x="44146" y="17483"/>
                  </a:lnTo>
                  <a:lnTo>
                    <a:pt x="47408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506404" y="4000829"/>
            <a:ext cx="379027" cy="911462"/>
            <a:chOff x="5506404" y="4000829"/>
            <a:chExt cx="379027" cy="911462"/>
          </a:xfrm>
        </p:grpSpPr>
        <p:sp>
          <p:nvSpPr>
            <p:cNvPr id="45" name="Freeform 44"/>
            <p:cNvSpPr/>
            <p:nvPr/>
          </p:nvSpPr>
          <p:spPr>
            <a:xfrm>
              <a:off x="5698630" y="4000829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5" y="0"/>
                  </a:moveTo>
                  <a:lnTo>
                    <a:pt x="4948" y="9002"/>
                  </a:lnTo>
                  <a:lnTo>
                    <a:pt x="2807" y="19269"/>
                  </a:lnTo>
                  <a:lnTo>
                    <a:pt x="1208" y="31858"/>
                  </a:lnTo>
                  <a:lnTo>
                    <a:pt x="201" y="46558"/>
                  </a:lnTo>
                  <a:lnTo>
                    <a:pt x="0" y="63003"/>
                  </a:lnTo>
                  <a:lnTo>
                    <a:pt x="652" y="80785"/>
                  </a:lnTo>
                  <a:lnTo>
                    <a:pt x="1890" y="99224"/>
                  </a:lnTo>
                  <a:lnTo>
                    <a:pt x="3254" y="117423"/>
                  </a:lnTo>
                  <a:lnTo>
                    <a:pt x="4468" y="134918"/>
                  </a:lnTo>
                  <a:lnTo>
                    <a:pt x="5602" y="151948"/>
                  </a:lnTo>
                  <a:lnTo>
                    <a:pt x="6971" y="169223"/>
                  </a:lnTo>
                  <a:lnTo>
                    <a:pt x="8739" y="187142"/>
                  </a:lnTo>
                  <a:lnTo>
                    <a:pt x="10756" y="205622"/>
                  </a:lnTo>
                  <a:lnTo>
                    <a:pt x="12657" y="224268"/>
                  </a:lnTo>
                  <a:lnTo>
                    <a:pt x="14234" y="242812"/>
                  </a:lnTo>
                  <a:lnTo>
                    <a:pt x="15444" y="260995"/>
                  </a:lnTo>
                  <a:lnTo>
                    <a:pt x="16332" y="278505"/>
                  </a:lnTo>
                  <a:lnTo>
                    <a:pt x="16964" y="295223"/>
                  </a:lnTo>
                  <a:lnTo>
                    <a:pt x="17405" y="310618"/>
                  </a:lnTo>
                  <a:lnTo>
                    <a:pt x="17757" y="325167"/>
                  </a:lnTo>
                  <a:lnTo>
                    <a:pt x="18053" y="340147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66626" y="4032414"/>
              <a:ext cx="150349" cy="230067"/>
            </a:xfrm>
            <a:custGeom>
              <a:avLst/>
              <a:gdLst/>
              <a:ahLst/>
              <a:cxnLst/>
              <a:rect l="0" t="0" r="0" b="0"/>
              <a:pathLst>
                <a:path w="150349" h="230067">
                  <a:moveTo>
                    <a:pt x="150348" y="168456"/>
                  </a:moveTo>
                  <a:lnTo>
                    <a:pt x="141547" y="174257"/>
                  </a:lnTo>
                  <a:lnTo>
                    <a:pt x="133200" y="179182"/>
                  </a:lnTo>
                  <a:lnTo>
                    <a:pt x="124501" y="183689"/>
                  </a:lnTo>
                  <a:lnTo>
                    <a:pt x="115381" y="188082"/>
                  </a:lnTo>
                  <a:lnTo>
                    <a:pt x="105885" y="192744"/>
                  </a:lnTo>
                  <a:lnTo>
                    <a:pt x="96093" y="197859"/>
                  </a:lnTo>
                  <a:lnTo>
                    <a:pt x="86079" y="203436"/>
                  </a:lnTo>
                  <a:lnTo>
                    <a:pt x="75905" y="209408"/>
                  </a:lnTo>
                  <a:lnTo>
                    <a:pt x="65619" y="215673"/>
                  </a:lnTo>
                  <a:lnTo>
                    <a:pt x="55255" y="221658"/>
                  </a:lnTo>
                  <a:lnTo>
                    <a:pt x="44837" y="226379"/>
                  </a:lnTo>
                  <a:lnTo>
                    <a:pt x="34397" y="229378"/>
                  </a:lnTo>
                  <a:lnTo>
                    <a:pt x="24437" y="230066"/>
                  </a:lnTo>
                  <a:lnTo>
                    <a:pt x="15887" y="227492"/>
                  </a:lnTo>
                  <a:lnTo>
                    <a:pt x="9145" y="221461"/>
                  </a:lnTo>
                  <a:lnTo>
                    <a:pt x="4281" y="212546"/>
                  </a:lnTo>
                  <a:lnTo>
                    <a:pt x="1300" y="201681"/>
                  </a:lnTo>
                  <a:lnTo>
                    <a:pt x="0" y="189599"/>
                  </a:lnTo>
                  <a:lnTo>
                    <a:pt x="57" y="176614"/>
                  </a:lnTo>
                  <a:lnTo>
                    <a:pt x="1141" y="162701"/>
                  </a:lnTo>
                  <a:lnTo>
                    <a:pt x="2973" y="147908"/>
                  </a:lnTo>
                  <a:lnTo>
                    <a:pt x="5334" y="132536"/>
                  </a:lnTo>
                  <a:lnTo>
                    <a:pt x="8063" y="117058"/>
                  </a:lnTo>
                  <a:lnTo>
                    <a:pt x="11044" y="101757"/>
                  </a:lnTo>
                  <a:lnTo>
                    <a:pt x="14199" y="86889"/>
                  </a:lnTo>
                  <a:lnTo>
                    <a:pt x="17470" y="72750"/>
                  </a:lnTo>
                  <a:lnTo>
                    <a:pt x="20814" y="59435"/>
                  </a:lnTo>
                  <a:lnTo>
                    <a:pt x="24056" y="47119"/>
                  </a:lnTo>
                  <a:lnTo>
                    <a:pt x="27198" y="34841"/>
                  </a:lnTo>
                  <a:lnTo>
                    <a:pt x="30514" y="20403"/>
                  </a:lnTo>
                  <a:lnTo>
                    <a:pt x="345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06404" y="4453554"/>
              <a:ext cx="379027" cy="10529"/>
            </a:xfrm>
            <a:custGeom>
              <a:avLst/>
              <a:gdLst/>
              <a:ahLst/>
              <a:cxnLst/>
              <a:rect l="0" t="0" r="0" b="0"/>
              <a:pathLst>
                <a:path w="379027" h="10529">
                  <a:moveTo>
                    <a:pt x="379026" y="10528"/>
                  </a:moveTo>
                  <a:lnTo>
                    <a:pt x="370157" y="7662"/>
                  </a:lnTo>
                  <a:lnTo>
                    <a:pt x="361170" y="5519"/>
                  </a:lnTo>
                  <a:lnTo>
                    <a:pt x="351171" y="3917"/>
                  </a:lnTo>
                  <a:lnTo>
                    <a:pt x="340017" y="2736"/>
                  </a:lnTo>
                  <a:lnTo>
                    <a:pt x="327558" y="1887"/>
                  </a:lnTo>
                  <a:lnTo>
                    <a:pt x="313841" y="1290"/>
                  </a:lnTo>
                  <a:lnTo>
                    <a:pt x="298905" y="876"/>
                  </a:lnTo>
                  <a:lnTo>
                    <a:pt x="282679" y="592"/>
                  </a:lnTo>
                  <a:lnTo>
                    <a:pt x="265249" y="398"/>
                  </a:lnTo>
                  <a:lnTo>
                    <a:pt x="246817" y="267"/>
                  </a:lnTo>
                  <a:lnTo>
                    <a:pt x="227614" y="179"/>
                  </a:lnTo>
                  <a:lnTo>
                    <a:pt x="207844" y="120"/>
                  </a:lnTo>
                  <a:lnTo>
                    <a:pt x="187671" y="80"/>
                  </a:lnTo>
                  <a:lnTo>
                    <a:pt x="167215" y="54"/>
                  </a:lnTo>
                  <a:lnTo>
                    <a:pt x="146567" y="36"/>
                  </a:lnTo>
                  <a:lnTo>
                    <a:pt x="125784" y="24"/>
                  </a:lnTo>
                  <a:lnTo>
                    <a:pt x="104911" y="16"/>
                  </a:lnTo>
                  <a:lnTo>
                    <a:pt x="84005" y="10"/>
                  </a:lnTo>
                  <a:lnTo>
                    <a:pt x="63996" y="7"/>
                  </a:lnTo>
                  <a:lnTo>
                    <a:pt x="44711" y="5"/>
                  </a:lnTo>
                  <a:lnTo>
                    <a:pt x="24458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59046" y="4611482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20991" y="14534"/>
                  </a:lnTo>
                  <a:lnTo>
                    <a:pt x="20351" y="27165"/>
                  </a:lnTo>
                  <a:lnTo>
                    <a:pt x="19058" y="39089"/>
                  </a:lnTo>
                  <a:lnTo>
                    <a:pt x="17371" y="51262"/>
                  </a:lnTo>
                  <a:lnTo>
                    <a:pt x="15703" y="65047"/>
                  </a:lnTo>
                  <a:lnTo>
                    <a:pt x="14290" y="81043"/>
                  </a:lnTo>
                  <a:lnTo>
                    <a:pt x="13192" y="99014"/>
                  </a:lnTo>
                  <a:lnTo>
                    <a:pt x="12381" y="118294"/>
                  </a:lnTo>
                  <a:lnTo>
                    <a:pt x="11802" y="138329"/>
                  </a:lnTo>
                  <a:lnTo>
                    <a:pt x="11396" y="158457"/>
                  </a:lnTo>
                  <a:lnTo>
                    <a:pt x="11117" y="177876"/>
                  </a:lnTo>
                  <a:lnTo>
                    <a:pt x="10921" y="196213"/>
                  </a:lnTo>
                  <a:lnTo>
                    <a:pt x="10589" y="213262"/>
                  </a:lnTo>
                  <a:lnTo>
                    <a:pt x="9585" y="230670"/>
                  </a:lnTo>
                  <a:lnTo>
                    <a:pt x="6703" y="25219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44255" y="4523437"/>
              <a:ext cx="241176" cy="388854"/>
            </a:xfrm>
            <a:custGeom>
              <a:avLst/>
              <a:gdLst/>
              <a:ahLst/>
              <a:cxnLst/>
              <a:rect l="0" t="0" r="0" b="0"/>
              <a:pathLst>
                <a:path w="241176" h="388854">
                  <a:moveTo>
                    <a:pt x="20076" y="88045"/>
                  </a:moveTo>
                  <a:lnTo>
                    <a:pt x="23010" y="73510"/>
                  </a:lnTo>
                  <a:lnTo>
                    <a:pt x="25792" y="60879"/>
                  </a:lnTo>
                  <a:lnTo>
                    <a:pt x="28701" y="48978"/>
                  </a:lnTo>
                  <a:lnTo>
                    <a:pt x="32087" y="37669"/>
                  </a:lnTo>
                  <a:lnTo>
                    <a:pt x="36548" y="27125"/>
                  </a:lnTo>
                  <a:lnTo>
                    <a:pt x="42314" y="17410"/>
                  </a:lnTo>
                  <a:lnTo>
                    <a:pt x="49131" y="9084"/>
                  </a:lnTo>
                  <a:lnTo>
                    <a:pt x="56467" y="3232"/>
                  </a:lnTo>
                  <a:lnTo>
                    <a:pt x="63950" y="232"/>
                  </a:lnTo>
                  <a:lnTo>
                    <a:pt x="71243" y="0"/>
                  </a:lnTo>
                  <a:lnTo>
                    <a:pt x="77980" y="2344"/>
                  </a:lnTo>
                  <a:lnTo>
                    <a:pt x="84023" y="6893"/>
                  </a:lnTo>
                  <a:lnTo>
                    <a:pt x="89419" y="13503"/>
                  </a:lnTo>
                  <a:lnTo>
                    <a:pt x="94284" y="22349"/>
                  </a:lnTo>
                  <a:lnTo>
                    <a:pt x="98742" y="33332"/>
                  </a:lnTo>
                  <a:lnTo>
                    <a:pt x="102738" y="46111"/>
                  </a:lnTo>
                  <a:lnTo>
                    <a:pt x="106050" y="60281"/>
                  </a:lnTo>
                  <a:lnTo>
                    <a:pt x="108613" y="75475"/>
                  </a:lnTo>
                  <a:lnTo>
                    <a:pt x="110505" y="91236"/>
                  </a:lnTo>
                  <a:lnTo>
                    <a:pt x="111858" y="107035"/>
                  </a:lnTo>
                  <a:lnTo>
                    <a:pt x="112800" y="122580"/>
                  </a:lnTo>
                  <a:lnTo>
                    <a:pt x="113281" y="137626"/>
                  </a:lnTo>
                  <a:lnTo>
                    <a:pt x="113081" y="151891"/>
                  </a:lnTo>
                  <a:lnTo>
                    <a:pt x="112135" y="165322"/>
                  </a:lnTo>
                  <a:lnTo>
                    <a:pt x="110688" y="178665"/>
                  </a:lnTo>
                  <a:lnTo>
                    <a:pt x="109178" y="193303"/>
                  </a:lnTo>
                  <a:lnTo>
                    <a:pt x="107863" y="209896"/>
                  </a:lnTo>
                  <a:lnTo>
                    <a:pt x="106659" y="228114"/>
                  </a:lnTo>
                  <a:lnTo>
                    <a:pt x="105245" y="247032"/>
                  </a:lnTo>
                  <a:lnTo>
                    <a:pt x="103437" y="266012"/>
                  </a:lnTo>
                  <a:lnTo>
                    <a:pt x="101052" y="284620"/>
                  </a:lnTo>
                  <a:lnTo>
                    <a:pt x="97840" y="302479"/>
                  </a:lnTo>
                  <a:lnTo>
                    <a:pt x="93747" y="319473"/>
                  </a:lnTo>
                  <a:lnTo>
                    <a:pt x="88879" y="335356"/>
                  </a:lnTo>
                  <a:lnTo>
                    <a:pt x="83395" y="349665"/>
                  </a:lnTo>
                  <a:lnTo>
                    <a:pt x="77439" y="362281"/>
                  </a:lnTo>
                  <a:lnTo>
                    <a:pt x="70814" y="372908"/>
                  </a:lnTo>
                  <a:lnTo>
                    <a:pt x="63003" y="380927"/>
                  </a:lnTo>
                  <a:lnTo>
                    <a:pt x="53834" y="386236"/>
                  </a:lnTo>
                  <a:lnTo>
                    <a:pt x="43914" y="388853"/>
                  </a:lnTo>
                  <a:lnTo>
                    <a:pt x="34403" y="388656"/>
                  </a:lnTo>
                  <a:lnTo>
                    <a:pt x="25940" y="385854"/>
                  </a:lnTo>
                  <a:lnTo>
                    <a:pt x="18803" y="380739"/>
                  </a:lnTo>
                  <a:lnTo>
                    <a:pt x="13161" y="373502"/>
                  </a:lnTo>
                  <a:lnTo>
                    <a:pt x="8926" y="364454"/>
                  </a:lnTo>
                  <a:lnTo>
                    <a:pt x="5862" y="353976"/>
                  </a:lnTo>
                  <a:lnTo>
                    <a:pt x="3699" y="342428"/>
                  </a:lnTo>
                  <a:lnTo>
                    <a:pt x="2197" y="330107"/>
                  </a:lnTo>
                  <a:lnTo>
                    <a:pt x="1167" y="317242"/>
                  </a:lnTo>
                  <a:lnTo>
                    <a:pt x="465" y="304000"/>
                  </a:lnTo>
                  <a:lnTo>
                    <a:pt x="0" y="290509"/>
                  </a:lnTo>
                  <a:lnTo>
                    <a:pt x="24" y="277179"/>
                  </a:lnTo>
                  <a:lnTo>
                    <a:pt x="1106" y="264680"/>
                  </a:lnTo>
                  <a:lnTo>
                    <a:pt x="3473" y="253325"/>
                  </a:lnTo>
                  <a:lnTo>
                    <a:pt x="7200" y="243566"/>
                  </a:lnTo>
                  <a:lnTo>
                    <a:pt x="12376" y="236139"/>
                  </a:lnTo>
                  <a:lnTo>
                    <a:pt x="18899" y="231225"/>
                  </a:lnTo>
                  <a:lnTo>
                    <a:pt x="26532" y="228706"/>
                  </a:lnTo>
                  <a:lnTo>
                    <a:pt x="35019" y="228436"/>
                  </a:lnTo>
                  <a:lnTo>
                    <a:pt x="44126" y="230106"/>
                  </a:lnTo>
                  <a:lnTo>
                    <a:pt x="53509" y="233478"/>
                  </a:lnTo>
                  <a:lnTo>
                    <a:pt x="62727" y="238473"/>
                  </a:lnTo>
                  <a:lnTo>
                    <a:pt x="71554" y="244897"/>
                  </a:lnTo>
                  <a:lnTo>
                    <a:pt x="79956" y="252309"/>
                  </a:lnTo>
                  <a:lnTo>
                    <a:pt x="87985" y="260121"/>
                  </a:lnTo>
                  <a:lnTo>
                    <a:pt x="95726" y="267969"/>
                  </a:lnTo>
                  <a:lnTo>
                    <a:pt x="103418" y="275865"/>
                  </a:lnTo>
                  <a:lnTo>
                    <a:pt x="111430" y="284079"/>
                  </a:lnTo>
                  <a:lnTo>
                    <a:pt x="119941" y="292750"/>
                  </a:lnTo>
                  <a:lnTo>
                    <a:pt x="129118" y="301710"/>
                  </a:lnTo>
                  <a:lnTo>
                    <a:pt x="139189" y="310579"/>
                  </a:lnTo>
                  <a:lnTo>
                    <a:pt x="150190" y="319125"/>
                  </a:lnTo>
                  <a:lnTo>
                    <a:pt x="162001" y="326813"/>
                  </a:lnTo>
                  <a:lnTo>
                    <a:pt x="174453" y="332760"/>
                  </a:lnTo>
                  <a:lnTo>
                    <a:pt x="187365" y="336641"/>
                  </a:lnTo>
                  <a:lnTo>
                    <a:pt x="199996" y="338588"/>
                  </a:lnTo>
                  <a:lnTo>
                    <a:pt x="212291" y="339003"/>
                  </a:lnTo>
                  <a:lnTo>
                    <a:pt x="225327" y="336801"/>
                  </a:lnTo>
                  <a:lnTo>
                    <a:pt x="241175" y="330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864580" y="4032414"/>
            <a:ext cx="294799" cy="773921"/>
            <a:chOff x="6864580" y="4032414"/>
            <a:chExt cx="294799" cy="773921"/>
          </a:xfrm>
        </p:grpSpPr>
        <p:sp>
          <p:nvSpPr>
            <p:cNvPr id="51" name="Freeform 50"/>
            <p:cNvSpPr/>
            <p:nvPr/>
          </p:nvSpPr>
          <p:spPr>
            <a:xfrm>
              <a:off x="7011979" y="403241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90" y="11802"/>
                  </a:lnTo>
                  <a:lnTo>
                    <a:pt x="16047" y="23572"/>
                  </a:lnTo>
                  <a:lnTo>
                    <a:pt x="14445" y="36462"/>
                  </a:lnTo>
                  <a:lnTo>
                    <a:pt x="13265" y="50310"/>
                  </a:lnTo>
                  <a:lnTo>
                    <a:pt x="12416" y="64638"/>
                  </a:lnTo>
                  <a:lnTo>
                    <a:pt x="11817" y="79116"/>
                  </a:lnTo>
                  <a:lnTo>
                    <a:pt x="11403" y="93912"/>
                  </a:lnTo>
                  <a:lnTo>
                    <a:pt x="11120" y="109585"/>
                  </a:lnTo>
                  <a:lnTo>
                    <a:pt x="10922" y="126372"/>
                  </a:lnTo>
                  <a:lnTo>
                    <a:pt x="10619" y="143729"/>
                  </a:lnTo>
                  <a:lnTo>
                    <a:pt x="9882" y="160547"/>
                  </a:lnTo>
                  <a:lnTo>
                    <a:pt x="8574" y="176238"/>
                  </a:lnTo>
                  <a:lnTo>
                    <a:pt x="6881" y="191045"/>
                  </a:lnTo>
                  <a:lnTo>
                    <a:pt x="5206" y="205742"/>
                  </a:lnTo>
                  <a:lnTo>
                    <a:pt x="3786" y="220807"/>
                  </a:lnTo>
                  <a:lnTo>
                    <a:pt x="2679" y="236204"/>
                  </a:lnTo>
                  <a:lnTo>
                    <a:pt x="1742" y="253371"/>
                  </a:lnTo>
                  <a:lnTo>
                    <a:pt x="896" y="27717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864580" y="4358798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83130" y="67"/>
                  </a:lnTo>
                  <a:lnTo>
                    <a:pt x="272641" y="707"/>
                  </a:lnTo>
                  <a:lnTo>
                    <a:pt x="262334" y="1999"/>
                  </a:lnTo>
                  <a:lnTo>
                    <a:pt x="251860" y="3686"/>
                  </a:lnTo>
                  <a:lnTo>
                    <a:pt x="240869" y="5354"/>
                  </a:lnTo>
                  <a:lnTo>
                    <a:pt x="229222" y="6772"/>
                  </a:lnTo>
                  <a:lnTo>
                    <a:pt x="216794" y="8043"/>
                  </a:lnTo>
                  <a:lnTo>
                    <a:pt x="203392" y="9502"/>
                  </a:lnTo>
                  <a:lnTo>
                    <a:pt x="189003" y="11339"/>
                  </a:lnTo>
                  <a:lnTo>
                    <a:pt x="173764" y="13743"/>
                  </a:lnTo>
                  <a:lnTo>
                    <a:pt x="157858" y="16967"/>
                  </a:lnTo>
                  <a:lnTo>
                    <a:pt x="141459" y="21063"/>
                  </a:lnTo>
                  <a:lnTo>
                    <a:pt x="124872" y="25764"/>
                  </a:lnTo>
                  <a:lnTo>
                    <a:pt x="108510" y="30604"/>
                  </a:lnTo>
                  <a:lnTo>
                    <a:pt x="92585" y="35296"/>
                  </a:lnTo>
                  <a:lnTo>
                    <a:pt x="77142" y="39593"/>
                  </a:lnTo>
                  <a:lnTo>
                    <a:pt x="60333" y="43631"/>
                  </a:lnTo>
                  <a:lnTo>
                    <a:pt x="37326" y="4776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885637" y="4510797"/>
              <a:ext cx="213459" cy="295538"/>
            </a:xfrm>
            <a:custGeom>
              <a:avLst/>
              <a:gdLst/>
              <a:ahLst/>
              <a:cxnLst/>
              <a:rect l="0" t="0" r="0" b="0"/>
              <a:pathLst>
                <a:path w="213459" h="295538">
                  <a:moveTo>
                    <a:pt x="73700" y="16456"/>
                  </a:moveTo>
                  <a:lnTo>
                    <a:pt x="79702" y="10723"/>
                  </a:lnTo>
                  <a:lnTo>
                    <a:pt x="86547" y="6439"/>
                  </a:lnTo>
                  <a:lnTo>
                    <a:pt x="94933" y="3237"/>
                  </a:lnTo>
                  <a:lnTo>
                    <a:pt x="104561" y="1049"/>
                  </a:lnTo>
                  <a:lnTo>
                    <a:pt x="114875" y="0"/>
                  </a:lnTo>
                  <a:lnTo>
                    <a:pt x="125469" y="72"/>
                  </a:lnTo>
                  <a:lnTo>
                    <a:pt x="135649" y="1587"/>
                  </a:lnTo>
                  <a:lnTo>
                    <a:pt x="144404" y="5260"/>
                  </a:lnTo>
                  <a:lnTo>
                    <a:pt x="151307" y="11290"/>
                  </a:lnTo>
                  <a:lnTo>
                    <a:pt x="156123" y="19423"/>
                  </a:lnTo>
                  <a:lnTo>
                    <a:pt x="158546" y="29240"/>
                  </a:lnTo>
                  <a:lnTo>
                    <a:pt x="158658" y="40315"/>
                  </a:lnTo>
                  <a:lnTo>
                    <a:pt x="156821" y="51969"/>
                  </a:lnTo>
                  <a:lnTo>
                    <a:pt x="153471" y="63316"/>
                  </a:lnTo>
                  <a:lnTo>
                    <a:pt x="149004" y="73901"/>
                  </a:lnTo>
                  <a:lnTo>
                    <a:pt x="143739" y="83650"/>
                  </a:lnTo>
                  <a:lnTo>
                    <a:pt x="137914" y="92664"/>
                  </a:lnTo>
                  <a:lnTo>
                    <a:pt x="131751" y="101105"/>
                  </a:lnTo>
                  <a:lnTo>
                    <a:pt x="127005" y="109236"/>
                  </a:lnTo>
                  <a:lnTo>
                    <a:pt x="126166" y="116529"/>
                  </a:lnTo>
                  <a:lnTo>
                    <a:pt x="129000" y="122223"/>
                  </a:lnTo>
                  <a:lnTo>
                    <a:pt x="134088" y="127109"/>
                  </a:lnTo>
                  <a:lnTo>
                    <a:pt x="140331" y="131963"/>
                  </a:lnTo>
                  <a:lnTo>
                    <a:pt x="147270" y="137144"/>
                  </a:lnTo>
                  <a:lnTo>
                    <a:pt x="154905" y="142737"/>
                  </a:lnTo>
                  <a:lnTo>
                    <a:pt x="163219" y="148713"/>
                  </a:lnTo>
                  <a:lnTo>
                    <a:pt x="171955" y="155327"/>
                  </a:lnTo>
                  <a:lnTo>
                    <a:pt x="180682" y="163118"/>
                  </a:lnTo>
                  <a:lnTo>
                    <a:pt x="189143" y="172282"/>
                  </a:lnTo>
                  <a:lnTo>
                    <a:pt x="196946" y="182705"/>
                  </a:lnTo>
                  <a:lnTo>
                    <a:pt x="203502" y="194149"/>
                  </a:lnTo>
                  <a:lnTo>
                    <a:pt x="208601" y="206362"/>
                  </a:lnTo>
                  <a:lnTo>
                    <a:pt x="212040" y="218969"/>
                  </a:lnTo>
                  <a:lnTo>
                    <a:pt x="213458" y="231497"/>
                  </a:lnTo>
                  <a:lnTo>
                    <a:pt x="212846" y="243687"/>
                  </a:lnTo>
                  <a:lnTo>
                    <a:pt x="210167" y="255159"/>
                  </a:lnTo>
                  <a:lnTo>
                    <a:pt x="205178" y="265337"/>
                  </a:lnTo>
                  <a:lnTo>
                    <a:pt x="197967" y="274030"/>
                  </a:lnTo>
                  <a:lnTo>
                    <a:pt x="188718" y="281206"/>
                  </a:lnTo>
                  <a:lnTo>
                    <a:pt x="177547" y="286817"/>
                  </a:lnTo>
                  <a:lnTo>
                    <a:pt x="164709" y="290998"/>
                  </a:lnTo>
                  <a:lnTo>
                    <a:pt x="150872" y="293842"/>
                  </a:lnTo>
                  <a:lnTo>
                    <a:pt x="136978" y="295318"/>
                  </a:lnTo>
                  <a:lnTo>
                    <a:pt x="123566" y="295537"/>
                  </a:lnTo>
                  <a:lnTo>
                    <a:pt x="110784" y="294722"/>
                  </a:lnTo>
                  <a:lnTo>
                    <a:pt x="98587" y="293112"/>
                  </a:lnTo>
                  <a:lnTo>
                    <a:pt x="86858" y="290925"/>
                  </a:lnTo>
                  <a:lnTo>
                    <a:pt x="75318" y="288492"/>
                  </a:lnTo>
                  <a:lnTo>
                    <a:pt x="63563" y="286247"/>
                  </a:lnTo>
                  <a:lnTo>
                    <a:pt x="51403" y="284407"/>
                  </a:lnTo>
                  <a:lnTo>
                    <a:pt x="39425" y="283000"/>
                  </a:lnTo>
                  <a:lnTo>
                    <a:pt x="27713" y="281822"/>
                  </a:lnTo>
                  <a:lnTo>
                    <a:pt x="15233" y="280770"/>
                  </a:lnTo>
                  <a:lnTo>
                    <a:pt x="0" y="279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085849" y="3800838"/>
            <a:ext cx="2543735" cy="1410356"/>
            <a:chOff x="5085849" y="3800838"/>
            <a:chExt cx="2543735" cy="1410356"/>
          </a:xfrm>
        </p:grpSpPr>
        <p:sp>
          <p:nvSpPr>
            <p:cNvPr id="55" name="Freeform 54"/>
            <p:cNvSpPr/>
            <p:nvPr/>
          </p:nvSpPr>
          <p:spPr>
            <a:xfrm>
              <a:off x="6211813" y="4340454"/>
              <a:ext cx="273742" cy="7816"/>
            </a:xfrm>
            <a:custGeom>
              <a:avLst/>
              <a:gdLst/>
              <a:ahLst/>
              <a:cxnLst/>
              <a:rect l="0" t="0" r="0" b="0"/>
              <a:pathLst>
                <a:path w="273742" h="7816">
                  <a:moveTo>
                    <a:pt x="273741" y="7815"/>
                  </a:moveTo>
                  <a:lnTo>
                    <a:pt x="264738" y="4948"/>
                  </a:lnTo>
                  <a:lnTo>
                    <a:pt x="254471" y="2806"/>
                  </a:lnTo>
                  <a:lnTo>
                    <a:pt x="241896" y="1208"/>
                  </a:lnTo>
                  <a:lnTo>
                    <a:pt x="227715" y="200"/>
                  </a:lnTo>
                  <a:lnTo>
                    <a:pt x="213216" y="0"/>
                  </a:lnTo>
                  <a:lnTo>
                    <a:pt x="199170" y="651"/>
                  </a:lnTo>
                  <a:lnTo>
                    <a:pt x="185344" y="1890"/>
                  </a:lnTo>
                  <a:lnTo>
                    <a:pt x="170793" y="3254"/>
                  </a:lnTo>
                  <a:lnTo>
                    <a:pt x="155013" y="4462"/>
                  </a:lnTo>
                  <a:lnTo>
                    <a:pt x="138129" y="5424"/>
                  </a:lnTo>
                  <a:lnTo>
                    <a:pt x="120630" y="6144"/>
                  </a:lnTo>
                  <a:lnTo>
                    <a:pt x="102897" y="6663"/>
                  </a:lnTo>
                  <a:lnTo>
                    <a:pt x="85296" y="7029"/>
                  </a:lnTo>
                  <a:lnTo>
                    <a:pt x="66213" y="7322"/>
                  </a:lnTo>
                  <a:lnTo>
                    <a:pt x="40622" y="7569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90756" y="4445704"/>
              <a:ext cx="305328" cy="18379"/>
            </a:xfrm>
            <a:custGeom>
              <a:avLst/>
              <a:gdLst/>
              <a:ahLst/>
              <a:cxnLst/>
              <a:rect l="0" t="0" r="0" b="0"/>
              <a:pathLst>
                <a:path w="305328" h="18379">
                  <a:moveTo>
                    <a:pt x="305327" y="7850"/>
                  </a:moveTo>
                  <a:lnTo>
                    <a:pt x="293659" y="7783"/>
                  </a:lnTo>
                  <a:lnTo>
                    <a:pt x="283170" y="7143"/>
                  </a:lnTo>
                  <a:lnTo>
                    <a:pt x="272859" y="5851"/>
                  </a:lnTo>
                  <a:lnTo>
                    <a:pt x="262212" y="4164"/>
                  </a:lnTo>
                  <a:lnTo>
                    <a:pt x="250572" y="2496"/>
                  </a:lnTo>
                  <a:lnTo>
                    <a:pt x="237685" y="1087"/>
                  </a:lnTo>
                  <a:lnTo>
                    <a:pt x="223951" y="162"/>
                  </a:lnTo>
                  <a:lnTo>
                    <a:pt x="210197" y="0"/>
                  </a:lnTo>
                  <a:lnTo>
                    <a:pt x="196897" y="669"/>
                  </a:lnTo>
                  <a:lnTo>
                    <a:pt x="183699" y="1916"/>
                  </a:lnTo>
                  <a:lnTo>
                    <a:pt x="169632" y="3284"/>
                  </a:lnTo>
                  <a:lnTo>
                    <a:pt x="154212" y="4500"/>
                  </a:lnTo>
                  <a:lnTo>
                    <a:pt x="137753" y="5636"/>
                  </a:lnTo>
                  <a:lnTo>
                    <a:pt x="121080" y="7005"/>
                  </a:lnTo>
                  <a:lnTo>
                    <a:pt x="104712" y="8772"/>
                  </a:lnTo>
                  <a:lnTo>
                    <a:pt x="88823" y="10791"/>
                  </a:lnTo>
                  <a:lnTo>
                    <a:pt x="73401" y="12692"/>
                  </a:lnTo>
                  <a:lnTo>
                    <a:pt x="58384" y="14268"/>
                  </a:lnTo>
                  <a:lnTo>
                    <a:pt x="44285" y="15481"/>
                  </a:lnTo>
                  <a:lnTo>
                    <a:pt x="30822" y="16502"/>
                  </a:lnTo>
                  <a:lnTo>
                    <a:pt x="16810" y="17416"/>
                  </a:lnTo>
                  <a:lnTo>
                    <a:pt x="0" y="1837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85849" y="3800838"/>
              <a:ext cx="2543735" cy="1410356"/>
            </a:xfrm>
            <a:custGeom>
              <a:avLst/>
              <a:gdLst/>
              <a:ahLst/>
              <a:cxnLst/>
              <a:rect l="0" t="0" r="0" b="0"/>
              <a:pathLst>
                <a:path w="2543735" h="1410356">
                  <a:moveTo>
                    <a:pt x="1115436" y="21006"/>
                  </a:moveTo>
                  <a:lnTo>
                    <a:pt x="1100901" y="18073"/>
                  </a:lnTo>
                  <a:lnTo>
                    <a:pt x="1088270" y="15290"/>
                  </a:lnTo>
                  <a:lnTo>
                    <a:pt x="1076361" y="12395"/>
                  </a:lnTo>
                  <a:lnTo>
                    <a:pt x="1064706" y="9528"/>
                  </a:lnTo>
                  <a:lnTo>
                    <a:pt x="1052865" y="7011"/>
                  </a:lnTo>
                  <a:lnTo>
                    <a:pt x="1040625" y="5000"/>
                  </a:lnTo>
                  <a:lnTo>
                    <a:pt x="1027957" y="3488"/>
                  </a:lnTo>
                  <a:lnTo>
                    <a:pt x="1014918" y="2393"/>
                  </a:lnTo>
                  <a:lnTo>
                    <a:pt x="1001585" y="1620"/>
                  </a:lnTo>
                  <a:lnTo>
                    <a:pt x="987868" y="1084"/>
                  </a:lnTo>
                  <a:lnTo>
                    <a:pt x="973521" y="716"/>
                  </a:lnTo>
                  <a:lnTo>
                    <a:pt x="958461" y="465"/>
                  </a:lnTo>
                  <a:lnTo>
                    <a:pt x="942755" y="296"/>
                  </a:lnTo>
                  <a:lnTo>
                    <a:pt x="926526" y="182"/>
                  </a:lnTo>
                  <a:lnTo>
                    <a:pt x="909903" y="105"/>
                  </a:lnTo>
                  <a:lnTo>
                    <a:pt x="892994" y="53"/>
                  </a:lnTo>
                  <a:lnTo>
                    <a:pt x="875884" y="18"/>
                  </a:lnTo>
                  <a:lnTo>
                    <a:pt x="858633" y="0"/>
                  </a:lnTo>
                  <a:lnTo>
                    <a:pt x="841286" y="158"/>
                  </a:lnTo>
                  <a:lnTo>
                    <a:pt x="823873" y="796"/>
                  </a:lnTo>
                  <a:lnTo>
                    <a:pt x="806417" y="2042"/>
                  </a:lnTo>
                  <a:lnTo>
                    <a:pt x="788930" y="3863"/>
                  </a:lnTo>
                  <a:lnTo>
                    <a:pt x="771423" y="6157"/>
                  </a:lnTo>
                  <a:lnTo>
                    <a:pt x="753903" y="8810"/>
                  </a:lnTo>
                  <a:lnTo>
                    <a:pt x="736373" y="11727"/>
                  </a:lnTo>
                  <a:lnTo>
                    <a:pt x="718838" y="14831"/>
                  </a:lnTo>
                  <a:lnTo>
                    <a:pt x="701299" y="18069"/>
                  </a:lnTo>
                  <a:lnTo>
                    <a:pt x="683757" y="21565"/>
                  </a:lnTo>
                  <a:lnTo>
                    <a:pt x="666213" y="25597"/>
                  </a:lnTo>
                  <a:lnTo>
                    <a:pt x="648668" y="30271"/>
                  </a:lnTo>
                  <a:lnTo>
                    <a:pt x="631122" y="35376"/>
                  </a:lnTo>
                  <a:lnTo>
                    <a:pt x="613575" y="40496"/>
                  </a:lnTo>
                  <a:lnTo>
                    <a:pt x="596033" y="45387"/>
                  </a:lnTo>
                  <a:lnTo>
                    <a:pt x="578659" y="50145"/>
                  </a:lnTo>
                  <a:lnTo>
                    <a:pt x="561760" y="55100"/>
                  </a:lnTo>
                  <a:lnTo>
                    <a:pt x="545461" y="60438"/>
                  </a:lnTo>
                  <a:lnTo>
                    <a:pt x="529567" y="66345"/>
                  </a:lnTo>
                  <a:lnTo>
                    <a:pt x="513668" y="73076"/>
                  </a:lnTo>
                  <a:lnTo>
                    <a:pt x="497523" y="80679"/>
                  </a:lnTo>
                  <a:lnTo>
                    <a:pt x="481068" y="88888"/>
                  </a:lnTo>
                  <a:lnTo>
                    <a:pt x="464329" y="97237"/>
                  </a:lnTo>
                  <a:lnTo>
                    <a:pt x="447364" y="105446"/>
                  </a:lnTo>
                  <a:lnTo>
                    <a:pt x="430394" y="113583"/>
                  </a:lnTo>
                  <a:lnTo>
                    <a:pt x="413774" y="121960"/>
                  </a:lnTo>
                  <a:lnTo>
                    <a:pt x="397667" y="130748"/>
                  </a:lnTo>
                  <a:lnTo>
                    <a:pt x="381902" y="140125"/>
                  </a:lnTo>
                  <a:lnTo>
                    <a:pt x="366090" y="150339"/>
                  </a:lnTo>
                  <a:lnTo>
                    <a:pt x="350009" y="161433"/>
                  </a:lnTo>
                  <a:lnTo>
                    <a:pt x="333767" y="173140"/>
                  </a:lnTo>
                  <a:lnTo>
                    <a:pt x="317702" y="184990"/>
                  </a:lnTo>
                  <a:lnTo>
                    <a:pt x="302003" y="196699"/>
                  </a:lnTo>
                  <a:lnTo>
                    <a:pt x="286699" y="208170"/>
                  </a:lnTo>
                  <a:lnTo>
                    <a:pt x="271735" y="219405"/>
                  </a:lnTo>
                  <a:lnTo>
                    <a:pt x="257044" y="230448"/>
                  </a:lnTo>
                  <a:lnTo>
                    <a:pt x="242721" y="241508"/>
                  </a:lnTo>
                  <a:lnTo>
                    <a:pt x="229017" y="252933"/>
                  </a:lnTo>
                  <a:lnTo>
                    <a:pt x="216017" y="264886"/>
                  </a:lnTo>
                  <a:lnTo>
                    <a:pt x="203659" y="277356"/>
                  </a:lnTo>
                  <a:lnTo>
                    <a:pt x="191819" y="290259"/>
                  </a:lnTo>
                  <a:lnTo>
                    <a:pt x="180371" y="303497"/>
                  </a:lnTo>
                  <a:lnTo>
                    <a:pt x="169207" y="316979"/>
                  </a:lnTo>
                  <a:lnTo>
                    <a:pt x="158244" y="330636"/>
                  </a:lnTo>
                  <a:lnTo>
                    <a:pt x="147420" y="344415"/>
                  </a:lnTo>
                  <a:lnTo>
                    <a:pt x="136692" y="358277"/>
                  </a:lnTo>
                  <a:lnTo>
                    <a:pt x="126030" y="372197"/>
                  </a:lnTo>
                  <a:lnTo>
                    <a:pt x="115415" y="386156"/>
                  </a:lnTo>
                  <a:lnTo>
                    <a:pt x="104999" y="400140"/>
                  </a:lnTo>
                  <a:lnTo>
                    <a:pt x="95078" y="414143"/>
                  </a:lnTo>
                  <a:lnTo>
                    <a:pt x="85781" y="428156"/>
                  </a:lnTo>
                  <a:lnTo>
                    <a:pt x="77232" y="442178"/>
                  </a:lnTo>
                  <a:lnTo>
                    <a:pt x="69637" y="456206"/>
                  </a:lnTo>
                  <a:lnTo>
                    <a:pt x="63004" y="470236"/>
                  </a:lnTo>
                  <a:lnTo>
                    <a:pt x="57042" y="484270"/>
                  </a:lnTo>
                  <a:lnTo>
                    <a:pt x="51263" y="498304"/>
                  </a:lnTo>
                  <a:lnTo>
                    <a:pt x="45373" y="512340"/>
                  </a:lnTo>
                  <a:lnTo>
                    <a:pt x="39432" y="526377"/>
                  </a:lnTo>
                  <a:lnTo>
                    <a:pt x="33743" y="540414"/>
                  </a:lnTo>
                  <a:lnTo>
                    <a:pt x="28470" y="554451"/>
                  </a:lnTo>
                  <a:lnTo>
                    <a:pt x="23625" y="568489"/>
                  </a:lnTo>
                  <a:lnTo>
                    <a:pt x="19144" y="582527"/>
                  </a:lnTo>
                  <a:lnTo>
                    <a:pt x="14951" y="596564"/>
                  </a:lnTo>
                  <a:lnTo>
                    <a:pt x="11136" y="610602"/>
                  </a:lnTo>
                  <a:lnTo>
                    <a:pt x="7946" y="624641"/>
                  </a:lnTo>
                  <a:lnTo>
                    <a:pt x="5465" y="638678"/>
                  </a:lnTo>
                  <a:lnTo>
                    <a:pt x="3629" y="652716"/>
                  </a:lnTo>
                  <a:lnTo>
                    <a:pt x="2315" y="666754"/>
                  </a:lnTo>
                  <a:lnTo>
                    <a:pt x="1392" y="680792"/>
                  </a:lnTo>
                  <a:lnTo>
                    <a:pt x="755" y="694830"/>
                  </a:lnTo>
                  <a:lnTo>
                    <a:pt x="319" y="708868"/>
                  </a:lnTo>
                  <a:lnTo>
                    <a:pt x="27" y="722906"/>
                  </a:lnTo>
                  <a:lnTo>
                    <a:pt x="0" y="736944"/>
                  </a:lnTo>
                  <a:lnTo>
                    <a:pt x="514" y="750982"/>
                  </a:lnTo>
                  <a:lnTo>
                    <a:pt x="1677" y="765015"/>
                  </a:lnTo>
                  <a:lnTo>
                    <a:pt x="3442" y="778880"/>
                  </a:lnTo>
                  <a:lnTo>
                    <a:pt x="5697" y="792270"/>
                  </a:lnTo>
                  <a:lnTo>
                    <a:pt x="8331" y="805059"/>
                  </a:lnTo>
                  <a:lnTo>
                    <a:pt x="11404" y="817445"/>
                  </a:lnTo>
                  <a:lnTo>
                    <a:pt x="15145" y="829835"/>
                  </a:lnTo>
                  <a:lnTo>
                    <a:pt x="19625" y="842465"/>
                  </a:lnTo>
                  <a:lnTo>
                    <a:pt x="24768" y="855238"/>
                  </a:lnTo>
                  <a:lnTo>
                    <a:pt x="30444" y="867819"/>
                  </a:lnTo>
                  <a:lnTo>
                    <a:pt x="36523" y="880026"/>
                  </a:lnTo>
                  <a:lnTo>
                    <a:pt x="42893" y="891834"/>
                  </a:lnTo>
                  <a:lnTo>
                    <a:pt x="49468" y="903296"/>
                  </a:lnTo>
                  <a:lnTo>
                    <a:pt x="56186" y="914487"/>
                  </a:lnTo>
                  <a:lnTo>
                    <a:pt x="63001" y="925476"/>
                  </a:lnTo>
                  <a:lnTo>
                    <a:pt x="69883" y="936322"/>
                  </a:lnTo>
                  <a:lnTo>
                    <a:pt x="76815" y="947067"/>
                  </a:lnTo>
                  <a:lnTo>
                    <a:pt x="83945" y="957742"/>
                  </a:lnTo>
                  <a:lnTo>
                    <a:pt x="91571" y="968370"/>
                  </a:lnTo>
                  <a:lnTo>
                    <a:pt x="99815" y="978961"/>
                  </a:lnTo>
                  <a:lnTo>
                    <a:pt x="108641" y="989361"/>
                  </a:lnTo>
                  <a:lnTo>
                    <a:pt x="117944" y="999271"/>
                  </a:lnTo>
                  <a:lnTo>
                    <a:pt x="127607" y="1008571"/>
                  </a:lnTo>
                  <a:lnTo>
                    <a:pt x="137366" y="1017460"/>
                  </a:lnTo>
                  <a:lnTo>
                    <a:pt x="146838" y="1026349"/>
                  </a:lnTo>
                  <a:lnTo>
                    <a:pt x="155839" y="1035476"/>
                  </a:lnTo>
                  <a:lnTo>
                    <a:pt x="164527" y="1044743"/>
                  </a:lnTo>
                  <a:lnTo>
                    <a:pt x="173281" y="1053818"/>
                  </a:lnTo>
                  <a:lnTo>
                    <a:pt x="182326" y="1062521"/>
                  </a:lnTo>
                  <a:lnTo>
                    <a:pt x="191878" y="1070993"/>
                  </a:lnTo>
                  <a:lnTo>
                    <a:pt x="202208" y="1079595"/>
                  </a:lnTo>
                  <a:lnTo>
                    <a:pt x="213382" y="1088525"/>
                  </a:lnTo>
                  <a:lnTo>
                    <a:pt x="225141" y="1097659"/>
                  </a:lnTo>
                  <a:lnTo>
                    <a:pt x="237028" y="1106643"/>
                  </a:lnTo>
                  <a:lnTo>
                    <a:pt x="248764" y="1115282"/>
                  </a:lnTo>
                  <a:lnTo>
                    <a:pt x="260424" y="1123540"/>
                  </a:lnTo>
                  <a:lnTo>
                    <a:pt x="272317" y="1131467"/>
                  </a:lnTo>
                  <a:lnTo>
                    <a:pt x="284616" y="1139135"/>
                  </a:lnTo>
                  <a:lnTo>
                    <a:pt x="297334" y="1146776"/>
                  </a:lnTo>
                  <a:lnTo>
                    <a:pt x="310411" y="1154753"/>
                  </a:lnTo>
                  <a:lnTo>
                    <a:pt x="323768" y="1163227"/>
                  </a:lnTo>
                  <a:lnTo>
                    <a:pt x="337332" y="1171870"/>
                  </a:lnTo>
                  <a:lnTo>
                    <a:pt x="351045" y="1179985"/>
                  </a:lnTo>
                  <a:lnTo>
                    <a:pt x="364860" y="1187223"/>
                  </a:lnTo>
                  <a:lnTo>
                    <a:pt x="378749" y="1193726"/>
                  </a:lnTo>
                  <a:lnTo>
                    <a:pt x="392685" y="1199933"/>
                  </a:lnTo>
                  <a:lnTo>
                    <a:pt x="406655" y="1206147"/>
                  </a:lnTo>
                  <a:lnTo>
                    <a:pt x="420647" y="1212492"/>
                  </a:lnTo>
                  <a:lnTo>
                    <a:pt x="434655" y="1218991"/>
                  </a:lnTo>
                  <a:lnTo>
                    <a:pt x="448676" y="1225628"/>
                  </a:lnTo>
                  <a:lnTo>
                    <a:pt x="462874" y="1232376"/>
                  </a:lnTo>
                  <a:lnTo>
                    <a:pt x="477550" y="1239205"/>
                  </a:lnTo>
                  <a:lnTo>
                    <a:pt x="492836" y="1246089"/>
                  </a:lnTo>
                  <a:lnTo>
                    <a:pt x="508695" y="1252847"/>
                  </a:lnTo>
                  <a:lnTo>
                    <a:pt x="525027" y="1259157"/>
                  </a:lnTo>
                  <a:lnTo>
                    <a:pt x="541715" y="1264887"/>
                  </a:lnTo>
                  <a:lnTo>
                    <a:pt x="558497" y="1270226"/>
                  </a:lnTo>
                  <a:lnTo>
                    <a:pt x="574991" y="1275578"/>
                  </a:lnTo>
                  <a:lnTo>
                    <a:pt x="591014" y="1281178"/>
                  </a:lnTo>
                  <a:lnTo>
                    <a:pt x="606722" y="1286923"/>
                  </a:lnTo>
                  <a:lnTo>
                    <a:pt x="622495" y="1292480"/>
                  </a:lnTo>
                  <a:lnTo>
                    <a:pt x="638555" y="1297663"/>
                  </a:lnTo>
                  <a:lnTo>
                    <a:pt x="654953" y="1302450"/>
                  </a:lnTo>
                  <a:lnTo>
                    <a:pt x="671655" y="1306892"/>
                  </a:lnTo>
                  <a:lnTo>
                    <a:pt x="688595" y="1311067"/>
                  </a:lnTo>
                  <a:lnTo>
                    <a:pt x="705548" y="1315210"/>
                  </a:lnTo>
                  <a:lnTo>
                    <a:pt x="722156" y="1319685"/>
                  </a:lnTo>
                  <a:lnTo>
                    <a:pt x="738256" y="1324659"/>
                  </a:lnTo>
                  <a:lnTo>
                    <a:pt x="754016" y="1329967"/>
                  </a:lnTo>
                  <a:lnTo>
                    <a:pt x="769824" y="1335224"/>
                  </a:lnTo>
                  <a:lnTo>
                    <a:pt x="785908" y="1340202"/>
                  </a:lnTo>
                  <a:lnTo>
                    <a:pt x="802321" y="1344849"/>
                  </a:lnTo>
                  <a:lnTo>
                    <a:pt x="819033" y="1349196"/>
                  </a:lnTo>
                  <a:lnTo>
                    <a:pt x="835984" y="1353304"/>
                  </a:lnTo>
                  <a:lnTo>
                    <a:pt x="853115" y="1357232"/>
                  </a:lnTo>
                  <a:lnTo>
                    <a:pt x="870374" y="1361030"/>
                  </a:lnTo>
                  <a:lnTo>
                    <a:pt x="887725" y="1364737"/>
                  </a:lnTo>
                  <a:lnTo>
                    <a:pt x="905139" y="1368380"/>
                  </a:lnTo>
                  <a:lnTo>
                    <a:pt x="922597" y="1371979"/>
                  </a:lnTo>
                  <a:lnTo>
                    <a:pt x="940083" y="1375546"/>
                  </a:lnTo>
                  <a:lnTo>
                    <a:pt x="957590" y="1378923"/>
                  </a:lnTo>
                  <a:lnTo>
                    <a:pt x="975110" y="1381811"/>
                  </a:lnTo>
                  <a:lnTo>
                    <a:pt x="992640" y="1384090"/>
                  </a:lnTo>
                  <a:lnTo>
                    <a:pt x="1010176" y="1385959"/>
                  </a:lnTo>
                  <a:lnTo>
                    <a:pt x="1027715" y="1387829"/>
                  </a:lnTo>
                  <a:lnTo>
                    <a:pt x="1045257" y="1389937"/>
                  </a:lnTo>
                  <a:lnTo>
                    <a:pt x="1062801" y="1392184"/>
                  </a:lnTo>
                  <a:lnTo>
                    <a:pt x="1080346" y="1394240"/>
                  </a:lnTo>
                  <a:lnTo>
                    <a:pt x="1097891" y="1395919"/>
                  </a:lnTo>
                  <a:lnTo>
                    <a:pt x="1115437" y="1397200"/>
                  </a:lnTo>
                  <a:lnTo>
                    <a:pt x="1132984" y="1398134"/>
                  </a:lnTo>
                  <a:lnTo>
                    <a:pt x="1150536" y="1398801"/>
                  </a:lnTo>
                  <a:lnTo>
                    <a:pt x="1168256" y="1399436"/>
                  </a:lnTo>
                  <a:lnTo>
                    <a:pt x="1186452" y="1400401"/>
                  </a:lnTo>
                  <a:lnTo>
                    <a:pt x="1205248" y="1401866"/>
                  </a:lnTo>
                  <a:lnTo>
                    <a:pt x="1224448" y="1403666"/>
                  </a:lnTo>
                  <a:lnTo>
                    <a:pt x="1243644" y="1405413"/>
                  </a:lnTo>
                  <a:lnTo>
                    <a:pt x="1262594" y="1406882"/>
                  </a:lnTo>
                  <a:lnTo>
                    <a:pt x="1281234" y="1408020"/>
                  </a:lnTo>
                  <a:lnTo>
                    <a:pt x="1299589" y="1408858"/>
                  </a:lnTo>
                  <a:lnTo>
                    <a:pt x="1317720" y="1409456"/>
                  </a:lnTo>
                  <a:lnTo>
                    <a:pt x="1335845" y="1409874"/>
                  </a:lnTo>
                  <a:lnTo>
                    <a:pt x="1354320" y="1410163"/>
                  </a:lnTo>
                  <a:lnTo>
                    <a:pt x="1373307" y="1410355"/>
                  </a:lnTo>
                  <a:lnTo>
                    <a:pt x="1392638" y="1410316"/>
                  </a:lnTo>
                  <a:lnTo>
                    <a:pt x="1411921" y="1409759"/>
                  </a:lnTo>
                  <a:lnTo>
                    <a:pt x="1430930" y="1408570"/>
                  </a:lnTo>
                  <a:lnTo>
                    <a:pt x="1449610" y="1406958"/>
                  </a:lnTo>
                  <a:lnTo>
                    <a:pt x="1467992" y="1405338"/>
                  </a:lnTo>
                  <a:lnTo>
                    <a:pt x="1486135" y="1403953"/>
                  </a:lnTo>
                  <a:lnTo>
                    <a:pt x="1504100" y="1402873"/>
                  </a:lnTo>
                  <a:lnTo>
                    <a:pt x="1521935" y="1402073"/>
                  </a:lnTo>
                  <a:lnTo>
                    <a:pt x="1539679" y="1401495"/>
                  </a:lnTo>
                  <a:lnTo>
                    <a:pt x="1557360" y="1400922"/>
                  </a:lnTo>
                  <a:lnTo>
                    <a:pt x="1574997" y="1399996"/>
                  </a:lnTo>
                  <a:lnTo>
                    <a:pt x="1592605" y="1398558"/>
                  </a:lnTo>
                  <a:lnTo>
                    <a:pt x="1610193" y="1396776"/>
                  </a:lnTo>
                  <a:lnTo>
                    <a:pt x="1627768" y="1395041"/>
                  </a:lnTo>
                  <a:lnTo>
                    <a:pt x="1645333" y="1393575"/>
                  </a:lnTo>
                  <a:lnTo>
                    <a:pt x="1662893" y="1392270"/>
                  </a:lnTo>
                  <a:lnTo>
                    <a:pt x="1680449" y="1390788"/>
                  </a:lnTo>
                  <a:lnTo>
                    <a:pt x="1698002" y="1388939"/>
                  </a:lnTo>
                  <a:lnTo>
                    <a:pt x="1715552" y="1386697"/>
                  </a:lnTo>
                  <a:lnTo>
                    <a:pt x="1733102" y="1384113"/>
                  </a:lnTo>
                  <a:lnTo>
                    <a:pt x="1750652" y="1381265"/>
                  </a:lnTo>
                  <a:lnTo>
                    <a:pt x="1768200" y="1378386"/>
                  </a:lnTo>
                  <a:lnTo>
                    <a:pt x="1785749" y="1375840"/>
                  </a:lnTo>
                  <a:lnTo>
                    <a:pt x="1803297" y="1373794"/>
                  </a:lnTo>
                  <a:lnTo>
                    <a:pt x="1820845" y="1372083"/>
                  </a:lnTo>
                  <a:lnTo>
                    <a:pt x="1838392" y="1370319"/>
                  </a:lnTo>
                  <a:lnTo>
                    <a:pt x="1855940" y="1368274"/>
                  </a:lnTo>
                  <a:lnTo>
                    <a:pt x="1873488" y="1365729"/>
                  </a:lnTo>
                  <a:lnTo>
                    <a:pt x="1891035" y="1362410"/>
                  </a:lnTo>
                  <a:lnTo>
                    <a:pt x="1908579" y="1358249"/>
                  </a:lnTo>
                  <a:lnTo>
                    <a:pt x="1925954" y="1353505"/>
                  </a:lnTo>
                  <a:lnTo>
                    <a:pt x="1942852" y="1348636"/>
                  </a:lnTo>
                  <a:lnTo>
                    <a:pt x="1959151" y="1343915"/>
                  </a:lnTo>
                  <a:lnTo>
                    <a:pt x="1975046" y="1339274"/>
                  </a:lnTo>
                  <a:lnTo>
                    <a:pt x="1990945" y="1334398"/>
                  </a:lnTo>
                  <a:lnTo>
                    <a:pt x="2007089" y="1329123"/>
                  </a:lnTo>
                  <a:lnTo>
                    <a:pt x="2023544" y="1323597"/>
                  </a:lnTo>
                  <a:lnTo>
                    <a:pt x="2040284" y="1318187"/>
                  </a:lnTo>
                  <a:lnTo>
                    <a:pt x="2057252" y="1313097"/>
                  </a:lnTo>
                  <a:lnTo>
                    <a:pt x="2074396" y="1308204"/>
                  </a:lnTo>
                  <a:lnTo>
                    <a:pt x="2091664" y="1303159"/>
                  </a:lnTo>
                  <a:lnTo>
                    <a:pt x="2109014" y="1297765"/>
                  </a:lnTo>
                  <a:lnTo>
                    <a:pt x="2126260" y="1291989"/>
                  </a:lnTo>
                  <a:lnTo>
                    <a:pt x="2143071" y="1285880"/>
                  </a:lnTo>
                  <a:lnTo>
                    <a:pt x="2159311" y="1279506"/>
                  </a:lnTo>
                  <a:lnTo>
                    <a:pt x="2175167" y="1272939"/>
                  </a:lnTo>
                  <a:lnTo>
                    <a:pt x="2191039" y="1266230"/>
                  </a:lnTo>
                  <a:lnTo>
                    <a:pt x="2207158" y="1259422"/>
                  </a:lnTo>
                  <a:lnTo>
                    <a:pt x="2223255" y="1252547"/>
                  </a:lnTo>
                  <a:lnTo>
                    <a:pt x="2238689" y="1245624"/>
                  </a:lnTo>
                  <a:lnTo>
                    <a:pt x="2253151" y="1238666"/>
                  </a:lnTo>
                  <a:lnTo>
                    <a:pt x="2266812" y="1231518"/>
                  </a:lnTo>
                  <a:lnTo>
                    <a:pt x="2280133" y="1223880"/>
                  </a:lnTo>
                  <a:lnTo>
                    <a:pt x="2293425" y="1215632"/>
                  </a:lnTo>
                  <a:lnTo>
                    <a:pt x="2306658" y="1206973"/>
                  </a:lnTo>
                  <a:lnTo>
                    <a:pt x="2319556" y="1198315"/>
                  </a:lnTo>
                  <a:lnTo>
                    <a:pt x="2331978" y="1189894"/>
                  </a:lnTo>
                  <a:lnTo>
                    <a:pt x="2343932" y="1181613"/>
                  </a:lnTo>
                  <a:lnTo>
                    <a:pt x="2355493" y="1173140"/>
                  </a:lnTo>
                  <a:lnTo>
                    <a:pt x="2366751" y="1164297"/>
                  </a:lnTo>
                  <a:lnTo>
                    <a:pt x="2377786" y="1155221"/>
                  </a:lnTo>
                  <a:lnTo>
                    <a:pt x="2388662" y="1146275"/>
                  </a:lnTo>
                  <a:lnTo>
                    <a:pt x="2399421" y="1137658"/>
                  </a:lnTo>
                  <a:lnTo>
                    <a:pt x="2409936" y="1129244"/>
                  </a:lnTo>
                  <a:lnTo>
                    <a:pt x="2419924" y="1120682"/>
                  </a:lnTo>
                  <a:lnTo>
                    <a:pt x="2429272" y="1111773"/>
                  </a:lnTo>
                  <a:lnTo>
                    <a:pt x="2438024" y="1102484"/>
                  </a:lnTo>
                  <a:lnTo>
                    <a:pt x="2446288" y="1092862"/>
                  </a:lnTo>
                  <a:lnTo>
                    <a:pt x="2454179" y="1082978"/>
                  </a:lnTo>
                  <a:lnTo>
                    <a:pt x="2461630" y="1072899"/>
                  </a:lnTo>
                  <a:lnTo>
                    <a:pt x="2468415" y="1062680"/>
                  </a:lnTo>
                  <a:lnTo>
                    <a:pt x="2474468" y="1052363"/>
                  </a:lnTo>
                  <a:lnTo>
                    <a:pt x="2480025" y="1041977"/>
                  </a:lnTo>
                  <a:lnTo>
                    <a:pt x="2485524" y="1031545"/>
                  </a:lnTo>
                  <a:lnTo>
                    <a:pt x="2491222" y="1021082"/>
                  </a:lnTo>
                  <a:lnTo>
                    <a:pt x="2497033" y="1010597"/>
                  </a:lnTo>
                  <a:lnTo>
                    <a:pt x="2502634" y="1000098"/>
                  </a:lnTo>
                  <a:lnTo>
                    <a:pt x="2507847" y="989588"/>
                  </a:lnTo>
                  <a:lnTo>
                    <a:pt x="2512653" y="979073"/>
                  </a:lnTo>
                  <a:lnTo>
                    <a:pt x="2517107" y="968553"/>
                  </a:lnTo>
                  <a:lnTo>
                    <a:pt x="2521288" y="958026"/>
                  </a:lnTo>
                  <a:lnTo>
                    <a:pt x="2525263" y="947329"/>
                  </a:lnTo>
                  <a:lnTo>
                    <a:pt x="2529093" y="936155"/>
                  </a:lnTo>
                  <a:lnTo>
                    <a:pt x="2532817" y="924361"/>
                  </a:lnTo>
                  <a:lnTo>
                    <a:pt x="2536302" y="911489"/>
                  </a:lnTo>
                  <a:lnTo>
                    <a:pt x="2539263" y="896720"/>
                  </a:lnTo>
                  <a:lnTo>
                    <a:pt x="2541582" y="879781"/>
                  </a:lnTo>
                  <a:lnTo>
                    <a:pt x="2543139" y="861031"/>
                  </a:lnTo>
                  <a:lnTo>
                    <a:pt x="2543734" y="841157"/>
                  </a:lnTo>
                  <a:lnTo>
                    <a:pt x="2543355" y="820689"/>
                  </a:lnTo>
                  <a:lnTo>
                    <a:pt x="2542133" y="800254"/>
                  </a:lnTo>
                  <a:lnTo>
                    <a:pt x="2540250" y="780621"/>
                  </a:lnTo>
                  <a:lnTo>
                    <a:pt x="2537876" y="762132"/>
                  </a:lnTo>
                  <a:lnTo>
                    <a:pt x="2535147" y="744923"/>
                  </a:lnTo>
                  <a:lnTo>
                    <a:pt x="2532172" y="729117"/>
                  </a:lnTo>
                  <a:lnTo>
                    <a:pt x="2529019" y="714623"/>
                  </a:lnTo>
                  <a:lnTo>
                    <a:pt x="2525580" y="701055"/>
                  </a:lnTo>
                  <a:lnTo>
                    <a:pt x="2521587" y="687855"/>
                  </a:lnTo>
                  <a:lnTo>
                    <a:pt x="2516934" y="674672"/>
                  </a:lnTo>
                  <a:lnTo>
                    <a:pt x="2511673" y="661527"/>
                  </a:lnTo>
                  <a:lnTo>
                    <a:pt x="2505916" y="648693"/>
                  </a:lnTo>
                  <a:lnTo>
                    <a:pt x="2499779" y="636313"/>
                  </a:lnTo>
                  <a:lnTo>
                    <a:pt x="2493201" y="624220"/>
                  </a:lnTo>
                  <a:lnTo>
                    <a:pt x="2485953" y="612033"/>
                  </a:lnTo>
                  <a:lnTo>
                    <a:pt x="2477966" y="599543"/>
                  </a:lnTo>
                  <a:lnTo>
                    <a:pt x="2469314" y="586866"/>
                  </a:lnTo>
                  <a:lnTo>
                    <a:pt x="2460128" y="574349"/>
                  </a:lnTo>
                  <a:lnTo>
                    <a:pt x="2450541" y="562182"/>
                  </a:lnTo>
                  <a:lnTo>
                    <a:pt x="2440662" y="550232"/>
                  </a:lnTo>
                  <a:lnTo>
                    <a:pt x="2430579" y="538142"/>
                  </a:lnTo>
                  <a:lnTo>
                    <a:pt x="2420346" y="525715"/>
                  </a:lnTo>
                  <a:lnTo>
                    <a:pt x="2409848" y="513082"/>
                  </a:lnTo>
                  <a:lnTo>
                    <a:pt x="2398809" y="500593"/>
                  </a:lnTo>
                  <a:lnTo>
                    <a:pt x="2387119" y="488449"/>
                  </a:lnTo>
                  <a:lnTo>
                    <a:pt x="2374826" y="476684"/>
                  </a:lnTo>
                  <a:lnTo>
                    <a:pt x="2362042" y="465251"/>
                  </a:lnTo>
                  <a:lnTo>
                    <a:pt x="2348881" y="454079"/>
                  </a:lnTo>
                  <a:lnTo>
                    <a:pt x="2335280" y="443101"/>
                  </a:lnTo>
                  <a:lnTo>
                    <a:pt x="2321011" y="432264"/>
                  </a:lnTo>
                  <a:lnTo>
                    <a:pt x="2306002" y="421524"/>
                  </a:lnTo>
                  <a:lnTo>
                    <a:pt x="2290331" y="410853"/>
                  </a:lnTo>
                  <a:lnTo>
                    <a:pt x="2274125" y="400228"/>
                  </a:lnTo>
                  <a:lnTo>
                    <a:pt x="2257519" y="389635"/>
                  </a:lnTo>
                  <a:lnTo>
                    <a:pt x="2240621" y="379063"/>
                  </a:lnTo>
                  <a:lnTo>
                    <a:pt x="2223518" y="368505"/>
                  </a:lnTo>
                  <a:lnTo>
                    <a:pt x="2206271" y="357958"/>
                  </a:lnTo>
                  <a:lnTo>
                    <a:pt x="2188927" y="347416"/>
                  </a:lnTo>
                  <a:lnTo>
                    <a:pt x="2171517" y="336879"/>
                  </a:lnTo>
                  <a:lnTo>
                    <a:pt x="2154057" y="326349"/>
                  </a:lnTo>
                  <a:lnTo>
                    <a:pt x="2136399" y="315989"/>
                  </a:lnTo>
                  <a:lnTo>
                    <a:pt x="2118244" y="306106"/>
                  </a:lnTo>
                  <a:lnTo>
                    <a:pt x="2099471" y="296825"/>
                  </a:lnTo>
                  <a:lnTo>
                    <a:pt x="2080116" y="287948"/>
                  </a:lnTo>
                  <a:lnTo>
                    <a:pt x="2060283" y="279067"/>
                  </a:lnTo>
                  <a:lnTo>
                    <a:pt x="2040084" y="269946"/>
                  </a:lnTo>
                  <a:lnTo>
                    <a:pt x="2019451" y="260683"/>
                  </a:lnTo>
                  <a:lnTo>
                    <a:pt x="1998154" y="251610"/>
                  </a:lnTo>
                  <a:lnTo>
                    <a:pt x="1976122" y="242912"/>
                  </a:lnTo>
                  <a:lnTo>
                    <a:pt x="1953428" y="234614"/>
                  </a:lnTo>
                  <a:lnTo>
                    <a:pt x="1930201" y="226663"/>
                  </a:lnTo>
                  <a:lnTo>
                    <a:pt x="1906573" y="218980"/>
                  </a:lnTo>
                  <a:lnTo>
                    <a:pt x="1882655" y="211500"/>
                  </a:lnTo>
                  <a:lnTo>
                    <a:pt x="1858531" y="204164"/>
                  </a:lnTo>
                  <a:lnTo>
                    <a:pt x="1834265" y="196933"/>
                  </a:lnTo>
                  <a:lnTo>
                    <a:pt x="1809902" y="189940"/>
                  </a:lnTo>
                  <a:lnTo>
                    <a:pt x="1785473" y="183470"/>
                  </a:lnTo>
                  <a:lnTo>
                    <a:pt x="1760994" y="177634"/>
                  </a:lnTo>
                  <a:lnTo>
                    <a:pt x="1736316" y="172222"/>
                  </a:lnTo>
                  <a:lnTo>
                    <a:pt x="1711142" y="166822"/>
                  </a:lnTo>
                  <a:lnTo>
                    <a:pt x="1685350" y="161194"/>
                  </a:lnTo>
                  <a:lnTo>
                    <a:pt x="1658976" y="155601"/>
                  </a:lnTo>
                  <a:lnTo>
                    <a:pt x="1632125" y="150677"/>
                  </a:lnTo>
                  <a:lnTo>
                    <a:pt x="1604911" y="146733"/>
                  </a:lnTo>
                  <a:lnTo>
                    <a:pt x="1577432" y="143593"/>
                  </a:lnTo>
                  <a:lnTo>
                    <a:pt x="1549765" y="140795"/>
                  </a:lnTo>
                  <a:lnTo>
                    <a:pt x="1521962" y="138024"/>
                  </a:lnTo>
                  <a:lnTo>
                    <a:pt x="1493901" y="135145"/>
                  </a:lnTo>
                  <a:lnTo>
                    <a:pt x="1465303" y="132125"/>
                  </a:lnTo>
                  <a:lnTo>
                    <a:pt x="1436064" y="128982"/>
                  </a:lnTo>
                  <a:lnTo>
                    <a:pt x="1406392" y="125903"/>
                  </a:lnTo>
                  <a:lnTo>
                    <a:pt x="1376706" y="123222"/>
                  </a:lnTo>
                  <a:lnTo>
                    <a:pt x="1347252" y="121086"/>
                  </a:lnTo>
                  <a:lnTo>
                    <a:pt x="1318100" y="119314"/>
                  </a:lnTo>
                  <a:lnTo>
                    <a:pt x="1289228" y="117510"/>
                  </a:lnTo>
                  <a:lnTo>
                    <a:pt x="1260577" y="115447"/>
                  </a:lnTo>
                  <a:lnTo>
                    <a:pt x="1231928" y="113229"/>
                  </a:lnTo>
                  <a:lnTo>
                    <a:pt x="1202928" y="111194"/>
                  </a:lnTo>
                  <a:lnTo>
                    <a:pt x="1173410" y="109527"/>
                  </a:lnTo>
                  <a:lnTo>
                    <a:pt x="1143380" y="108257"/>
                  </a:lnTo>
                  <a:lnTo>
                    <a:pt x="1112920" y="107328"/>
                  </a:lnTo>
                  <a:lnTo>
                    <a:pt x="1082135" y="106670"/>
                  </a:lnTo>
                  <a:lnTo>
                    <a:pt x="1051274" y="106210"/>
                  </a:lnTo>
                  <a:lnTo>
                    <a:pt x="1020715" y="105894"/>
                  </a:lnTo>
                  <a:lnTo>
                    <a:pt x="990645" y="105679"/>
                  </a:lnTo>
                  <a:lnTo>
                    <a:pt x="961233" y="105533"/>
                  </a:lnTo>
                  <a:lnTo>
                    <a:pt x="932710" y="105434"/>
                  </a:lnTo>
                  <a:lnTo>
                    <a:pt x="905127" y="105368"/>
                  </a:lnTo>
                  <a:lnTo>
                    <a:pt x="878857" y="105323"/>
                  </a:lnTo>
                  <a:lnTo>
                    <a:pt x="854653" y="105294"/>
                  </a:lnTo>
                  <a:lnTo>
                    <a:pt x="832759" y="105274"/>
                  </a:lnTo>
                  <a:lnTo>
                    <a:pt x="813538" y="105260"/>
                  </a:lnTo>
                  <a:lnTo>
                    <a:pt x="795840" y="105251"/>
                  </a:lnTo>
                  <a:lnTo>
                    <a:pt x="778112" y="105242"/>
                  </a:lnTo>
                  <a:lnTo>
                    <a:pt x="757467" y="10523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991652" y="74883"/>
            <a:ext cx="1979359" cy="829607"/>
            <a:chOff x="991652" y="74883"/>
            <a:chExt cx="1979359" cy="829607"/>
          </a:xfrm>
        </p:grpSpPr>
        <p:sp>
          <p:nvSpPr>
            <p:cNvPr id="2" name="Freeform 1"/>
            <p:cNvSpPr/>
            <p:nvPr/>
          </p:nvSpPr>
          <p:spPr>
            <a:xfrm>
              <a:off x="1160108" y="85412"/>
              <a:ext cx="14820" cy="252685"/>
            </a:xfrm>
            <a:custGeom>
              <a:avLst/>
              <a:gdLst/>
              <a:ahLst/>
              <a:cxnLst/>
              <a:rect l="0" t="0" r="0" b="0"/>
              <a:pathLst>
                <a:path w="14820" h="252685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4"/>
                  </a:lnTo>
                  <a:lnTo>
                    <a:pt x="3687" y="54416"/>
                  </a:lnTo>
                  <a:lnTo>
                    <a:pt x="5355" y="67924"/>
                  </a:lnTo>
                  <a:lnTo>
                    <a:pt x="6768" y="81578"/>
                  </a:lnTo>
                  <a:lnTo>
                    <a:pt x="7866" y="95344"/>
                  </a:lnTo>
                  <a:lnTo>
                    <a:pt x="8677" y="109194"/>
                  </a:lnTo>
                  <a:lnTo>
                    <a:pt x="9260" y="123107"/>
                  </a:lnTo>
                  <a:lnTo>
                    <a:pt x="9839" y="137229"/>
                  </a:lnTo>
                  <a:lnTo>
                    <a:pt x="10767" y="151856"/>
                  </a:lnTo>
                  <a:lnTo>
                    <a:pt x="12203" y="167093"/>
                  </a:lnTo>
                  <a:lnTo>
                    <a:pt x="13792" y="182527"/>
                  </a:lnTo>
                  <a:lnTo>
                    <a:pt x="14819" y="199035"/>
                  </a:lnTo>
                  <a:lnTo>
                    <a:pt x="14259" y="220306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1652" y="401267"/>
              <a:ext cx="389556" cy="63172"/>
            </a:xfrm>
            <a:custGeom>
              <a:avLst/>
              <a:gdLst/>
              <a:ahLst/>
              <a:cxnLst/>
              <a:rect l="0" t="0" r="0" b="0"/>
              <a:pathLst>
                <a:path w="389556" h="63172">
                  <a:moveTo>
                    <a:pt x="389555" y="0"/>
                  </a:moveTo>
                  <a:lnTo>
                    <a:pt x="380686" y="2934"/>
                  </a:lnTo>
                  <a:lnTo>
                    <a:pt x="371700" y="5716"/>
                  </a:lnTo>
                  <a:lnTo>
                    <a:pt x="361704" y="8611"/>
                  </a:lnTo>
                  <a:lnTo>
                    <a:pt x="350724" y="11478"/>
                  </a:lnTo>
                  <a:lnTo>
                    <a:pt x="338912" y="13995"/>
                  </a:lnTo>
                  <a:lnTo>
                    <a:pt x="326454" y="16006"/>
                  </a:lnTo>
                  <a:lnTo>
                    <a:pt x="313516" y="17518"/>
                  </a:lnTo>
                  <a:lnTo>
                    <a:pt x="300235" y="18613"/>
                  </a:lnTo>
                  <a:lnTo>
                    <a:pt x="286709" y="19390"/>
                  </a:lnTo>
                  <a:lnTo>
                    <a:pt x="272848" y="20100"/>
                  </a:lnTo>
                  <a:lnTo>
                    <a:pt x="258397" y="21116"/>
                  </a:lnTo>
                  <a:lnTo>
                    <a:pt x="243269" y="22620"/>
                  </a:lnTo>
                  <a:lnTo>
                    <a:pt x="227685" y="24615"/>
                  </a:lnTo>
                  <a:lnTo>
                    <a:pt x="212070" y="27026"/>
                  </a:lnTo>
                  <a:lnTo>
                    <a:pt x="196673" y="29754"/>
                  </a:lnTo>
                  <a:lnTo>
                    <a:pt x="181401" y="32551"/>
                  </a:lnTo>
                  <a:lnTo>
                    <a:pt x="165928" y="35042"/>
                  </a:lnTo>
                  <a:lnTo>
                    <a:pt x="150077" y="37050"/>
                  </a:lnTo>
                  <a:lnTo>
                    <a:pt x="133991" y="38736"/>
                  </a:lnTo>
                  <a:lnTo>
                    <a:pt x="118032" y="40482"/>
                  </a:lnTo>
                  <a:lnTo>
                    <a:pt x="102404" y="42512"/>
                  </a:lnTo>
                  <a:lnTo>
                    <a:pt x="87146" y="44876"/>
                  </a:lnTo>
                  <a:lnTo>
                    <a:pt x="72215" y="47543"/>
                  </a:lnTo>
                  <a:lnTo>
                    <a:pt x="57559" y="50446"/>
                  </a:lnTo>
                  <a:lnTo>
                    <a:pt x="43719" y="53374"/>
                  </a:lnTo>
                  <a:lnTo>
                    <a:pt x="30465" y="56263"/>
                  </a:lnTo>
                  <a:lnTo>
                    <a:pt x="16631" y="5936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9693" y="527609"/>
              <a:ext cx="179871" cy="376881"/>
            </a:xfrm>
            <a:custGeom>
              <a:avLst/>
              <a:gdLst/>
              <a:ahLst/>
              <a:cxnLst/>
              <a:rect l="0" t="0" r="0" b="0"/>
              <a:pathLst>
                <a:path w="179871" h="376881">
                  <a:moveTo>
                    <a:pt x="93058" y="0"/>
                  </a:moveTo>
                  <a:lnTo>
                    <a:pt x="87190" y="8734"/>
                  </a:lnTo>
                  <a:lnTo>
                    <a:pt x="81626" y="16441"/>
                  </a:lnTo>
                  <a:lnTo>
                    <a:pt x="75831" y="23847"/>
                  </a:lnTo>
                  <a:lnTo>
                    <a:pt x="69923" y="31281"/>
                  </a:lnTo>
                  <a:lnTo>
                    <a:pt x="64242" y="39108"/>
                  </a:lnTo>
                  <a:lnTo>
                    <a:pt x="58967" y="47492"/>
                  </a:lnTo>
                  <a:lnTo>
                    <a:pt x="54116" y="56580"/>
                  </a:lnTo>
                  <a:lnTo>
                    <a:pt x="49630" y="66592"/>
                  </a:lnTo>
                  <a:lnTo>
                    <a:pt x="45424" y="77552"/>
                  </a:lnTo>
                  <a:lnTo>
                    <a:pt x="41260" y="89336"/>
                  </a:lnTo>
                  <a:lnTo>
                    <a:pt x="36771" y="101771"/>
                  </a:lnTo>
                  <a:lnTo>
                    <a:pt x="31788" y="114689"/>
                  </a:lnTo>
                  <a:lnTo>
                    <a:pt x="26472" y="127956"/>
                  </a:lnTo>
                  <a:lnTo>
                    <a:pt x="21212" y="141468"/>
                  </a:lnTo>
                  <a:lnTo>
                    <a:pt x="16235" y="155154"/>
                  </a:lnTo>
                  <a:lnTo>
                    <a:pt x="11759" y="169124"/>
                  </a:lnTo>
                  <a:lnTo>
                    <a:pt x="8058" y="183648"/>
                  </a:lnTo>
                  <a:lnTo>
                    <a:pt x="5203" y="198826"/>
                  </a:lnTo>
                  <a:lnTo>
                    <a:pt x="3100" y="214444"/>
                  </a:lnTo>
                  <a:lnTo>
                    <a:pt x="1598" y="230081"/>
                  </a:lnTo>
                  <a:lnTo>
                    <a:pt x="552" y="245489"/>
                  </a:lnTo>
                  <a:lnTo>
                    <a:pt x="0" y="260598"/>
                  </a:lnTo>
                  <a:lnTo>
                    <a:pt x="153" y="275430"/>
                  </a:lnTo>
                  <a:lnTo>
                    <a:pt x="1075" y="290027"/>
                  </a:lnTo>
                  <a:lnTo>
                    <a:pt x="2846" y="304118"/>
                  </a:lnTo>
                  <a:lnTo>
                    <a:pt x="5638" y="317134"/>
                  </a:lnTo>
                  <a:lnTo>
                    <a:pt x="9444" y="328854"/>
                  </a:lnTo>
                  <a:lnTo>
                    <a:pt x="14120" y="339369"/>
                  </a:lnTo>
                  <a:lnTo>
                    <a:pt x="19475" y="348900"/>
                  </a:lnTo>
                  <a:lnTo>
                    <a:pt x="25343" y="357671"/>
                  </a:lnTo>
                  <a:lnTo>
                    <a:pt x="31910" y="365392"/>
                  </a:lnTo>
                  <a:lnTo>
                    <a:pt x="39681" y="371303"/>
                  </a:lnTo>
                  <a:lnTo>
                    <a:pt x="48833" y="375126"/>
                  </a:lnTo>
                  <a:lnTo>
                    <a:pt x="59082" y="376880"/>
                  </a:lnTo>
                  <a:lnTo>
                    <a:pt x="69878" y="376619"/>
                  </a:lnTo>
                  <a:lnTo>
                    <a:pt x="80839" y="374586"/>
                  </a:lnTo>
                  <a:lnTo>
                    <a:pt x="91621" y="370969"/>
                  </a:lnTo>
                  <a:lnTo>
                    <a:pt x="101854" y="365807"/>
                  </a:lnTo>
                  <a:lnTo>
                    <a:pt x="111398" y="359271"/>
                  </a:lnTo>
                  <a:lnTo>
                    <a:pt x="120297" y="351785"/>
                  </a:lnTo>
                  <a:lnTo>
                    <a:pt x="128668" y="343922"/>
                  </a:lnTo>
                  <a:lnTo>
                    <a:pt x="136638" y="336039"/>
                  </a:lnTo>
                  <a:lnTo>
                    <a:pt x="144314" y="328121"/>
                  </a:lnTo>
                  <a:lnTo>
                    <a:pt x="151784" y="319892"/>
                  </a:lnTo>
                  <a:lnTo>
                    <a:pt x="159100" y="311202"/>
                  </a:lnTo>
                  <a:lnTo>
                    <a:pt x="165980" y="301889"/>
                  </a:lnTo>
                  <a:lnTo>
                    <a:pt x="171842" y="291720"/>
                  </a:lnTo>
                  <a:lnTo>
                    <a:pt x="176434" y="280659"/>
                  </a:lnTo>
                  <a:lnTo>
                    <a:pt x="179347" y="269145"/>
                  </a:lnTo>
                  <a:lnTo>
                    <a:pt x="179870" y="257956"/>
                  </a:lnTo>
                  <a:lnTo>
                    <a:pt x="177840" y="247522"/>
                  </a:lnTo>
                  <a:lnTo>
                    <a:pt x="173392" y="238401"/>
                  </a:lnTo>
                  <a:lnTo>
                    <a:pt x="166677" y="231412"/>
                  </a:lnTo>
                  <a:lnTo>
                    <a:pt x="158019" y="226792"/>
                  </a:lnTo>
                  <a:lnTo>
                    <a:pt x="147990" y="224301"/>
                  </a:lnTo>
                  <a:lnTo>
                    <a:pt x="137283" y="223519"/>
                  </a:lnTo>
                  <a:lnTo>
                    <a:pt x="126349" y="224032"/>
                  </a:lnTo>
                  <a:lnTo>
                    <a:pt x="115401" y="225811"/>
                  </a:lnTo>
                  <a:lnTo>
                    <a:pt x="104517" y="229199"/>
                  </a:lnTo>
                  <a:lnTo>
                    <a:pt x="93720" y="234252"/>
                  </a:lnTo>
                  <a:lnTo>
                    <a:pt x="83163" y="240762"/>
                  </a:lnTo>
                  <a:lnTo>
                    <a:pt x="73139" y="248426"/>
                  </a:lnTo>
                  <a:lnTo>
                    <a:pt x="63769" y="256954"/>
                  </a:lnTo>
                  <a:lnTo>
                    <a:pt x="55170" y="266103"/>
                  </a:lnTo>
                  <a:lnTo>
                    <a:pt x="47539" y="275690"/>
                  </a:lnTo>
                  <a:lnTo>
                    <a:pt x="40893" y="285565"/>
                  </a:lnTo>
                  <a:lnTo>
                    <a:pt x="35242" y="295180"/>
                  </a:lnTo>
                  <a:lnTo>
                    <a:pt x="30132" y="304517"/>
                  </a:lnTo>
                  <a:lnTo>
                    <a:pt x="25113" y="314394"/>
                  </a:lnTo>
                  <a:lnTo>
                    <a:pt x="1935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87983" y="95940"/>
              <a:ext cx="692871" cy="798629"/>
            </a:xfrm>
            <a:custGeom>
              <a:avLst/>
              <a:gdLst/>
              <a:ahLst/>
              <a:cxnLst/>
              <a:rect l="0" t="0" r="0" b="0"/>
              <a:pathLst>
                <a:path w="692871" h="798629">
                  <a:moveTo>
                    <a:pt x="282819" y="0"/>
                  </a:moveTo>
                  <a:lnTo>
                    <a:pt x="271085" y="67"/>
                  </a:lnTo>
                  <a:lnTo>
                    <a:pt x="259956" y="708"/>
                  </a:lnTo>
                  <a:lnTo>
                    <a:pt x="248357" y="2009"/>
                  </a:lnTo>
                  <a:lnTo>
                    <a:pt x="236196" y="4041"/>
                  </a:lnTo>
                  <a:lnTo>
                    <a:pt x="223536" y="7006"/>
                  </a:lnTo>
                  <a:lnTo>
                    <a:pt x="210489" y="10926"/>
                  </a:lnTo>
                  <a:lnTo>
                    <a:pt x="197483" y="15675"/>
                  </a:lnTo>
                  <a:lnTo>
                    <a:pt x="185214" y="21079"/>
                  </a:lnTo>
                  <a:lnTo>
                    <a:pt x="174001" y="26970"/>
                  </a:lnTo>
                  <a:lnTo>
                    <a:pt x="163660" y="33212"/>
                  </a:lnTo>
                  <a:lnTo>
                    <a:pt x="153715" y="39701"/>
                  </a:lnTo>
                  <a:lnTo>
                    <a:pt x="143835" y="46365"/>
                  </a:lnTo>
                  <a:lnTo>
                    <a:pt x="133875" y="53314"/>
                  </a:lnTo>
                  <a:lnTo>
                    <a:pt x="123794" y="60818"/>
                  </a:lnTo>
                  <a:lnTo>
                    <a:pt x="113607" y="68981"/>
                  </a:lnTo>
                  <a:lnTo>
                    <a:pt x="103663" y="77752"/>
                  </a:lnTo>
                  <a:lnTo>
                    <a:pt x="94599" y="87019"/>
                  </a:lnTo>
                  <a:lnTo>
                    <a:pt x="86693" y="96661"/>
                  </a:lnTo>
                  <a:lnTo>
                    <a:pt x="79894" y="106576"/>
                  </a:lnTo>
                  <a:lnTo>
                    <a:pt x="74013" y="116685"/>
                  </a:lnTo>
                  <a:lnTo>
                    <a:pt x="68828" y="126928"/>
                  </a:lnTo>
                  <a:lnTo>
                    <a:pt x="63988" y="137264"/>
                  </a:lnTo>
                  <a:lnTo>
                    <a:pt x="59036" y="147663"/>
                  </a:lnTo>
                  <a:lnTo>
                    <a:pt x="53738" y="158109"/>
                  </a:lnTo>
                  <a:lnTo>
                    <a:pt x="48211" y="168752"/>
                  </a:lnTo>
                  <a:lnTo>
                    <a:pt x="42807" y="179889"/>
                  </a:lnTo>
                  <a:lnTo>
                    <a:pt x="37730" y="191640"/>
                  </a:lnTo>
                  <a:lnTo>
                    <a:pt x="33017" y="203804"/>
                  </a:lnTo>
                  <a:lnTo>
                    <a:pt x="28625" y="215969"/>
                  </a:lnTo>
                  <a:lnTo>
                    <a:pt x="24488" y="227897"/>
                  </a:lnTo>
                  <a:lnTo>
                    <a:pt x="20541" y="239686"/>
                  </a:lnTo>
                  <a:lnTo>
                    <a:pt x="16729" y="251667"/>
                  </a:lnTo>
                  <a:lnTo>
                    <a:pt x="13018" y="264025"/>
                  </a:lnTo>
                  <a:lnTo>
                    <a:pt x="9542" y="276782"/>
                  </a:lnTo>
                  <a:lnTo>
                    <a:pt x="6587" y="289886"/>
                  </a:lnTo>
                  <a:lnTo>
                    <a:pt x="4267" y="303261"/>
                  </a:lnTo>
                  <a:lnTo>
                    <a:pt x="2540" y="316837"/>
                  </a:lnTo>
                  <a:lnTo>
                    <a:pt x="1299" y="330557"/>
                  </a:lnTo>
                  <a:lnTo>
                    <a:pt x="431" y="344379"/>
                  </a:lnTo>
                  <a:lnTo>
                    <a:pt x="0" y="358270"/>
                  </a:lnTo>
                  <a:lnTo>
                    <a:pt x="235" y="372209"/>
                  </a:lnTo>
                  <a:lnTo>
                    <a:pt x="1202" y="386180"/>
                  </a:lnTo>
                  <a:lnTo>
                    <a:pt x="2665" y="400174"/>
                  </a:lnTo>
                  <a:lnTo>
                    <a:pt x="4185" y="414182"/>
                  </a:lnTo>
                  <a:lnTo>
                    <a:pt x="5507" y="428195"/>
                  </a:lnTo>
                  <a:lnTo>
                    <a:pt x="6715" y="442047"/>
                  </a:lnTo>
                  <a:lnTo>
                    <a:pt x="8132" y="455427"/>
                  </a:lnTo>
                  <a:lnTo>
                    <a:pt x="9942" y="468211"/>
                  </a:lnTo>
                  <a:lnTo>
                    <a:pt x="12328" y="480592"/>
                  </a:lnTo>
                  <a:lnTo>
                    <a:pt x="15541" y="492979"/>
                  </a:lnTo>
                  <a:lnTo>
                    <a:pt x="19629" y="505613"/>
                  </a:lnTo>
                  <a:lnTo>
                    <a:pt x="24325" y="518557"/>
                  </a:lnTo>
                  <a:lnTo>
                    <a:pt x="29162" y="531786"/>
                  </a:lnTo>
                  <a:lnTo>
                    <a:pt x="33865" y="545241"/>
                  </a:lnTo>
                  <a:lnTo>
                    <a:pt x="38664" y="558701"/>
                  </a:lnTo>
                  <a:lnTo>
                    <a:pt x="44179" y="571811"/>
                  </a:lnTo>
                  <a:lnTo>
                    <a:pt x="50701" y="584409"/>
                  </a:lnTo>
                  <a:lnTo>
                    <a:pt x="58048" y="596664"/>
                  </a:lnTo>
                  <a:lnTo>
                    <a:pt x="65752" y="608966"/>
                  </a:lnTo>
                  <a:lnTo>
                    <a:pt x="73491" y="621533"/>
                  </a:lnTo>
                  <a:lnTo>
                    <a:pt x="81128" y="634093"/>
                  </a:lnTo>
                  <a:lnTo>
                    <a:pt x="88629" y="646000"/>
                  </a:lnTo>
                  <a:lnTo>
                    <a:pt x="96008" y="656936"/>
                  </a:lnTo>
                  <a:lnTo>
                    <a:pt x="103454" y="666906"/>
                  </a:lnTo>
                  <a:lnTo>
                    <a:pt x="111299" y="676063"/>
                  </a:lnTo>
                  <a:lnTo>
                    <a:pt x="119690" y="684593"/>
                  </a:lnTo>
                  <a:lnTo>
                    <a:pt x="128446" y="692661"/>
                  </a:lnTo>
                  <a:lnTo>
                    <a:pt x="137169" y="700400"/>
                  </a:lnTo>
                  <a:lnTo>
                    <a:pt x="145630" y="707909"/>
                  </a:lnTo>
                  <a:lnTo>
                    <a:pt x="153767" y="715260"/>
                  </a:lnTo>
                  <a:lnTo>
                    <a:pt x="161612" y="722503"/>
                  </a:lnTo>
                  <a:lnTo>
                    <a:pt x="169230" y="729672"/>
                  </a:lnTo>
                  <a:lnTo>
                    <a:pt x="177007" y="736792"/>
                  </a:lnTo>
                  <a:lnTo>
                    <a:pt x="185608" y="743878"/>
                  </a:lnTo>
                  <a:lnTo>
                    <a:pt x="195323" y="750938"/>
                  </a:lnTo>
                  <a:lnTo>
                    <a:pt x="205952" y="757814"/>
                  </a:lnTo>
                  <a:lnTo>
                    <a:pt x="217005" y="764205"/>
                  </a:lnTo>
                  <a:lnTo>
                    <a:pt x="228143" y="769984"/>
                  </a:lnTo>
                  <a:lnTo>
                    <a:pt x="239213" y="775187"/>
                  </a:lnTo>
                  <a:lnTo>
                    <a:pt x="250172" y="779915"/>
                  </a:lnTo>
                  <a:lnTo>
                    <a:pt x="261025" y="784278"/>
                  </a:lnTo>
                  <a:lnTo>
                    <a:pt x="271958" y="788208"/>
                  </a:lnTo>
                  <a:lnTo>
                    <a:pt x="283297" y="791476"/>
                  </a:lnTo>
                  <a:lnTo>
                    <a:pt x="295195" y="794009"/>
                  </a:lnTo>
                  <a:lnTo>
                    <a:pt x="307799" y="795880"/>
                  </a:lnTo>
                  <a:lnTo>
                    <a:pt x="321324" y="797219"/>
                  </a:lnTo>
                  <a:lnTo>
                    <a:pt x="335793" y="798153"/>
                  </a:lnTo>
                  <a:lnTo>
                    <a:pt x="350916" y="798628"/>
                  </a:lnTo>
                  <a:lnTo>
                    <a:pt x="366214" y="798422"/>
                  </a:lnTo>
                  <a:lnTo>
                    <a:pt x="381385" y="797470"/>
                  </a:lnTo>
                  <a:lnTo>
                    <a:pt x="396164" y="795848"/>
                  </a:lnTo>
                  <a:lnTo>
                    <a:pt x="410241" y="793688"/>
                  </a:lnTo>
                  <a:lnTo>
                    <a:pt x="423527" y="791119"/>
                  </a:lnTo>
                  <a:lnTo>
                    <a:pt x="436263" y="788090"/>
                  </a:lnTo>
                  <a:lnTo>
                    <a:pt x="448896" y="784378"/>
                  </a:lnTo>
                  <a:lnTo>
                    <a:pt x="461689" y="779918"/>
                  </a:lnTo>
                  <a:lnTo>
                    <a:pt x="474402" y="774788"/>
                  </a:lnTo>
                  <a:lnTo>
                    <a:pt x="486412" y="769119"/>
                  </a:lnTo>
                  <a:lnTo>
                    <a:pt x="497421" y="763047"/>
                  </a:lnTo>
                  <a:lnTo>
                    <a:pt x="507612" y="756681"/>
                  </a:lnTo>
                  <a:lnTo>
                    <a:pt x="517449" y="750108"/>
                  </a:lnTo>
                  <a:lnTo>
                    <a:pt x="527248" y="743392"/>
                  </a:lnTo>
                  <a:lnTo>
                    <a:pt x="536982" y="736578"/>
                  </a:lnTo>
                  <a:lnTo>
                    <a:pt x="546379" y="729697"/>
                  </a:lnTo>
                  <a:lnTo>
                    <a:pt x="555297" y="722766"/>
                  </a:lnTo>
                  <a:lnTo>
                    <a:pt x="563745" y="715636"/>
                  </a:lnTo>
                  <a:lnTo>
                    <a:pt x="571798" y="708010"/>
                  </a:lnTo>
                  <a:lnTo>
                    <a:pt x="579548" y="699770"/>
                  </a:lnTo>
                  <a:lnTo>
                    <a:pt x="587074" y="691117"/>
                  </a:lnTo>
                  <a:lnTo>
                    <a:pt x="594441" y="682462"/>
                  </a:lnTo>
                  <a:lnTo>
                    <a:pt x="601696" y="674040"/>
                  </a:lnTo>
                  <a:lnTo>
                    <a:pt x="608876" y="665588"/>
                  </a:lnTo>
                  <a:lnTo>
                    <a:pt x="616002" y="656468"/>
                  </a:lnTo>
                  <a:lnTo>
                    <a:pt x="623090" y="646371"/>
                  </a:lnTo>
                  <a:lnTo>
                    <a:pt x="629985" y="635471"/>
                  </a:lnTo>
                  <a:lnTo>
                    <a:pt x="636388" y="624228"/>
                  </a:lnTo>
                  <a:lnTo>
                    <a:pt x="642175" y="612960"/>
                  </a:lnTo>
                  <a:lnTo>
                    <a:pt x="647383" y="601801"/>
                  </a:lnTo>
                  <a:lnTo>
                    <a:pt x="652116" y="590782"/>
                  </a:lnTo>
                  <a:lnTo>
                    <a:pt x="656485" y="579888"/>
                  </a:lnTo>
                  <a:lnTo>
                    <a:pt x="660590" y="568928"/>
                  </a:lnTo>
                  <a:lnTo>
                    <a:pt x="664507" y="557571"/>
                  </a:lnTo>
                  <a:lnTo>
                    <a:pt x="668294" y="545669"/>
                  </a:lnTo>
                  <a:lnTo>
                    <a:pt x="671991" y="533403"/>
                  </a:lnTo>
                  <a:lnTo>
                    <a:pt x="675627" y="521168"/>
                  </a:lnTo>
                  <a:lnTo>
                    <a:pt x="679217" y="509194"/>
                  </a:lnTo>
                  <a:lnTo>
                    <a:pt x="682611" y="497373"/>
                  </a:lnTo>
                  <a:lnTo>
                    <a:pt x="685510" y="485371"/>
                  </a:lnTo>
                  <a:lnTo>
                    <a:pt x="687791" y="472999"/>
                  </a:lnTo>
                  <a:lnTo>
                    <a:pt x="689492" y="460232"/>
                  </a:lnTo>
                  <a:lnTo>
                    <a:pt x="690717" y="447122"/>
                  </a:lnTo>
                  <a:lnTo>
                    <a:pt x="691578" y="433739"/>
                  </a:lnTo>
                  <a:lnTo>
                    <a:pt x="692174" y="419987"/>
                  </a:lnTo>
                  <a:lnTo>
                    <a:pt x="692582" y="405616"/>
                  </a:lnTo>
                  <a:lnTo>
                    <a:pt x="692855" y="390545"/>
                  </a:lnTo>
                  <a:lnTo>
                    <a:pt x="692870" y="375001"/>
                  </a:lnTo>
                  <a:lnTo>
                    <a:pt x="692349" y="359413"/>
                  </a:lnTo>
                  <a:lnTo>
                    <a:pt x="691181" y="344038"/>
                  </a:lnTo>
                  <a:lnTo>
                    <a:pt x="689412" y="328952"/>
                  </a:lnTo>
                  <a:lnTo>
                    <a:pt x="687154" y="314136"/>
                  </a:lnTo>
                  <a:lnTo>
                    <a:pt x="684518" y="299544"/>
                  </a:lnTo>
                  <a:lnTo>
                    <a:pt x="681444" y="285287"/>
                  </a:lnTo>
                  <a:lnTo>
                    <a:pt x="677703" y="271627"/>
                  </a:lnTo>
                  <a:lnTo>
                    <a:pt x="673227" y="258652"/>
                  </a:lnTo>
                  <a:lnTo>
                    <a:pt x="668257" y="246141"/>
                  </a:lnTo>
                  <a:lnTo>
                    <a:pt x="663228" y="233666"/>
                  </a:lnTo>
                  <a:lnTo>
                    <a:pt x="658398" y="220979"/>
                  </a:lnTo>
                  <a:lnTo>
                    <a:pt x="653681" y="208168"/>
                  </a:lnTo>
                  <a:lnTo>
                    <a:pt x="648753" y="195560"/>
                  </a:lnTo>
                  <a:lnTo>
                    <a:pt x="643434" y="183341"/>
                  </a:lnTo>
                  <a:lnTo>
                    <a:pt x="637539" y="171695"/>
                  </a:lnTo>
                  <a:lnTo>
                    <a:pt x="630816" y="160873"/>
                  </a:lnTo>
                  <a:lnTo>
                    <a:pt x="623218" y="150926"/>
                  </a:lnTo>
                  <a:lnTo>
                    <a:pt x="615014" y="141585"/>
                  </a:lnTo>
                  <a:lnTo>
                    <a:pt x="606667" y="132385"/>
                  </a:lnTo>
                  <a:lnTo>
                    <a:pt x="598459" y="123046"/>
                  </a:lnTo>
                  <a:lnTo>
                    <a:pt x="590323" y="113636"/>
                  </a:lnTo>
                  <a:lnTo>
                    <a:pt x="581948" y="104464"/>
                  </a:lnTo>
                  <a:lnTo>
                    <a:pt x="573160" y="95700"/>
                  </a:lnTo>
                  <a:lnTo>
                    <a:pt x="563783" y="87357"/>
                  </a:lnTo>
                  <a:lnTo>
                    <a:pt x="553570" y="79374"/>
                  </a:lnTo>
                  <a:lnTo>
                    <a:pt x="542471" y="71673"/>
                  </a:lnTo>
                  <a:lnTo>
                    <a:pt x="530592" y="64179"/>
                  </a:lnTo>
                  <a:lnTo>
                    <a:pt x="518093" y="56834"/>
                  </a:lnTo>
                  <a:lnTo>
                    <a:pt x="505135" y="49597"/>
                  </a:lnTo>
                  <a:lnTo>
                    <a:pt x="492012" y="42600"/>
                  </a:lnTo>
                  <a:lnTo>
                    <a:pt x="479129" y="36128"/>
                  </a:lnTo>
                  <a:lnTo>
                    <a:pt x="466683" y="30294"/>
                  </a:lnTo>
                  <a:lnTo>
                    <a:pt x="454530" y="25054"/>
                  </a:lnTo>
                  <a:lnTo>
                    <a:pt x="442297" y="20301"/>
                  </a:lnTo>
                  <a:lnTo>
                    <a:pt x="429766" y="15922"/>
                  </a:lnTo>
                  <a:lnTo>
                    <a:pt x="416891" y="11981"/>
                  </a:lnTo>
                  <a:lnTo>
                    <a:pt x="403708" y="8705"/>
                  </a:lnTo>
                  <a:lnTo>
                    <a:pt x="390279" y="6168"/>
                  </a:lnTo>
                  <a:lnTo>
                    <a:pt x="376667" y="4293"/>
                  </a:lnTo>
                  <a:lnTo>
                    <a:pt x="362923" y="2952"/>
                  </a:lnTo>
                  <a:lnTo>
                    <a:pt x="349086" y="2013"/>
                  </a:lnTo>
                  <a:lnTo>
                    <a:pt x="335183" y="1364"/>
                  </a:lnTo>
                  <a:lnTo>
                    <a:pt x="321237" y="920"/>
                  </a:lnTo>
                  <a:lnTo>
                    <a:pt x="307261" y="623"/>
                  </a:lnTo>
                  <a:lnTo>
                    <a:pt x="293265" y="593"/>
                  </a:lnTo>
                  <a:lnTo>
                    <a:pt x="279254" y="1104"/>
                  </a:lnTo>
                  <a:lnTo>
                    <a:pt x="265244" y="2270"/>
                  </a:lnTo>
                  <a:lnTo>
                    <a:pt x="251564" y="4207"/>
                  </a:lnTo>
                  <a:lnTo>
                    <a:pt x="238831" y="7110"/>
                  </a:lnTo>
                  <a:lnTo>
                    <a:pt x="227314" y="10983"/>
                  </a:lnTo>
                  <a:lnTo>
                    <a:pt x="217245" y="15382"/>
                  </a:lnTo>
                  <a:lnTo>
                    <a:pt x="208002" y="19949"/>
                  </a:lnTo>
                  <a:lnTo>
                    <a:pt x="198775" y="25085"/>
                  </a:lnTo>
                  <a:lnTo>
                    <a:pt x="18806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55197" y="74883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7661" y="8869"/>
                  </a:lnTo>
                  <a:lnTo>
                    <a:pt x="5519" y="17856"/>
                  </a:lnTo>
                  <a:lnTo>
                    <a:pt x="3916" y="27851"/>
                  </a:lnTo>
                  <a:lnTo>
                    <a:pt x="2736" y="38832"/>
                  </a:lnTo>
                  <a:lnTo>
                    <a:pt x="1887" y="50643"/>
                  </a:lnTo>
                  <a:lnTo>
                    <a:pt x="1289" y="63102"/>
                  </a:lnTo>
                  <a:lnTo>
                    <a:pt x="875" y="76039"/>
                  </a:lnTo>
                  <a:lnTo>
                    <a:pt x="591" y="89320"/>
                  </a:lnTo>
                  <a:lnTo>
                    <a:pt x="398" y="102842"/>
                  </a:lnTo>
                  <a:lnTo>
                    <a:pt x="267" y="116530"/>
                  </a:lnTo>
                  <a:lnTo>
                    <a:pt x="179" y="130332"/>
                  </a:lnTo>
                  <a:lnTo>
                    <a:pt x="119" y="144202"/>
                  </a:lnTo>
                  <a:lnTo>
                    <a:pt x="80" y="157895"/>
                  </a:lnTo>
                  <a:lnTo>
                    <a:pt x="49" y="172514"/>
                  </a:lnTo>
                  <a:lnTo>
                    <a:pt x="24" y="19158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60440" y="390738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98835" y="0"/>
                  </a:lnTo>
                  <a:lnTo>
                    <a:pt x="187706" y="0"/>
                  </a:lnTo>
                  <a:lnTo>
                    <a:pt x="176107" y="0"/>
                  </a:lnTo>
                  <a:lnTo>
                    <a:pt x="163946" y="0"/>
                  </a:lnTo>
                  <a:lnTo>
                    <a:pt x="151286" y="0"/>
                  </a:lnTo>
                  <a:lnTo>
                    <a:pt x="138226" y="0"/>
                  </a:lnTo>
                  <a:lnTo>
                    <a:pt x="124701" y="0"/>
                  </a:lnTo>
                  <a:lnTo>
                    <a:pt x="110487" y="0"/>
                  </a:lnTo>
                  <a:lnTo>
                    <a:pt x="95528" y="5"/>
                  </a:lnTo>
                  <a:lnTo>
                    <a:pt x="80229" y="178"/>
                  </a:lnTo>
                  <a:lnTo>
                    <a:pt x="65339" y="826"/>
                  </a:lnTo>
                  <a:lnTo>
                    <a:pt x="51265" y="2075"/>
                  </a:lnTo>
                  <a:lnTo>
                    <a:pt x="38502" y="3736"/>
                  </a:lnTo>
                  <a:lnTo>
                    <a:pt x="26554" y="5563"/>
                  </a:lnTo>
                  <a:lnTo>
                    <a:pt x="1437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80692" y="470713"/>
              <a:ext cx="163382" cy="344493"/>
            </a:xfrm>
            <a:custGeom>
              <a:avLst/>
              <a:gdLst/>
              <a:ahLst/>
              <a:cxnLst/>
              <a:rect l="0" t="0" r="0" b="0"/>
              <a:pathLst>
                <a:path w="163382" h="344493">
                  <a:moveTo>
                    <a:pt x="158733" y="99010"/>
                  </a:moveTo>
                  <a:lnTo>
                    <a:pt x="152865" y="104877"/>
                  </a:lnTo>
                  <a:lnTo>
                    <a:pt x="147301" y="110442"/>
                  </a:lnTo>
                  <a:lnTo>
                    <a:pt x="141506" y="116246"/>
                  </a:lnTo>
                  <a:lnTo>
                    <a:pt x="135598" y="122499"/>
                  </a:lnTo>
                  <a:lnTo>
                    <a:pt x="129916" y="129477"/>
                  </a:lnTo>
                  <a:lnTo>
                    <a:pt x="124642" y="137259"/>
                  </a:lnTo>
                  <a:lnTo>
                    <a:pt x="119791" y="145760"/>
                  </a:lnTo>
                  <a:lnTo>
                    <a:pt x="115305" y="154839"/>
                  </a:lnTo>
                  <a:lnTo>
                    <a:pt x="111104" y="164353"/>
                  </a:lnTo>
                  <a:lnTo>
                    <a:pt x="107113" y="174181"/>
                  </a:lnTo>
                  <a:lnTo>
                    <a:pt x="103272" y="184230"/>
                  </a:lnTo>
                  <a:lnTo>
                    <a:pt x="99537" y="194434"/>
                  </a:lnTo>
                  <a:lnTo>
                    <a:pt x="95874" y="204742"/>
                  </a:lnTo>
                  <a:lnTo>
                    <a:pt x="92261" y="215123"/>
                  </a:lnTo>
                  <a:lnTo>
                    <a:pt x="88683" y="225552"/>
                  </a:lnTo>
                  <a:lnTo>
                    <a:pt x="85127" y="236014"/>
                  </a:lnTo>
                  <a:lnTo>
                    <a:pt x="81586" y="246498"/>
                  </a:lnTo>
                  <a:lnTo>
                    <a:pt x="78060" y="257002"/>
                  </a:lnTo>
                  <a:lnTo>
                    <a:pt x="74710" y="267683"/>
                  </a:lnTo>
                  <a:lnTo>
                    <a:pt x="71839" y="278847"/>
                  </a:lnTo>
                  <a:lnTo>
                    <a:pt x="69590" y="290610"/>
                  </a:lnTo>
                  <a:lnTo>
                    <a:pt x="68421" y="302613"/>
                  </a:lnTo>
                  <a:lnTo>
                    <a:pt x="69150" y="314137"/>
                  </a:lnTo>
                  <a:lnTo>
                    <a:pt x="72054" y="324794"/>
                  </a:lnTo>
                  <a:lnTo>
                    <a:pt x="76938" y="333897"/>
                  </a:lnTo>
                  <a:lnTo>
                    <a:pt x="83422" y="340343"/>
                  </a:lnTo>
                  <a:lnTo>
                    <a:pt x="91110" y="343779"/>
                  </a:lnTo>
                  <a:lnTo>
                    <a:pt x="99506" y="344492"/>
                  </a:lnTo>
                  <a:lnTo>
                    <a:pt x="108045" y="343009"/>
                  </a:lnTo>
                  <a:lnTo>
                    <a:pt x="116410" y="339866"/>
                  </a:lnTo>
                  <a:lnTo>
                    <a:pt x="124497" y="335354"/>
                  </a:lnTo>
                  <a:lnTo>
                    <a:pt x="132315" y="329520"/>
                  </a:lnTo>
                  <a:lnTo>
                    <a:pt x="139900" y="322488"/>
                  </a:lnTo>
                  <a:lnTo>
                    <a:pt x="146978" y="314312"/>
                  </a:lnTo>
                  <a:lnTo>
                    <a:pt x="152980" y="304914"/>
                  </a:lnTo>
                  <a:lnTo>
                    <a:pt x="157680" y="294371"/>
                  </a:lnTo>
                  <a:lnTo>
                    <a:pt x="161006" y="283036"/>
                  </a:lnTo>
                  <a:lnTo>
                    <a:pt x="162872" y="271434"/>
                  </a:lnTo>
                  <a:lnTo>
                    <a:pt x="163381" y="259892"/>
                  </a:lnTo>
                  <a:lnTo>
                    <a:pt x="162605" y="248533"/>
                  </a:lnTo>
                  <a:lnTo>
                    <a:pt x="160497" y="237373"/>
                  </a:lnTo>
                  <a:lnTo>
                    <a:pt x="157156" y="226390"/>
                  </a:lnTo>
                  <a:lnTo>
                    <a:pt x="152796" y="215708"/>
                  </a:lnTo>
                  <a:lnTo>
                    <a:pt x="147655" y="205601"/>
                  </a:lnTo>
                  <a:lnTo>
                    <a:pt x="141929" y="196170"/>
                  </a:lnTo>
                  <a:lnTo>
                    <a:pt x="135459" y="187361"/>
                  </a:lnTo>
                  <a:lnTo>
                    <a:pt x="127751" y="179057"/>
                  </a:lnTo>
                  <a:lnTo>
                    <a:pt x="118647" y="171136"/>
                  </a:lnTo>
                  <a:lnTo>
                    <a:pt x="108600" y="163494"/>
                  </a:lnTo>
                  <a:lnTo>
                    <a:pt x="98471" y="156048"/>
                  </a:lnTo>
                  <a:lnTo>
                    <a:pt x="88768" y="148739"/>
                  </a:lnTo>
                  <a:lnTo>
                    <a:pt x="79474" y="141524"/>
                  </a:lnTo>
                  <a:lnTo>
                    <a:pt x="70247" y="134373"/>
                  </a:lnTo>
                  <a:lnTo>
                    <a:pt x="60860" y="127265"/>
                  </a:lnTo>
                  <a:lnTo>
                    <a:pt x="51404" y="120187"/>
                  </a:lnTo>
                  <a:lnTo>
                    <a:pt x="42194" y="113128"/>
                  </a:lnTo>
                  <a:lnTo>
                    <a:pt x="33406" y="106078"/>
                  </a:lnTo>
                  <a:lnTo>
                    <a:pt x="25215" y="98868"/>
                  </a:lnTo>
                  <a:lnTo>
                    <a:pt x="17866" y="91189"/>
                  </a:lnTo>
                  <a:lnTo>
                    <a:pt x="11416" y="82909"/>
                  </a:lnTo>
                  <a:lnTo>
                    <a:pt x="6087" y="74059"/>
                  </a:lnTo>
                  <a:lnTo>
                    <a:pt x="2330" y="64740"/>
                  </a:lnTo>
                  <a:lnTo>
                    <a:pt x="257" y="55067"/>
                  </a:lnTo>
                  <a:lnTo>
                    <a:pt x="0" y="45301"/>
                  </a:lnTo>
                  <a:lnTo>
                    <a:pt x="1872" y="35825"/>
                  </a:lnTo>
                  <a:lnTo>
                    <a:pt x="5841" y="26833"/>
                  </a:lnTo>
                  <a:lnTo>
                    <a:pt x="11759" y="18662"/>
                  </a:lnTo>
                  <a:lnTo>
                    <a:pt x="19543" y="11852"/>
                  </a:lnTo>
                  <a:lnTo>
                    <a:pt x="28957" y="6574"/>
                  </a:lnTo>
                  <a:lnTo>
                    <a:pt x="39513" y="2844"/>
                  </a:lnTo>
                  <a:lnTo>
                    <a:pt x="50582" y="699"/>
                  </a:lnTo>
                  <a:lnTo>
                    <a:pt x="61762" y="0"/>
                  </a:lnTo>
                  <a:lnTo>
                    <a:pt x="72877" y="647"/>
                  </a:lnTo>
                  <a:lnTo>
                    <a:pt x="83873" y="2667"/>
                  </a:lnTo>
                  <a:lnTo>
                    <a:pt x="94737" y="5958"/>
                  </a:lnTo>
                  <a:lnTo>
                    <a:pt x="104999" y="10624"/>
                  </a:lnTo>
                  <a:lnTo>
                    <a:pt x="113760" y="17036"/>
                  </a:lnTo>
                  <a:lnTo>
                    <a:pt x="120652" y="25232"/>
                  </a:lnTo>
                  <a:lnTo>
                    <a:pt x="125798" y="34748"/>
                  </a:lnTo>
                  <a:lnTo>
                    <a:pt x="130059" y="45938"/>
                  </a:lnTo>
                  <a:lnTo>
                    <a:pt x="133804" y="62020"/>
                  </a:lnTo>
                  <a:lnTo>
                    <a:pt x="137675" y="88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837081" y="2228708"/>
            <a:ext cx="2042529" cy="839944"/>
            <a:chOff x="837081" y="2228708"/>
            <a:chExt cx="2042529" cy="839944"/>
          </a:xfrm>
        </p:grpSpPr>
        <p:sp>
          <p:nvSpPr>
            <p:cNvPr id="10" name="Freeform 9"/>
            <p:cNvSpPr/>
            <p:nvPr/>
          </p:nvSpPr>
          <p:spPr>
            <a:xfrm>
              <a:off x="931837" y="2228708"/>
              <a:ext cx="201222" cy="314978"/>
            </a:xfrm>
            <a:custGeom>
              <a:avLst/>
              <a:gdLst/>
              <a:ahLst/>
              <a:cxnLst/>
              <a:rect l="0" t="0" r="0" b="0"/>
              <a:pathLst>
                <a:path w="201222" h="314978">
                  <a:moveTo>
                    <a:pt x="63171" y="9650"/>
                  </a:moveTo>
                  <a:lnTo>
                    <a:pt x="57304" y="15584"/>
                  </a:lnTo>
                  <a:lnTo>
                    <a:pt x="51739" y="21789"/>
                  </a:lnTo>
                  <a:lnTo>
                    <a:pt x="45940" y="28880"/>
                  </a:lnTo>
                  <a:lnTo>
                    <a:pt x="39860" y="36648"/>
                  </a:lnTo>
                  <a:lnTo>
                    <a:pt x="33530" y="44646"/>
                  </a:lnTo>
                  <a:lnTo>
                    <a:pt x="26987" y="52555"/>
                  </a:lnTo>
                  <a:lnTo>
                    <a:pt x="19781" y="59103"/>
                  </a:lnTo>
                  <a:lnTo>
                    <a:pt x="12182" y="62297"/>
                  </a:lnTo>
                  <a:lnTo>
                    <a:pt x="6069" y="61767"/>
                  </a:lnTo>
                  <a:lnTo>
                    <a:pt x="2464" y="58209"/>
                  </a:lnTo>
                  <a:lnTo>
                    <a:pt x="1439" y="52459"/>
                  </a:lnTo>
                  <a:lnTo>
                    <a:pt x="2780" y="45509"/>
                  </a:lnTo>
                  <a:lnTo>
                    <a:pt x="6305" y="38457"/>
                  </a:lnTo>
                  <a:lnTo>
                    <a:pt x="11697" y="31896"/>
                  </a:lnTo>
                  <a:lnTo>
                    <a:pt x="18562" y="25828"/>
                  </a:lnTo>
                  <a:lnTo>
                    <a:pt x="26530" y="19902"/>
                  </a:lnTo>
                  <a:lnTo>
                    <a:pt x="35291" y="13886"/>
                  </a:lnTo>
                  <a:lnTo>
                    <a:pt x="44613" y="8182"/>
                  </a:lnTo>
                  <a:lnTo>
                    <a:pt x="54322" y="3707"/>
                  </a:lnTo>
                  <a:lnTo>
                    <a:pt x="64293" y="890"/>
                  </a:lnTo>
                  <a:lnTo>
                    <a:pt x="74277" y="0"/>
                  </a:lnTo>
                  <a:lnTo>
                    <a:pt x="83907" y="1379"/>
                  </a:lnTo>
                  <a:lnTo>
                    <a:pt x="93001" y="4985"/>
                  </a:lnTo>
                  <a:lnTo>
                    <a:pt x="101074" y="10644"/>
                  </a:lnTo>
                  <a:lnTo>
                    <a:pt x="107286" y="18247"/>
                  </a:lnTo>
                  <a:lnTo>
                    <a:pt x="111349" y="27536"/>
                  </a:lnTo>
                  <a:lnTo>
                    <a:pt x="113449" y="38007"/>
                  </a:lnTo>
                  <a:lnTo>
                    <a:pt x="113961" y="49018"/>
                  </a:lnTo>
                  <a:lnTo>
                    <a:pt x="113268" y="60154"/>
                  </a:lnTo>
                  <a:lnTo>
                    <a:pt x="111536" y="71070"/>
                  </a:lnTo>
                  <a:lnTo>
                    <a:pt x="108712" y="81400"/>
                  </a:lnTo>
                  <a:lnTo>
                    <a:pt x="104855" y="91013"/>
                  </a:lnTo>
                  <a:lnTo>
                    <a:pt x="100132" y="99960"/>
                  </a:lnTo>
                  <a:lnTo>
                    <a:pt x="94739" y="108364"/>
                  </a:lnTo>
                  <a:lnTo>
                    <a:pt x="88909" y="116316"/>
                  </a:lnTo>
                  <a:lnTo>
                    <a:pt x="84887" y="122578"/>
                  </a:lnTo>
                  <a:lnTo>
                    <a:pt x="85466" y="125766"/>
                  </a:lnTo>
                  <a:lnTo>
                    <a:pt x="90086" y="126907"/>
                  </a:lnTo>
                  <a:lnTo>
                    <a:pt x="97489" y="127241"/>
                  </a:lnTo>
                  <a:lnTo>
                    <a:pt x="106482" y="127678"/>
                  </a:lnTo>
                  <a:lnTo>
                    <a:pt x="116289" y="128633"/>
                  </a:lnTo>
                  <a:lnTo>
                    <a:pt x="126326" y="130349"/>
                  </a:lnTo>
                  <a:lnTo>
                    <a:pt x="136073" y="133065"/>
                  </a:lnTo>
                  <a:lnTo>
                    <a:pt x="145300" y="136802"/>
                  </a:lnTo>
                  <a:lnTo>
                    <a:pt x="153991" y="141421"/>
                  </a:lnTo>
                  <a:lnTo>
                    <a:pt x="162224" y="146734"/>
                  </a:lnTo>
                  <a:lnTo>
                    <a:pt x="170098" y="152573"/>
                  </a:lnTo>
                  <a:lnTo>
                    <a:pt x="177541" y="159118"/>
                  </a:lnTo>
                  <a:lnTo>
                    <a:pt x="184322" y="166875"/>
                  </a:lnTo>
                  <a:lnTo>
                    <a:pt x="190358" y="176021"/>
                  </a:lnTo>
                  <a:lnTo>
                    <a:pt x="195395" y="186436"/>
                  </a:lnTo>
                  <a:lnTo>
                    <a:pt x="198949" y="197876"/>
                  </a:lnTo>
                  <a:lnTo>
                    <a:pt x="200887" y="210082"/>
                  </a:lnTo>
                  <a:lnTo>
                    <a:pt x="201221" y="222515"/>
                  </a:lnTo>
                  <a:lnTo>
                    <a:pt x="199933" y="234394"/>
                  </a:lnTo>
                  <a:lnTo>
                    <a:pt x="197169" y="245336"/>
                  </a:lnTo>
                  <a:lnTo>
                    <a:pt x="192874" y="255154"/>
                  </a:lnTo>
                  <a:lnTo>
                    <a:pt x="186718" y="263685"/>
                  </a:lnTo>
                  <a:lnTo>
                    <a:pt x="178689" y="270974"/>
                  </a:lnTo>
                  <a:lnTo>
                    <a:pt x="169045" y="277057"/>
                  </a:lnTo>
                  <a:lnTo>
                    <a:pt x="158130" y="281861"/>
                  </a:lnTo>
                  <a:lnTo>
                    <a:pt x="146275" y="285473"/>
                  </a:lnTo>
                  <a:lnTo>
                    <a:pt x="133910" y="288257"/>
                  </a:lnTo>
                  <a:lnTo>
                    <a:pt x="121543" y="290750"/>
                  </a:lnTo>
                  <a:lnTo>
                    <a:pt x="109448" y="293281"/>
                  </a:lnTo>
                  <a:lnTo>
                    <a:pt x="97531" y="295813"/>
                  </a:lnTo>
                  <a:lnTo>
                    <a:pt x="85456" y="298060"/>
                  </a:lnTo>
                  <a:lnTo>
                    <a:pt x="73041" y="299873"/>
                  </a:lnTo>
                  <a:lnTo>
                    <a:pt x="60479" y="301444"/>
                  </a:lnTo>
                  <a:lnTo>
                    <a:pt x="46815" y="303487"/>
                  </a:lnTo>
                  <a:lnTo>
                    <a:pt x="28609" y="307299"/>
                  </a:lnTo>
                  <a:lnTo>
                    <a:pt x="0" y="314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37081" y="2638441"/>
              <a:ext cx="410612" cy="10530"/>
            </a:xfrm>
            <a:custGeom>
              <a:avLst/>
              <a:gdLst/>
              <a:ahLst/>
              <a:cxnLst/>
              <a:rect l="0" t="0" r="0" b="0"/>
              <a:pathLst>
                <a:path w="410612" h="10530">
                  <a:moveTo>
                    <a:pt x="410611" y="0"/>
                  </a:moveTo>
                  <a:lnTo>
                    <a:pt x="398876" y="0"/>
                  </a:lnTo>
                  <a:lnTo>
                    <a:pt x="387747" y="0"/>
                  </a:lnTo>
                  <a:lnTo>
                    <a:pt x="376149" y="0"/>
                  </a:lnTo>
                  <a:lnTo>
                    <a:pt x="363988" y="0"/>
                  </a:lnTo>
                  <a:lnTo>
                    <a:pt x="351328" y="0"/>
                  </a:lnTo>
                  <a:lnTo>
                    <a:pt x="338272" y="5"/>
                  </a:lnTo>
                  <a:lnTo>
                    <a:pt x="324920" y="177"/>
                  </a:lnTo>
                  <a:lnTo>
                    <a:pt x="311355" y="826"/>
                  </a:lnTo>
                  <a:lnTo>
                    <a:pt x="297640" y="2074"/>
                  </a:lnTo>
                  <a:lnTo>
                    <a:pt x="283821" y="3727"/>
                  </a:lnTo>
                  <a:lnTo>
                    <a:pt x="269930" y="5375"/>
                  </a:lnTo>
                  <a:lnTo>
                    <a:pt x="255992" y="6778"/>
                  </a:lnTo>
                  <a:lnTo>
                    <a:pt x="242020" y="7871"/>
                  </a:lnTo>
                  <a:lnTo>
                    <a:pt x="228027" y="8679"/>
                  </a:lnTo>
                  <a:lnTo>
                    <a:pt x="214019" y="9257"/>
                  </a:lnTo>
                  <a:lnTo>
                    <a:pt x="200001" y="9662"/>
                  </a:lnTo>
                  <a:lnTo>
                    <a:pt x="185976" y="9942"/>
                  </a:lnTo>
                  <a:lnTo>
                    <a:pt x="171947" y="10133"/>
                  </a:lnTo>
                  <a:lnTo>
                    <a:pt x="157916" y="10262"/>
                  </a:lnTo>
                  <a:lnTo>
                    <a:pt x="143881" y="10350"/>
                  </a:lnTo>
                  <a:lnTo>
                    <a:pt x="129841" y="10409"/>
                  </a:lnTo>
                  <a:lnTo>
                    <a:pt x="115632" y="10449"/>
                  </a:lnTo>
                  <a:lnTo>
                    <a:pt x="100947" y="10475"/>
                  </a:lnTo>
                  <a:lnTo>
                    <a:pt x="85671" y="10493"/>
                  </a:lnTo>
                  <a:lnTo>
                    <a:pt x="70211" y="10505"/>
                  </a:lnTo>
                  <a:lnTo>
                    <a:pt x="53682" y="10514"/>
                  </a:lnTo>
                  <a:lnTo>
                    <a:pt x="32394" y="1052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996892" y="2699707"/>
              <a:ext cx="151376" cy="328258"/>
            </a:xfrm>
            <a:custGeom>
              <a:avLst/>
              <a:gdLst/>
              <a:ahLst/>
              <a:cxnLst/>
              <a:rect l="0" t="0" r="0" b="0"/>
              <a:pathLst>
                <a:path w="151376" h="328258">
                  <a:moveTo>
                    <a:pt x="134987" y="75604"/>
                  </a:moveTo>
                  <a:lnTo>
                    <a:pt x="129119" y="81539"/>
                  </a:lnTo>
                  <a:lnTo>
                    <a:pt x="123555" y="87744"/>
                  </a:lnTo>
                  <a:lnTo>
                    <a:pt x="117756" y="94840"/>
                  </a:lnTo>
                  <a:lnTo>
                    <a:pt x="111675" y="102780"/>
                  </a:lnTo>
                  <a:lnTo>
                    <a:pt x="105345" y="111426"/>
                  </a:lnTo>
                  <a:lnTo>
                    <a:pt x="98817" y="120621"/>
                  </a:lnTo>
                  <a:lnTo>
                    <a:pt x="92141" y="130221"/>
                  </a:lnTo>
                  <a:lnTo>
                    <a:pt x="85358" y="140110"/>
                  </a:lnTo>
                  <a:lnTo>
                    <a:pt x="78505" y="150203"/>
                  </a:lnTo>
                  <a:lnTo>
                    <a:pt x="71769" y="160437"/>
                  </a:lnTo>
                  <a:lnTo>
                    <a:pt x="65472" y="170766"/>
                  </a:lnTo>
                  <a:lnTo>
                    <a:pt x="59752" y="181165"/>
                  </a:lnTo>
                  <a:lnTo>
                    <a:pt x="54419" y="191777"/>
                  </a:lnTo>
                  <a:lnTo>
                    <a:pt x="49070" y="202893"/>
                  </a:lnTo>
                  <a:lnTo>
                    <a:pt x="43473" y="214630"/>
                  </a:lnTo>
                  <a:lnTo>
                    <a:pt x="37730" y="226784"/>
                  </a:lnTo>
                  <a:lnTo>
                    <a:pt x="32174" y="238943"/>
                  </a:lnTo>
                  <a:lnTo>
                    <a:pt x="27000" y="250863"/>
                  </a:lnTo>
                  <a:lnTo>
                    <a:pt x="22560" y="262476"/>
                  </a:lnTo>
                  <a:lnTo>
                    <a:pt x="19416" y="273807"/>
                  </a:lnTo>
                  <a:lnTo>
                    <a:pt x="17761" y="284901"/>
                  </a:lnTo>
                  <a:lnTo>
                    <a:pt x="17787" y="295486"/>
                  </a:lnTo>
                  <a:lnTo>
                    <a:pt x="19851" y="304996"/>
                  </a:lnTo>
                  <a:lnTo>
                    <a:pt x="23944" y="313199"/>
                  </a:lnTo>
                  <a:lnTo>
                    <a:pt x="29776" y="319860"/>
                  </a:lnTo>
                  <a:lnTo>
                    <a:pt x="36969" y="324586"/>
                  </a:lnTo>
                  <a:lnTo>
                    <a:pt x="45174" y="327350"/>
                  </a:lnTo>
                  <a:lnTo>
                    <a:pt x="54103" y="328257"/>
                  </a:lnTo>
                  <a:lnTo>
                    <a:pt x="63540" y="327362"/>
                  </a:lnTo>
                  <a:lnTo>
                    <a:pt x="73325" y="324875"/>
                  </a:lnTo>
                  <a:lnTo>
                    <a:pt x="83182" y="321106"/>
                  </a:lnTo>
                  <a:lnTo>
                    <a:pt x="92727" y="316369"/>
                  </a:lnTo>
                  <a:lnTo>
                    <a:pt x="101772" y="310924"/>
                  </a:lnTo>
                  <a:lnTo>
                    <a:pt x="110152" y="304812"/>
                  </a:lnTo>
                  <a:lnTo>
                    <a:pt x="117634" y="297879"/>
                  </a:lnTo>
                  <a:lnTo>
                    <a:pt x="124186" y="290103"/>
                  </a:lnTo>
                  <a:lnTo>
                    <a:pt x="129926" y="281592"/>
                  </a:lnTo>
                  <a:lnTo>
                    <a:pt x="135023" y="272501"/>
                  </a:lnTo>
                  <a:lnTo>
                    <a:pt x="139637" y="262972"/>
                  </a:lnTo>
                  <a:lnTo>
                    <a:pt x="143738" y="252962"/>
                  </a:lnTo>
                  <a:lnTo>
                    <a:pt x="147120" y="242258"/>
                  </a:lnTo>
                  <a:lnTo>
                    <a:pt x="149721" y="230805"/>
                  </a:lnTo>
                  <a:lnTo>
                    <a:pt x="151298" y="219014"/>
                  </a:lnTo>
                  <a:lnTo>
                    <a:pt x="151375" y="207631"/>
                  </a:lnTo>
                  <a:lnTo>
                    <a:pt x="149830" y="197050"/>
                  </a:lnTo>
                  <a:lnTo>
                    <a:pt x="146843" y="187320"/>
                  </a:lnTo>
                  <a:lnTo>
                    <a:pt x="142703" y="178324"/>
                  </a:lnTo>
                  <a:lnTo>
                    <a:pt x="137698" y="169902"/>
                  </a:lnTo>
                  <a:lnTo>
                    <a:pt x="132070" y="161907"/>
                  </a:lnTo>
                  <a:lnTo>
                    <a:pt x="126001" y="154216"/>
                  </a:lnTo>
                  <a:lnTo>
                    <a:pt x="119622" y="146739"/>
                  </a:lnTo>
                  <a:lnTo>
                    <a:pt x="112865" y="139410"/>
                  </a:lnTo>
                  <a:lnTo>
                    <a:pt x="105491" y="132182"/>
                  </a:lnTo>
                  <a:lnTo>
                    <a:pt x="97416" y="125027"/>
                  </a:lnTo>
                  <a:lnTo>
                    <a:pt x="88703" y="118086"/>
                  </a:lnTo>
                  <a:lnTo>
                    <a:pt x="79475" y="111652"/>
                  </a:lnTo>
                  <a:lnTo>
                    <a:pt x="69864" y="105840"/>
                  </a:lnTo>
                  <a:lnTo>
                    <a:pt x="60139" y="100446"/>
                  </a:lnTo>
                  <a:lnTo>
                    <a:pt x="50690" y="95056"/>
                  </a:lnTo>
                  <a:lnTo>
                    <a:pt x="41708" y="89427"/>
                  </a:lnTo>
                  <a:lnTo>
                    <a:pt x="33203" y="83492"/>
                  </a:lnTo>
                  <a:lnTo>
                    <a:pt x="25104" y="77275"/>
                  </a:lnTo>
                  <a:lnTo>
                    <a:pt x="17335" y="70826"/>
                  </a:lnTo>
                  <a:lnTo>
                    <a:pt x="10303" y="64037"/>
                  </a:lnTo>
                  <a:lnTo>
                    <a:pt x="4864" y="56647"/>
                  </a:lnTo>
                  <a:lnTo>
                    <a:pt x="1365" y="48575"/>
                  </a:lnTo>
                  <a:lnTo>
                    <a:pt x="0" y="40205"/>
                  </a:lnTo>
                  <a:lnTo>
                    <a:pt x="1054" y="32273"/>
                  </a:lnTo>
                  <a:lnTo>
                    <a:pt x="4433" y="25163"/>
                  </a:lnTo>
                  <a:lnTo>
                    <a:pt x="9769" y="18916"/>
                  </a:lnTo>
                  <a:lnTo>
                    <a:pt x="16622" y="13412"/>
                  </a:lnTo>
                  <a:lnTo>
                    <a:pt x="24599" y="8498"/>
                  </a:lnTo>
                  <a:lnTo>
                    <a:pt x="33544" y="4350"/>
                  </a:lnTo>
                  <a:lnTo>
                    <a:pt x="43524" y="1460"/>
                  </a:lnTo>
                  <a:lnTo>
                    <a:pt x="54491" y="0"/>
                  </a:lnTo>
                  <a:lnTo>
                    <a:pt x="66126" y="2"/>
                  </a:lnTo>
                  <a:lnTo>
                    <a:pt x="77935" y="1524"/>
                  </a:lnTo>
                  <a:lnTo>
                    <a:pt x="89611" y="4442"/>
                  </a:lnTo>
                  <a:lnTo>
                    <a:pt x="100721" y="8673"/>
                  </a:lnTo>
                  <a:lnTo>
                    <a:pt x="110651" y="14253"/>
                  </a:lnTo>
                  <a:lnTo>
                    <a:pt x="119172" y="21083"/>
                  </a:lnTo>
                  <a:lnTo>
                    <a:pt x="126233" y="29108"/>
                  </a:lnTo>
                  <a:lnTo>
                    <a:pt x="131766" y="38397"/>
                  </a:lnTo>
                  <a:lnTo>
                    <a:pt x="135894" y="48860"/>
                  </a:lnTo>
                  <a:lnTo>
                    <a:pt x="138680" y="60070"/>
                  </a:lnTo>
                  <a:lnTo>
                    <a:pt x="140207" y="72664"/>
                  </a:lnTo>
                  <a:lnTo>
                    <a:pt x="139496" y="89981"/>
                  </a:lnTo>
                  <a:lnTo>
                    <a:pt x="134987" y="117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93372" y="2284193"/>
              <a:ext cx="740640" cy="784459"/>
            </a:xfrm>
            <a:custGeom>
              <a:avLst/>
              <a:gdLst/>
              <a:ahLst/>
              <a:cxnLst/>
              <a:rect l="0" t="0" r="0" b="0"/>
              <a:pathLst>
                <a:path w="740640" h="784459">
                  <a:moveTo>
                    <a:pt x="333388" y="48922"/>
                  </a:moveTo>
                  <a:lnTo>
                    <a:pt x="321653" y="48989"/>
                  </a:lnTo>
                  <a:lnTo>
                    <a:pt x="310524" y="49629"/>
                  </a:lnTo>
                  <a:lnTo>
                    <a:pt x="298930" y="50925"/>
                  </a:lnTo>
                  <a:lnTo>
                    <a:pt x="286942" y="52785"/>
                  </a:lnTo>
                  <a:lnTo>
                    <a:pt x="274930" y="55102"/>
                  </a:lnTo>
                  <a:lnTo>
                    <a:pt x="263127" y="57768"/>
                  </a:lnTo>
                  <a:lnTo>
                    <a:pt x="251601" y="60692"/>
                  </a:lnTo>
                  <a:lnTo>
                    <a:pt x="240332" y="63799"/>
                  </a:lnTo>
                  <a:lnTo>
                    <a:pt x="229273" y="67034"/>
                  </a:lnTo>
                  <a:lnTo>
                    <a:pt x="218372" y="70358"/>
                  </a:lnTo>
                  <a:lnTo>
                    <a:pt x="207586" y="73743"/>
                  </a:lnTo>
                  <a:lnTo>
                    <a:pt x="196887" y="77172"/>
                  </a:lnTo>
                  <a:lnTo>
                    <a:pt x="186411" y="80798"/>
                  </a:lnTo>
                  <a:lnTo>
                    <a:pt x="176451" y="84918"/>
                  </a:lnTo>
                  <a:lnTo>
                    <a:pt x="167121" y="89656"/>
                  </a:lnTo>
                  <a:lnTo>
                    <a:pt x="158382" y="94974"/>
                  </a:lnTo>
                  <a:lnTo>
                    <a:pt x="150125" y="100769"/>
                  </a:lnTo>
                  <a:lnTo>
                    <a:pt x="142236" y="106927"/>
                  </a:lnTo>
                  <a:lnTo>
                    <a:pt x="134615" y="113350"/>
                  </a:lnTo>
                  <a:lnTo>
                    <a:pt x="127184" y="119960"/>
                  </a:lnTo>
                  <a:lnTo>
                    <a:pt x="119884" y="126706"/>
                  </a:lnTo>
                  <a:lnTo>
                    <a:pt x="112676" y="133710"/>
                  </a:lnTo>
                  <a:lnTo>
                    <a:pt x="105529" y="141251"/>
                  </a:lnTo>
                  <a:lnTo>
                    <a:pt x="98425" y="149438"/>
                  </a:lnTo>
                  <a:lnTo>
                    <a:pt x="91348" y="158226"/>
                  </a:lnTo>
                  <a:lnTo>
                    <a:pt x="84291" y="167503"/>
                  </a:lnTo>
                  <a:lnTo>
                    <a:pt x="77250" y="177153"/>
                  </a:lnTo>
                  <a:lnTo>
                    <a:pt x="70387" y="187073"/>
                  </a:lnTo>
                  <a:lnTo>
                    <a:pt x="64005" y="197185"/>
                  </a:lnTo>
                  <a:lnTo>
                    <a:pt x="58232" y="207435"/>
                  </a:lnTo>
                  <a:lnTo>
                    <a:pt x="53033" y="217945"/>
                  </a:lnTo>
                  <a:lnTo>
                    <a:pt x="48307" y="228993"/>
                  </a:lnTo>
                  <a:lnTo>
                    <a:pt x="43942" y="240684"/>
                  </a:lnTo>
                  <a:lnTo>
                    <a:pt x="39840" y="252807"/>
                  </a:lnTo>
                  <a:lnTo>
                    <a:pt x="35924" y="264945"/>
                  </a:lnTo>
                  <a:lnTo>
                    <a:pt x="32138" y="276855"/>
                  </a:lnTo>
                  <a:lnTo>
                    <a:pt x="28442" y="288632"/>
                  </a:lnTo>
                  <a:lnTo>
                    <a:pt x="24807" y="300605"/>
                  </a:lnTo>
                  <a:lnTo>
                    <a:pt x="21213" y="312962"/>
                  </a:lnTo>
                  <a:lnTo>
                    <a:pt x="17647" y="325888"/>
                  </a:lnTo>
                  <a:lnTo>
                    <a:pt x="14099" y="339638"/>
                  </a:lnTo>
                  <a:lnTo>
                    <a:pt x="10569" y="354264"/>
                  </a:lnTo>
                  <a:lnTo>
                    <a:pt x="7216" y="369665"/>
                  </a:lnTo>
                  <a:lnTo>
                    <a:pt x="4343" y="385681"/>
                  </a:lnTo>
                  <a:lnTo>
                    <a:pt x="2084" y="402149"/>
                  </a:lnTo>
                  <a:lnTo>
                    <a:pt x="568" y="418612"/>
                  </a:lnTo>
                  <a:lnTo>
                    <a:pt x="0" y="434359"/>
                  </a:lnTo>
                  <a:lnTo>
                    <a:pt x="393" y="449062"/>
                  </a:lnTo>
                  <a:lnTo>
                    <a:pt x="1453" y="462900"/>
                  </a:lnTo>
                  <a:lnTo>
                    <a:pt x="2695" y="476348"/>
                  </a:lnTo>
                  <a:lnTo>
                    <a:pt x="3831" y="489727"/>
                  </a:lnTo>
                  <a:lnTo>
                    <a:pt x="5082" y="503021"/>
                  </a:lnTo>
                  <a:lnTo>
                    <a:pt x="7061" y="515961"/>
                  </a:lnTo>
                  <a:lnTo>
                    <a:pt x="10057" y="528412"/>
                  </a:lnTo>
                  <a:lnTo>
                    <a:pt x="13883" y="540385"/>
                  </a:lnTo>
                  <a:lnTo>
                    <a:pt x="18070" y="551958"/>
                  </a:lnTo>
                  <a:lnTo>
                    <a:pt x="22299" y="563224"/>
                  </a:lnTo>
                  <a:lnTo>
                    <a:pt x="26596" y="574264"/>
                  </a:lnTo>
                  <a:lnTo>
                    <a:pt x="31233" y="585144"/>
                  </a:lnTo>
                  <a:lnTo>
                    <a:pt x="36345" y="595912"/>
                  </a:lnTo>
                  <a:lnTo>
                    <a:pt x="41760" y="606602"/>
                  </a:lnTo>
                  <a:lnTo>
                    <a:pt x="47095" y="617239"/>
                  </a:lnTo>
                  <a:lnTo>
                    <a:pt x="52135" y="627836"/>
                  </a:lnTo>
                  <a:lnTo>
                    <a:pt x="56993" y="638241"/>
                  </a:lnTo>
                  <a:lnTo>
                    <a:pt x="62016" y="648154"/>
                  </a:lnTo>
                  <a:lnTo>
                    <a:pt x="67395" y="657451"/>
                  </a:lnTo>
                  <a:lnTo>
                    <a:pt x="73161" y="666169"/>
                  </a:lnTo>
                  <a:lnTo>
                    <a:pt x="79264" y="674411"/>
                  </a:lnTo>
                  <a:lnTo>
                    <a:pt x="85632" y="682290"/>
                  </a:lnTo>
                  <a:lnTo>
                    <a:pt x="92197" y="689904"/>
                  </a:lnTo>
                  <a:lnTo>
                    <a:pt x="98904" y="697331"/>
                  </a:lnTo>
                  <a:lnTo>
                    <a:pt x="105715" y="704628"/>
                  </a:lnTo>
                  <a:lnTo>
                    <a:pt x="112762" y="711834"/>
                  </a:lnTo>
                  <a:lnTo>
                    <a:pt x="120332" y="718979"/>
                  </a:lnTo>
                  <a:lnTo>
                    <a:pt x="128539" y="726079"/>
                  </a:lnTo>
                  <a:lnTo>
                    <a:pt x="137339" y="732982"/>
                  </a:lnTo>
                  <a:lnTo>
                    <a:pt x="146625" y="739391"/>
                  </a:lnTo>
                  <a:lnTo>
                    <a:pt x="156281" y="745182"/>
                  </a:lnTo>
                  <a:lnTo>
                    <a:pt x="166205" y="750392"/>
                  </a:lnTo>
                  <a:lnTo>
                    <a:pt x="176320" y="755126"/>
                  </a:lnTo>
                  <a:lnTo>
                    <a:pt x="186567" y="759496"/>
                  </a:lnTo>
                  <a:lnTo>
                    <a:pt x="196905" y="763602"/>
                  </a:lnTo>
                  <a:lnTo>
                    <a:pt x="207306" y="767520"/>
                  </a:lnTo>
                  <a:lnTo>
                    <a:pt x="217753" y="771303"/>
                  </a:lnTo>
                  <a:lnTo>
                    <a:pt x="228396" y="774827"/>
                  </a:lnTo>
                  <a:lnTo>
                    <a:pt x="239535" y="777815"/>
                  </a:lnTo>
                  <a:lnTo>
                    <a:pt x="251290" y="780156"/>
                  </a:lnTo>
                  <a:lnTo>
                    <a:pt x="263627" y="781897"/>
                  </a:lnTo>
                  <a:lnTo>
                    <a:pt x="276441" y="783148"/>
                  </a:lnTo>
                  <a:lnTo>
                    <a:pt x="289613" y="784023"/>
                  </a:lnTo>
                  <a:lnTo>
                    <a:pt x="302882" y="784458"/>
                  </a:lnTo>
                  <a:lnTo>
                    <a:pt x="315863" y="784226"/>
                  </a:lnTo>
                  <a:lnTo>
                    <a:pt x="328379" y="783256"/>
                  </a:lnTo>
                  <a:lnTo>
                    <a:pt x="340750" y="781622"/>
                  </a:lnTo>
                  <a:lnTo>
                    <a:pt x="353661" y="779454"/>
                  </a:lnTo>
                  <a:lnTo>
                    <a:pt x="367460" y="776885"/>
                  </a:lnTo>
                  <a:lnTo>
                    <a:pt x="382001" y="774024"/>
                  </a:lnTo>
                  <a:lnTo>
                    <a:pt x="396841" y="770958"/>
                  </a:lnTo>
                  <a:lnTo>
                    <a:pt x="411674" y="767750"/>
                  </a:lnTo>
                  <a:lnTo>
                    <a:pt x="426210" y="764445"/>
                  </a:lnTo>
                  <a:lnTo>
                    <a:pt x="440117" y="761072"/>
                  </a:lnTo>
                  <a:lnTo>
                    <a:pt x="453276" y="757650"/>
                  </a:lnTo>
                  <a:lnTo>
                    <a:pt x="465586" y="754029"/>
                  </a:lnTo>
                  <a:lnTo>
                    <a:pt x="476868" y="749913"/>
                  </a:lnTo>
                  <a:lnTo>
                    <a:pt x="487131" y="745178"/>
                  </a:lnTo>
                  <a:lnTo>
                    <a:pt x="496687" y="739861"/>
                  </a:lnTo>
                  <a:lnTo>
                    <a:pt x="506032" y="734067"/>
                  </a:lnTo>
                  <a:lnTo>
                    <a:pt x="515474" y="727910"/>
                  </a:lnTo>
                  <a:lnTo>
                    <a:pt x="525123" y="721488"/>
                  </a:lnTo>
                  <a:lnTo>
                    <a:pt x="534987" y="714877"/>
                  </a:lnTo>
                  <a:lnTo>
                    <a:pt x="545029" y="708136"/>
                  </a:lnTo>
                  <a:lnTo>
                    <a:pt x="555045" y="701305"/>
                  </a:lnTo>
                  <a:lnTo>
                    <a:pt x="564689" y="694413"/>
                  </a:lnTo>
                  <a:lnTo>
                    <a:pt x="573802" y="687474"/>
                  </a:lnTo>
                  <a:lnTo>
                    <a:pt x="582395" y="680339"/>
                  </a:lnTo>
                  <a:lnTo>
                    <a:pt x="590552" y="672710"/>
                  </a:lnTo>
                  <a:lnTo>
                    <a:pt x="598379" y="664463"/>
                  </a:lnTo>
                  <a:lnTo>
                    <a:pt x="606127" y="655636"/>
                  </a:lnTo>
                  <a:lnTo>
                    <a:pt x="614177" y="646332"/>
                  </a:lnTo>
                  <a:lnTo>
                    <a:pt x="622700" y="636664"/>
                  </a:lnTo>
                  <a:lnTo>
                    <a:pt x="631375" y="626732"/>
                  </a:lnTo>
                  <a:lnTo>
                    <a:pt x="639513" y="616612"/>
                  </a:lnTo>
                  <a:lnTo>
                    <a:pt x="646766" y="606366"/>
                  </a:lnTo>
                  <a:lnTo>
                    <a:pt x="653278" y="596198"/>
                  </a:lnTo>
                  <a:lnTo>
                    <a:pt x="659493" y="586444"/>
                  </a:lnTo>
                  <a:lnTo>
                    <a:pt x="665711" y="577245"/>
                  </a:lnTo>
                  <a:lnTo>
                    <a:pt x="672058" y="568253"/>
                  </a:lnTo>
                  <a:lnTo>
                    <a:pt x="678560" y="558763"/>
                  </a:lnTo>
                  <a:lnTo>
                    <a:pt x="685194" y="548414"/>
                  </a:lnTo>
                  <a:lnTo>
                    <a:pt x="691770" y="537342"/>
                  </a:lnTo>
                  <a:lnTo>
                    <a:pt x="697952" y="525985"/>
                  </a:lnTo>
                  <a:lnTo>
                    <a:pt x="703583" y="514635"/>
                  </a:lnTo>
                  <a:lnTo>
                    <a:pt x="708515" y="503250"/>
                  </a:lnTo>
                  <a:lnTo>
                    <a:pt x="712529" y="491549"/>
                  </a:lnTo>
                  <a:lnTo>
                    <a:pt x="715603" y="479387"/>
                  </a:lnTo>
                  <a:lnTo>
                    <a:pt x="718023" y="466932"/>
                  </a:lnTo>
                  <a:lnTo>
                    <a:pt x="720271" y="454564"/>
                  </a:lnTo>
                  <a:lnTo>
                    <a:pt x="722641" y="442497"/>
                  </a:lnTo>
                  <a:lnTo>
                    <a:pt x="725236" y="430613"/>
                  </a:lnTo>
                  <a:lnTo>
                    <a:pt x="728058" y="418568"/>
                  </a:lnTo>
                  <a:lnTo>
                    <a:pt x="731065" y="406162"/>
                  </a:lnTo>
                  <a:lnTo>
                    <a:pt x="734051" y="393203"/>
                  </a:lnTo>
                  <a:lnTo>
                    <a:pt x="736669" y="379431"/>
                  </a:lnTo>
                  <a:lnTo>
                    <a:pt x="738754" y="364794"/>
                  </a:lnTo>
                  <a:lnTo>
                    <a:pt x="740151" y="349557"/>
                  </a:lnTo>
                  <a:lnTo>
                    <a:pt x="740639" y="334183"/>
                  </a:lnTo>
                  <a:lnTo>
                    <a:pt x="740192" y="318955"/>
                  </a:lnTo>
                  <a:lnTo>
                    <a:pt x="739096" y="303968"/>
                  </a:lnTo>
                  <a:lnTo>
                    <a:pt x="737829" y="289219"/>
                  </a:lnTo>
                  <a:lnTo>
                    <a:pt x="736682" y="274673"/>
                  </a:lnTo>
                  <a:lnTo>
                    <a:pt x="735592" y="260447"/>
                  </a:lnTo>
                  <a:lnTo>
                    <a:pt x="734254" y="246807"/>
                  </a:lnTo>
                  <a:lnTo>
                    <a:pt x="732498" y="233851"/>
                  </a:lnTo>
                  <a:lnTo>
                    <a:pt x="730148" y="221522"/>
                  </a:lnTo>
                  <a:lnTo>
                    <a:pt x="726959" y="209702"/>
                  </a:lnTo>
                  <a:lnTo>
                    <a:pt x="722887" y="198267"/>
                  </a:lnTo>
                  <a:lnTo>
                    <a:pt x="718203" y="187111"/>
                  </a:lnTo>
                  <a:lnTo>
                    <a:pt x="713373" y="176154"/>
                  </a:lnTo>
                  <a:lnTo>
                    <a:pt x="708679" y="165334"/>
                  </a:lnTo>
                  <a:lnTo>
                    <a:pt x="704056" y="154608"/>
                  </a:lnTo>
                  <a:lnTo>
                    <a:pt x="699192" y="143947"/>
                  </a:lnTo>
                  <a:lnTo>
                    <a:pt x="693920" y="133334"/>
                  </a:lnTo>
                  <a:lnTo>
                    <a:pt x="688226" y="122919"/>
                  </a:lnTo>
                  <a:lnTo>
                    <a:pt x="682171" y="112998"/>
                  </a:lnTo>
                  <a:lnTo>
                    <a:pt x="675835" y="103697"/>
                  </a:lnTo>
                  <a:lnTo>
                    <a:pt x="669291" y="94976"/>
                  </a:lnTo>
                  <a:lnTo>
                    <a:pt x="662599" y="86732"/>
                  </a:lnTo>
                  <a:lnTo>
                    <a:pt x="655798" y="78856"/>
                  </a:lnTo>
                  <a:lnTo>
                    <a:pt x="648757" y="71413"/>
                  </a:lnTo>
                  <a:lnTo>
                    <a:pt x="641191" y="64634"/>
                  </a:lnTo>
                  <a:lnTo>
                    <a:pt x="632987" y="58586"/>
                  </a:lnTo>
                  <a:lnTo>
                    <a:pt x="624189" y="53032"/>
                  </a:lnTo>
                  <a:lnTo>
                    <a:pt x="614904" y="47535"/>
                  </a:lnTo>
                  <a:lnTo>
                    <a:pt x="605250" y="41838"/>
                  </a:lnTo>
                  <a:lnTo>
                    <a:pt x="595326" y="36028"/>
                  </a:lnTo>
                  <a:lnTo>
                    <a:pt x="585211" y="30427"/>
                  </a:lnTo>
                  <a:lnTo>
                    <a:pt x="574965" y="25214"/>
                  </a:lnTo>
                  <a:lnTo>
                    <a:pt x="564626" y="20408"/>
                  </a:lnTo>
                  <a:lnTo>
                    <a:pt x="554226" y="15954"/>
                  </a:lnTo>
                  <a:lnTo>
                    <a:pt x="543775" y="11779"/>
                  </a:lnTo>
                  <a:lnTo>
                    <a:pt x="532958" y="7976"/>
                  </a:lnTo>
                  <a:lnTo>
                    <a:pt x="521172" y="4794"/>
                  </a:lnTo>
                  <a:lnTo>
                    <a:pt x="508162" y="2323"/>
                  </a:lnTo>
                  <a:lnTo>
                    <a:pt x="494000" y="664"/>
                  </a:lnTo>
                  <a:lnTo>
                    <a:pt x="478890" y="0"/>
                  </a:lnTo>
                  <a:lnTo>
                    <a:pt x="463062" y="328"/>
                  </a:lnTo>
                  <a:lnTo>
                    <a:pt x="446875" y="1344"/>
                  </a:lnTo>
                  <a:lnTo>
                    <a:pt x="430789" y="2557"/>
                  </a:lnTo>
                  <a:lnTo>
                    <a:pt x="415052" y="3673"/>
                  </a:lnTo>
                  <a:lnTo>
                    <a:pt x="399877" y="4912"/>
                  </a:lnTo>
                  <a:lnTo>
                    <a:pt x="385526" y="6882"/>
                  </a:lnTo>
                  <a:lnTo>
                    <a:pt x="372062" y="9877"/>
                  </a:lnTo>
                  <a:lnTo>
                    <a:pt x="359545" y="13872"/>
                  </a:lnTo>
                  <a:lnTo>
                    <a:pt x="348122" y="18704"/>
                  </a:lnTo>
                  <a:lnTo>
                    <a:pt x="337765" y="24180"/>
                  </a:lnTo>
                  <a:lnTo>
                    <a:pt x="328145" y="30128"/>
                  </a:lnTo>
                  <a:lnTo>
                    <a:pt x="318757" y="36413"/>
                  </a:lnTo>
                  <a:lnTo>
                    <a:pt x="309291" y="42932"/>
                  </a:lnTo>
                  <a:lnTo>
                    <a:pt x="299796" y="49613"/>
                  </a:lnTo>
                  <a:lnTo>
                    <a:pt x="290567" y="56404"/>
                  </a:lnTo>
                  <a:lnTo>
                    <a:pt x="281765" y="63269"/>
                  </a:lnTo>
                  <a:lnTo>
                    <a:pt x="273396" y="70186"/>
                  </a:lnTo>
                  <a:lnTo>
                    <a:pt x="265397" y="77136"/>
                  </a:lnTo>
                  <a:lnTo>
                    <a:pt x="257693" y="84100"/>
                  </a:lnTo>
                  <a:lnTo>
                    <a:pt x="250512" y="90767"/>
                  </a:lnTo>
                  <a:lnTo>
                    <a:pt x="243678" y="97193"/>
                  </a:lnTo>
                  <a:lnTo>
                    <a:pt x="236588" y="103942"/>
                  </a:lnTo>
                  <a:lnTo>
                    <a:pt x="228103" y="112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5869" y="2236943"/>
              <a:ext cx="181794" cy="264629"/>
            </a:xfrm>
            <a:custGeom>
              <a:avLst/>
              <a:gdLst/>
              <a:ahLst/>
              <a:cxnLst/>
              <a:rect l="0" t="0" r="0" b="0"/>
              <a:pathLst>
                <a:path w="181794" h="264629">
                  <a:moveTo>
                    <a:pt x="10528" y="33001"/>
                  </a:moveTo>
                  <a:lnTo>
                    <a:pt x="4917" y="38035"/>
                  </a:lnTo>
                  <a:lnTo>
                    <a:pt x="2150" y="37108"/>
                  </a:lnTo>
                  <a:lnTo>
                    <a:pt x="2601" y="32802"/>
                  </a:lnTo>
                  <a:lnTo>
                    <a:pt x="5817" y="27199"/>
                  </a:lnTo>
                  <a:lnTo>
                    <a:pt x="11179" y="21179"/>
                  </a:lnTo>
                  <a:lnTo>
                    <a:pt x="18119" y="15323"/>
                  </a:lnTo>
                  <a:lnTo>
                    <a:pt x="26186" y="9895"/>
                  </a:lnTo>
                  <a:lnTo>
                    <a:pt x="35038" y="5261"/>
                  </a:lnTo>
                  <a:lnTo>
                    <a:pt x="44432" y="1975"/>
                  </a:lnTo>
                  <a:lnTo>
                    <a:pt x="54191" y="216"/>
                  </a:lnTo>
                  <a:lnTo>
                    <a:pt x="64033" y="0"/>
                  </a:lnTo>
                  <a:lnTo>
                    <a:pt x="73569" y="1367"/>
                  </a:lnTo>
                  <a:lnTo>
                    <a:pt x="82604" y="4183"/>
                  </a:lnTo>
                  <a:lnTo>
                    <a:pt x="90807" y="8513"/>
                  </a:lnTo>
                  <a:lnTo>
                    <a:pt x="97639" y="14692"/>
                  </a:lnTo>
                  <a:lnTo>
                    <a:pt x="102932" y="22732"/>
                  </a:lnTo>
                  <a:lnTo>
                    <a:pt x="106672" y="32215"/>
                  </a:lnTo>
                  <a:lnTo>
                    <a:pt x="108824" y="42488"/>
                  </a:lnTo>
                  <a:lnTo>
                    <a:pt x="109528" y="53094"/>
                  </a:lnTo>
                  <a:lnTo>
                    <a:pt x="108885" y="63637"/>
                  </a:lnTo>
                  <a:lnTo>
                    <a:pt x="106866" y="73709"/>
                  </a:lnTo>
                  <a:lnTo>
                    <a:pt x="103645" y="83114"/>
                  </a:lnTo>
                  <a:lnTo>
                    <a:pt x="101525" y="90784"/>
                  </a:lnTo>
                  <a:lnTo>
                    <a:pt x="103116" y="95654"/>
                  </a:lnTo>
                  <a:lnTo>
                    <a:pt x="107571" y="98733"/>
                  </a:lnTo>
                  <a:lnTo>
                    <a:pt x="113955" y="101296"/>
                  </a:lnTo>
                  <a:lnTo>
                    <a:pt x="121660" y="104261"/>
                  </a:lnTo>
                  <a:lnTo>
                    <a:pt x="130268" y="108004"/>
                  </a:lnTo>
                  <a:lnTo>
                    <a:pt x="139330" y="112714"/>
                  </a:lnTo>
                  <a:lnTo>
                    <a:pt x="148340" y="118580"/>
                  </a:lnTo>
                  <a:lnTo>
                    <a:pt x="157021" y="125582"/>
                  </a:lnTo>
                  <a:lnTo>
                    <a:pt x="164986" y="133715"/>
                  </a:lnTo>
                  <a:lnTo>
                    <a:pt x="171659" y="143070"/>
                  </a:lnTo>
                  <a:lnTo>
                    <a:pt x="176841" y="153575"/>
                  </a:lnTo>
                  <a:lnTo>
                    <a:pt x="180337" y="164712"/>
                  </a:lnTo>
                  <a:lnTo>
                    <a:pt x="181793" y="175646"/>
                  </a:lnTo>
                  <a:lnTo>
                    <a:pt x="181212" y="185918"/>
                  </a:lnTo>
                  <a:lnTo>
                    <a:pt x="178722" y="195269"/>
                  </a:lnTo>
                  <a:lnTo>
                    <a:pt x="174393" y="203478"/>
                  </a:lnTo>
                  <a:lnTo>
                    <a:pt x="168447" y="210553"/>
                  </a:lnTo>
                  <a:lnTo>
                    <a:pt x="161204" y="216661"/>
                  </a:lnTo>
                  <a:lnTo>
                    <a:pt x="152980" y="222013"/>
                  </a:lnTo>
                  <a:lnTo>
                    <a:pt x="144041" y="226801"/>
                  </a:lnTo>
                  <a:lnTo>
                    <a:pt x="134430" y="231020"/>
                  </a:lnTo>
                  <a:lnTo>
                    <a:pt x="123994" y="234483"/>
                  </a:lnTo>
                  <a:lnTo>
                    <a:pt x="112713" y="237152"/>
                  </a:lnTo>
                  <a:lnTo>
                    <a:pt x="100696" y="239284"/>
                  </a:lnTo>
                  <a:lnTo>
                    <a:pt x="88098" y="241330"/>
                  </a:lnTo>
                  <a:lnTo>
                    <a:pt x="75074" y="243561"/>
                  </a:lnTo>
                  <a:lnTo>
                    <a:pt x="61969" y="246100"/>
                  </a:lnTo>
                  <a:lnTo>
                    <a:pt x="47816" y="249363"/>
                  </a:lnTo>
                  <a:lnTo>
                    <a:pt x="29137" y="254759"/>
                  </a:lnTo>
                  <a:lnTo>
                    <a:pt x="0" y="264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4283" y="2564742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93524" y="67"/>
                  </a:lnTo>
                  <a:lnTo>
                    <a:pt x="281755" y="707"/>
                  </a:lnTo>
                  <a:lnTo>
                    <a:pt x="268860" y="1999"/>
                  </a:lnTo>
                  <a:lnTo>
                    <a:pt x="254839" y="3686"/>
                  </a:lnTo>
                  <a:lnTo>
                    <a:pt x="239863" y="5354"/>
                  </a:lnTo>
                  <a:lnTo>
                    <a:pt x="224145" y="6767"/>
                  </a:lnTo>
                  <a:lnTo>
                    <a:pt x="208042" y="7865"/>
                  </a:lnTo>
                  <a:lnTo>
                    <a:pt x="192018" y="8676"/>
                  </a:lnTo>
                  <a:lnTo>
                    <a:pt x="176316" y="9255"/>
                  </a:lnTo>
                  <a:lnTo>
                    <a:pt x="160826" y="9661"/>
                  </a:lnTo>
                  <a:lnTo>
                    <a:pt x="145200" y="9941"/>
                  </a:lnTo>
                  <a:lnTo>
                    <a:pt x="129243" y="10132"/>
                  </a:lnTo>
                  <a:lnTo>
                    <a:pt x="113085" y="10262"/>
                  </a:lnTo>
                  <a:lnTo>
                    <a:pt x="97076" y="10349"/>
                  </a:lnTo>
                  <a:lnTo>
                    <a:pt x="81424" y="10408"/>
                  </a:lnTo>
                  <a:lnTo>
                    <a:pt x="66380" y="10448"/>
                  </a:lnTo>
                  <a:lnTo>
                    <a:pt x="50632" y="10479"/>
                  </a:lnTo>
                  <a:lnTo>
                    <a:pt x="30564" y="105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77038" y="2712141"/>
              <a:ext cx="18344" cy="294798"/>
            </a:xfrm>
            <a:custGeom>
              <a:avLst/>
              <a:gdLst/>
              <a:ahLst/>
              <a:cxnLst/>
              <a:rect l="0" t="0" r="0" b="0"/>
              <a:pathLst>
                <a:path w="18344" h="294798">
                  <a:moveTo>
                    <a:pt x="7815" y="0"/>
                  </a:moveTo>
                  <a:lnTo>
                    <a:pt x="4948" y="14668"/>
                  </a:lnTo>
                  <a:lnTo>
                    <a:pt x="2806" y="28580"/>
                  </a:lnTo>
                  <a:lnTo>
                    <a:pt x="1208" y="43078"/>
                  </a:lnTo>
                  <a:lnTo>
                    <a:pt x="200" y="58279"/>
                  </a:lnTo>
                  <a:lnTo>
                    <a:pt x="0" y="74104"/>
                  </a:lnTo>
                  <a:lnTo>
                    <a:pt x="651" y="90424"/>
                  </a:lnTo>
                  <a:lnTo>
                    <a:pt x="1889" y="107114"/>
                  </a:lnTo>
                  <a:lnTo>
                    <a:pt x="3253" y="124070"/>
                  </a:lnTo>
                  <a:lnTo>
                    <a:pt x="4467" y="141205"/>
                  </a:lnTo>
                  <a:lnTo>
                    <a:pt x="5602" y="158133"/>
                  </a:lnTo>
                  <a:lnTo>
                    <a:pt x="6970" y="174199"/>
                  </a:lnTo>
                  <a:lnTo>
                    <a:pt x="8738" y="189121"/>
                  </a:lnTo>
                  <a:lnTo>
                    <a:pt x="10755" y="203107"/>
                  </a:lnTo>
                  <a:lnTo>
                    <a:pt x="12657" y="216653"/>
                  </a:lnTo>
                  <a:lnTo>
                    <a:pt x="14233" y="230091"/>
                  </a:lnTo>
                  <a:lnTo>
                    <a:pt x="15446" y="243160"/>
                  </a:lnTo>
                  <a:lnTo>
                    <a:pt x="16467" y="256484"/>
                  </a:lnTo>
                  <a:lnTo>
                    <a:pt x="17381" y="272357"/>
                  </a:lnTo>
                  <a:lnTo>
                    <a:pt x="18343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32940" y="2701612"/>
              <a:ext cx="141386" cy="185566"/>
            </a:xfrm>
            <a:custGeom>
              <a:avLst/>
              <a:gdLst/>
              <a:ahLst/>
              <a:cxnLst/>
              <a:rect l="0" t="0" r="0" b="0"/>
              <a:pathLst>
                <a:path w="141386" h="185566">
                  <a:moveTo>
                    <a:pt x="141385" y="136870"/>
                  </a:moveTo>
                  <a:lnTo>
                    <a:pt x="132583" y="139804"/>
                  </a:lnTo>
                  <a:lnTo>
                    <a:pt x="124236" y="142587"/>
                  </a:lnTo>
                  <a:lnTo>
                    <a:pt x="115538" y="145486"/>
                  </a:lnTo>
                  <a:lnTo>
                    <a:pt x="106417" y="148527"/>
                  </a:lnTo>
                  <a:lnTo>
                    <a:pt x="96922" y="151692"/>
                  </a:lnTo>
                  <a:lnTo>
                    <a:pt x="87130" y="154960"/>
                  </a:lnTo>
                  <a:lnTo>
                    <a:pt x="77116" y="158471"/>
                  </a:lnTo>
                  <a:lnTo>
                    <a:pt x="66942" y="162511"/>
                  </a:lnTo>
                  <a:lnTo>
                    <a:pt x="56656" y="167188"/>
                  </a:lnTo>
                  <a:lnTo>
                    <a:pt x="46291" y="172295"/>
                  </a:lnTo>
                  <a:lnTo>
                    <a:pt x="35873" y="177416"/>
                  </a:lnTo>
                  <a:lnTo>
                    <a:pt x="25427" y="182270"/>
                  </a:lnTo>
                  <a:lnTo>
                    <a:pt x="15267" y="185565"/>
                  </a:lnTo>
                  <a:lnTo>
                    <a:pt x="6928" y="184653"/>
                  </a:lnTo>
                  <a:lnTo>
                    <a:pt x="1973" y="179350"/>
                  </a:lnTo>
                  <a:lnTo>
                    <a:pt x="0" y="171985"/>
                  </a:lnTo>
                  <a:lnTo>
                    <a:pt x="59" y="163609"/>
                  </a:lnTo>
                  <a:lnTo>
                    <a:pt x="1400" y="154591"/>
                  </a:lnTo>
                  <a:lnTo>
                    <a:pt x="3535" y="145110"/>
                  </a:lnTo>
                  <a:lnTo>
                    <a:pt x="6164" y="134967"/>
                  </a:lnTo>
                  <a:lnTo>
                    <a:pt x="9106" y="123645"/>
                  </a:lnTo>
                  <a:lnTo>
                    <a:pt x="12241" y="110956"/>
                  </a:lnTo>
                  <a:lnTo>
                    <a:pt x="15336" y="97180"/>
                  </a:lnTo>
                  <a:lnTo>
                    <a:pt x="18038" y="82863"/>
                  </a:lnTo>
                  <a:lnTo>
                    <a:pt x="20189" y="68395"/>
                  </a:lnTo>
                  <a:lnTo>
                    <a:pt x="21808" y="54364"/>
                  </a:lnTo>
                  <a:lnTo>
                    <a:pt x="23152" y="40160"/>
                  </a:lnTo>
                  <a:lnTo>
                    <a:pt x="24339" y="23422"/>
                  </a:lnTo>
                  <a:lnTo>
                    <a:pt x="255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 rot="212533">
            <a:off x="913281" y="4477372"/>
            <a:ext cx="1884599" cy="944663"/>
            <a:chOff x="913281" y="4477372"/>
            <a:chExt cx="1884599" cy="944663"/>
          </a:xfrm>
        </p:grpSpPr>
        <p:sp>
          <p:nvSpPr>
            <p:cNvPr id="19" name="Freeform 18"/>
            <p:cNvSpPr/>
            <p:nvPr/>
          </p:nvSpPr>
          <p:spPr>
            <a:xfrm>
              <a:off x="1022952" y="4493739"/>
              <a:ext cx="223201" cy="341602"/>
            </a:xfrm>
            <a:custGeom>
              <a:avLst/>
              <a:gdLst/>
              <a:ahLst/>
              <a:cxnLst/>
              <a:rect l="0" t="0" r="0" b="0"/>
              <a:pathLst>
                <a:path w="223201" h="341602">
                  <a:moveTo>
                    <a:pt x="185126" y="4690"/>
                  </a:moveTo>
                  <a:lnTo>
                    <a:pt x="173391" y="4690"/>
                  </a:lnTo>
                  <a:lnTo>
                    <a:pt x="162262" y="4690"/>
                  </a:lnTo>
                  <a:lnTo>
                    <a:pt x="150664" y="4690"/>
                  </a:lnTo>
                  <a:lnTo>
                    <a:pt x="138503" y="4690"/>
                  </a:lnTo>
                  <a:lnTo>
                    <a:pt x="125843" y="4690"/>
                  </a:lnTo>
                  <a:lnTo>
                    <a:pt x="112787" y="4685"/>
                  </a:lnTo>
                  <a:lnTo>
                    <a:pt x="99435" y="4513"/>
                  </a:lnTo>
                  <a:lnTo>
                    <a:pt x="85870" y="3864"/>
                  </a:lnTo>
                  <a:lnTo>
                    <a:pt x="72159" y="2620"/>
                  </a:lnTo>
                  <a:lnTo>
                    <a:pt x="58513" y="1140"/>
                  </a:lnTo>
                  <a:lnTo>
                    <a:pt x="45271" y="140"/>
                  </a:lnTo>
                  <a:lnTo>
                    <a:pt x="32604" y="0"/>
                  </a:lnTo>
                  <a:lnTo>
                    <a:pt x="21149" y="1078"/>
                  </a:lnTo>
                  <a:lnTo>
                    <a:pt x="12046" y="3863"/>
                  </a:lnTo>
                  <a:lnTo>
                    <a:pt x="5707" y="8448"/>
                  </a:lnTo>
                  <a:lnTo>
                    <a:pt x="1909" y="14612"/>
                  </a:lnTo>
                  <a:lnTo>
                    <a:pt x="175" y="22030"/>
                  </a:lnTo>
                  <a:lnTo>
                    <a:pt x="0" y="30390"/>
                  </a:lnTo>
                  <a:lnTo>
                    <a:pt x="792" y="39593"/>
                  </a:lnTo>
                  <a:lnTo>
                    <a:pt x="1911" y="49746"/>
                  </a:lnTo>
                  <a:lnTo>
                    <a:pt x="2989" y="60834"/>
                  </a:lnTo>
                  <a:lnTo>
                    <a:pt x="4046" y="72720"/>
                  </a:lnTo>
                  <a:lnTo>
                    <a:pt x="5369" y="85229"/>
                  </a:lnTo>
                  <a:lnTo>
                    <a:pt x="7114" y="98198"/>
                  </a:lnTo>
                  <a:lnTo>
                    <a:pt x="9288" y="111330"/>
                  </a:lnTo>
                  <a:lnTo>
                    <a:pt x="11827" y="124220"/>
                  </a:lnTo>
                  <a:lnTo>
                    <a:pt x="14655" y="136643"/>
                  </a:lnTo>
                  <a:lnTo>
                    <a:pt x="17883" y="147756"/>
                  </a:lnTo>
                  <a:lnTo>
                    <a:pt x="22548" y="155877"/>
                  </a:lnTo>
                  <a:lnTo>
                    <a:pt x="28975" y="160148"/>
                  </a:lnTo>
                  <a:lnTo>
                    <a:pt x="35763" y="160949"/>
                  </a:lnTo>
                  <a:lnTo>
                    <a:pt x="42516" y="159192"/>
                  </a:lnTo>
                  <a:lnTo>
                    <a:pt x="49419" y="155846"/>
                  </a:lnTo>
                  <a:lnTo>
                    <a:pt x="56829" y="151803"/>
                  </a:lnTo>
                  <a:lnTo>
                    <a:pt x="64898" y="147587"/>
                  </a:lnTo>
                  <a:lnTo>
                    <a:pt x="73760" y="143594"/>
                  </a:lnTo>
                  <a:lnTo>
                    <a:pt x="83611" y="140204"/>
                  </a:lnTo>
                  <a:lnTo>
                    <a:pt x="94455" y="137559"/>
                  </a:lnTo>
                  <a:lnTo>
                    <a:pt x="105989" y="135933"/>
                  </a:lnTo>
                  <a:lnTo>
                    <a:pt x="117723" y="135813"/>
                  </a:lnTo>
                  <a:lnTo>
                    <a:pt x="129353" y="137325"/>
                  </a:lnTo>
                  <a:lnTo>
                    <a:pt x="140771" y="140288"/>
                  </a:lnTo>
                  <a:lnTo>
                    <a:pt x="151970" y="144410"/>
                  </a:lnTo>
                  <a:lnTo>
                    <a:pt x="162975" y="149407"/>
                  </a:lnTo>
                  <a:lnTo>
                    <a:pt x="173501" y="155200"/>
                  </a:lnTo>
                  <a:lnTo>
                    <a:pt x="182971" y="161912"/>
                  </a:lnTo>
                  <a:lnTo>
                    <a:pt x="191157" y="169536"/>
                  </a:lnTo>
                  <a:lnTo>
                    <a:pt x="198145" y="177942"/>
                  </a:lnTo>
                  <a:lnTo>
                    <a:pt x="204156" y="186963"/>
                  </a:lnTo>
                  <a:lnTo>
                    <a:pt x="209419" y="196445"/>
                  </a:lnTo>
                  <a:lnTo>
                    <a:pt x="213972" y="206422"/>
                  </a:lnTo>
                  <a:lnTo>
                    <a:pt x="217666" y="217106"/>
                  </a:lnTo>
                  <a:lnTo>
                    <a:pt x="220484" y="228548"/>
                  </a:lnTo>
                  <a:lnTo>
                    <a:pt x="222377" y="240503"/>
                  </a:lnTo>
                  <a:lnTo>
                    <a:pt x="223200" y="252528"/>
                  </a:lnTo>
                  <a:lnTo>
                    <a:pt x="222969" y="264353"/>
                  </a:lnTo>
                  <a:lnTo>
                    <a:pt x="221678" y="275733"/>
                  </a:lnTo>
                  <a:lnTo>
                    <a:pt x="219216" y="286375"/>
                  </a:lnTo>
                  <a:lnTo>
                    <a:pt x="215629" y="296194"/>
                  </a:lnTo>
                  <a:lnTo>
                    <a:pt x="210933" y="305108"/>
                  </a:lnTo>
                  <a:lnTo>
                    <a:pt x="205033" y="312958"/>
                  </a:lnTo>
                  <a:lnTo>
                    <a:pt x="197984" y="319755"/>
                  </a:lnTo>
                  <a:lnTo>
                    <a:pt x="189811" y="325490"/>
                  </a:lnTo>
                  <a:lnTo>
                    <a:pt x="180423" y="330053"/>
                  </a:lnTo>
                  <a:lnTo>
                    <a:pt x="169884" y="333495"/>
                  </a:lnTo>
                  <a:lnTo>
                    <a:pt x="158384" y="335994"/>
                  </a:lnTo>
                  <a:lnTo>
                    <a:pt x="146141" y="337762"/>
                  </a:lnTo>
                  <a:lnTo>
                    <a:pt x="133350" y="338993"/>
                  </a:lnTo>
                  <a:lnTo>
                    <a:pt x="120169" y="339838"/>
                  </a:lnTo>
                  <a:lnTo>
                    <a:pt x="106714" y="340414"/>
                  </a:lnTo>
                  <a:lnTo>
                    <a:pt x="93090" y="340803"/>
                  </a:lnTo>
                  <a:lnTo>
                    <a:pt x="79961" y="341067"/>
                  </a:lnTo>
                  <a:lnTo>
                    <a:pt x="67270" y="341273"/>
                  </a:lnTo>
                  <a:lnTo>
                    <a:pt x="53903" y="341441"/>
                  </a:lnTo>
                  <a:lnTo>
                    <a:pt x="37727" y="341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13281" y="4909040"/>
              <a:ext cx="452726" cy="31586"/>
            </a:xfrm>
            <a:custGeom>
              <a:avLst/>
              <a:gdLst/>
              <a:ahLst/>
              <a:cxnLst/>
              <a:rect l="0" t="0" r="0" b="0"/>
              <a:pathLst>
                <a:path w="452726" h="31586">
                  <a:moveTo>
                    <a:pt x="452725" y="0"/>
                  </a:moveTo>
                  <a:lnTo>
                    <a:pt x="440990" y="0"/>
                  </a:lnTo>
                  <a:lnTo>
                    <a:pt x="429861" y="0"/>
                  </a:lnTo>
                  <a:lnTo>
                    <a:pt x="418258" y="0"/>
                  </a:lnTo>
                  <a:lnTo>
                    <a:pt x="405924" y="0"/>
                  </a:lnTo>
                  <a:lnTo>
                    <a:pt x="392616" y="0"/>
                  </a:lnTo>
                  <a:lnTo>
                    <a:pt x="378306" y="0"/>
                  </a:lnTo>
                  <a:lnTo>
                    <a:pt x="363129" y="0"/>
                  </a:lnTo>
                  <a:lnTo>
                    <a:pt x="347267" y="0"/>
                  </a:lnTo>
                  <a:lnTo>
                    <a:pt x="330896" y="0"/>
                  </a:lnTo>
                  <a:lnTo>
                    <a:pt x="314159" y="0"/>
                  </a:lnTo>
                  <a:lnTo>
                    <a:pt x="297164" y="0"/>
                  </a:lnTo>
                  <a:lnTo>
                    <a:pt x="279996" y="5"/>
                  </a:lnTo>
                  <a:lnTo>
                    <a:pt x="262875" y="177"/>
                  </a:lnTo>
                  <a:lnTo>
                    <a:pt x="246145" y="826"/>
                  </a:lnTo>
                  <a:lnTo>
                    <a:pt x="229965" y="2075"/>
                  </a:lnTo>
                  <a:lnTo>
                    <a:pt x="214320" y="3727"/>
                  </a:lnTo>
                  <a:lnTo>
                    <a:pt x="199120" y="5375"/>
                  </a:lnTo>
                  <a:lnTo>
                    <a:pt x="184258" y="6782"/>
                  </a:lnTo>
                  <a:lnTo>
                    <a:pt x="169479" y="8049"/>
                  </a:lnTo>
                  <a:lnTo>
                    <a:pt x="154403" y="9505"/>
                  </a:lnTo>
                  <a:lnTo>
                    <a:pt x="138847" y="11331"/>
                  </a:lnTo>
                  <a:lnTo>
                    <a:pt x="122804" y="13389"/>
                  </a:lnTo>
                  <a:lnTo>
                    <a:pt x="106348" y="15317"/>
                  </a:lnTo>
                  <a:lnTo>
                    <a:pt x="89587" y="16915"/>
                  </a:lnTo>
                  <a:lnTo>
                    <a:pt x="72977" y="18342"/>
                  </a:lnTo>
                  <a:lnTo>
                    <a:pt x="55477" y="20274"/>
                  </a:lnTo>
                  <a:lnTo>
                    <a:pt x="33315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71208" y="5066968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7662" y="11869"/>
                  </a:lnTo>
                  <a:lnTo>
                    <a:pt x="5520" y="24278"/>
                  </a:lnTo>
                  <a:lnTo>
                    <a:pt x="3917" y="38465"/>
                  </a:lnTo>
                  <a:lnTo>
                    <a:pt x="2736" y="54173"/>
                  </a:lnTo>
                  <a:lnTo>
                    <a:pt x="1888" y="70818"/>
                  </a:lnTo>
                  <a:lnTo>
                    <a:pt x="1290" y="87953"/>
                  </a:lnTo>
                  <a:lnTo>
                    <a:pt x="876" y="105327"/>
                  </a:lnTo>
                  <a:lnTo>
                    <a:pt x="592" y="122809"/>
                  </a:lnTo>
                  <a:lnTo>
                    <a:pt x="398" y="140335"/>
                  </a:lnTo>
                  <a:lnTo>
                    <a:pt x="268" y="157710"/>
                  </a:lnTo>
                  <a:lnTo>
                    <a:pt x="179" y="174616"/>
                  </a:lnTo>
                  <a:lnTo>
                    <a:pt x="120" y="190919"/>
                  </a:lnTo>
                  <a:lnTo>
                    <a:pt x="80" y="206648"/>
                  </a:lnTo>
                  <a:lnTo>
                    <a:pt x="54" y="221904"/>
                  </a:lnTo>
                  <a:lnTo>
                    <a:pt x="36" y="236799"/>
                  </a:lnTo>
                  <a:lnTo>
                    <a:pt x="24" y="251431"/>
                  </a:lnTo>
                  <a:lnTo>
                    <a:pt x="16" y="265876"/>
                  </a:lnTo>
                  <a:lnTo>
                    <a:pt x="11" y="280176"/>
                  </a:lnTo>
                  <a:lnTo>
                    <a:pt x="7" y="293961"/>
                  </a:lnTo>
                  <a:lnTo>
                    <a:pt x="5" y="307909"/>
                  </a:lnTo>
                  <a:lnTo>
                    <a:pt x="2" y="3243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65562" y="5065048"/>
              <a:ext cx="242559" cy="356987"/>
            </a:xfrm>
            <a:custGeom>
              <a:avLst/>
              <a:gdLst/>
              <a:ahLst/>
              <a:cxnLst/>
              <a:rect l="0" t="0" r="0" b="0"/>
              <a:pathLst>
                <a:path w="242559" h="356987">
                  <a:moveTo>
                    <a:pt x="10931" y="44033"/>
                  </a:moveTo>
                  <a:lnTo>
                    <a:pt x="7997" y="52902"/>
                  </a:lnTo>
                  <a:lnTo>
                    <a:pt x="5215" y="61889"/>
                  </a:lnTo>
                  <a:lnTo>
                    <a:pt x="2341" y="71784"/>
                  </a:lnTo>
                  <a:lnTo>
                    <a:pt x="252" y="79036"/>
                  </a:lnTo>
                  <a:lnTo>
                    <a:pt x="0" y="79663"/>
                  </a:lnTo>
                  <a:lnTo>
                    <a:pt x="1137" y="75694"/>
                  </a:lnTo>
                  <a:lnTo>
                    <a:pt x="3147" y="69085"/>
                  </a:lnTo>
                  <a:lnTo>
                    <a:pt x="5699" y="60949"/>
                  </a:lnTo>
                  <a:lnTo>
                    <a:pt x="8596" y="51910"/>
                  </a:lnTo>
                  <a:lnTo>
                    <a:pt x="11878" y="42492"/>
                  </a:lnTo>
                  <a:lnTo>
                    <a:pt x="15774" y="33210"/>
                  </a:lnTo>
                  <a:lnTo>
                    <a:pt x="20374" y="24330"/>
                  </a:lnTo>
                  <a:lnTo>
                    <a:pt x="25941" y="16224"/>
                  </a:lnTo>
                  <a:lnTo>
                    <a:pt x="32969" y="9452"/>
                  </a:lnTo>
                  <a:lnTo>
                    <a:pt x="41582" y="4208"/>
                  </a:lnTo>
                  <a:lnTo>
                    <a:pt x="51283" y="839"/>
                  </a:lnTo>
                  <a:lnTo>
                    <a:pt x="61171" y="0"/>
                  </a:lnTo>
                  <a:lnTo>
                    <a:pt x="70701" y="1809"/>
                  </a:lnTo>
                  <a:lnTo>
                    <a:pt x="79537" y="5937"/>
                  </a:lnTo>
                  <a:lnTo>
                    <a:pt x="87392" y="11905"/>
                  </a:lnTo>
                  <a:lnTo>
                    <a:pt x="94225" y="19256"/>
                  </a:lnTo>
                  <a:lnTo>
                    <a:pt x="100169" y="27934"/>
                  </a:lnTo>
                  <a:lnTo>
                    <a:pt x="105411" y="38259"/>
                  </a:lnTo>
                  <a:lnTo>
                    <a:pt x="110125" y="50276"/>
                  </a:lnTo>
                  <a:lnTo>
                    <a:pt x="114294" y="63769"/>
                  </a:lnTo>
                  <a:lnTo>
                    <a:pt x="117724" y="78428"/>
                  </a:lnTo>
                  <a:lnTo>
                    <a:pt x="120366" y="93954"/>
                  </a:lnTo>
                  <a:lnTo>
                    <a:pt x="122310" y="109939"/>
                  </a:lnTo>
                  <a:lnTo>
                    <a:pt x="123698" y="125889"/>
                  </a:lnTo>
                  <a:lnTo>
                    <a:pt x="124669" y="141540"/>
                  </a:lnTo>
                  <a:lnTo>
                    <a:pt x="125339" y="156827"/>
                  </a:lnTo>
                  <a:lnTo>
                    <a:pt x="125796" y="171786"/>
                  </a:lnTo>
                  <a:lnTo>
                    <a:pt x="126103" y="186481"/>
                  </a:lnTo>
                  <a:lnTo>
                    <a:pt x="126139" y="200979"/>
                  </a:lnTo>
                  <a:lnTo>
                    <a:pt x="125632" y="215333"/>
                  </a:lnTo>
                  <a:lnTo>
                    <a:pt x="124474" y="229584"/>
                  </a:lnTo>
                  <a:lnTo>
                    <a:pt x="122712" y="243596"/>
                  </a:lnTo>
                  <a:lnTo>
                    <a:pt x="120458" y="257085"/>
                  </a:lnTo>
                  <a:lnTo>
                    <a:pt x="117830" y="269937"/>
                  </a:lnTo>
                  <a:lnTo>
                    <a:pt x="114931" y="282194"/>
                  </a:lnTo>
                  <a:lnTo>
                    <a:pt x="111839" y="293966"/>
                  </a:lnTo>
                  <a:lnTo>
                    <a:pt x="108609" y="305363"/>
                  </a:lnTo>
                  <a:lnTo>
                    <a:pt x="105118" y="316323"/>
                  </a:lnTo>
                  <a:lnTo>
                    <a:pt x="101090" y="326617"/>
                  </a:lnTo>
                  <a:lnTo>
                    <a:pt x="96405" y="336160"/>
                  </a:lnTo>
                  <a:lnTo>
                    <a:pt x="90782" y="344535"/>
                  </a:lnTo>
                  <a:lnTo>
                    <a:pt x="83718" y="350950"/>
                  </a:lnTo>
                  <a:lnTo>
                    <a:pt x="75082" y="355140"/>
                  </a:lnTo>
                  <a:lnTo>
                    <a:pt x="65366" y="356986"/>
                  </a:lnTo>
                  <a:lnTo>
                    <a:pt x="55467" y="356262"/>
                  </a:lnTo>
                  <a:lnTo>
                    <a:pt x="45935" y="353104"/>
                  </a:lnTo>
                  <a:lnTo>
                    <a:pt x="37267" y="347747"/>
                  </a:lnTo>
                  <a:lnTo>
                    <a:pt x="30058" y="340348"/>
                  </a:lnTo>
                  <a:lnTo>
                    <a:pt x="24480" y="331196"/>
                  </a:lnTo>
                  <a:lnTo>
                    <a:pt x="20533" y="320817"/>
                  </a:lnTo>
                  <a:lnTo>
                    <a:pt x="18235" y="309868"/>
                  </a:lnTo>
                  <a:lnTo>
                    <a:pt x="17430" y="298773"/>
                  </a:lnTo>
                  <a:lnTo>
                    <a:pt x="18004" y="287885"/>
                  </a:lnTo>
                  <a:lnTo>
                    <a:pt x="19975" y="277574"/>
                  </a:lnTo>
                  <a:lnTo>
                    <a:pt x="23232" y="267982"/>
                  </a:lnTo>
                  <a:lnTo>
                    <a:pt x="27875" y="259389"/>
                  </a:lnTo>
                  <a:lnTo>
                    <a:pt x="34272" y="252287"/>
                  </a:lnTo>
                  <a:lnTo>
                    <a:pt x="42463" y="246811"/>
                  </a:lnTo>
                  <a:lnTo>
                    <a:pt x="52047" y="242945"/>
                  </a:lnTo>
                  <a:lnTo>
                    <a:pt x="62390" y="240708"/>
                  </a:lnTo>
                  <a:lnTo>
                    <a:pt x="73043" y="239947"/>
                  </a:lnTo>
                  <a:lnTo>
                    <a:pt x="83617" y="240552"/>
                  </a:lnTo>
                  <a:lnTo>
                    <a:pt x="93710" y="242545"/>
                  </a:lnTo>
                  <a:lnTo>
                    <a:pt x="103160" y="245808"/>
                  </a:lnTo>
                  <a:lnTo>
                    <a:pt x="111996" y="250115"/>
                  </a:lnTo>
                  <a:lnTo>
                    <a:pt x="120325" y="255223"/>
                  </a:lnTo>
                  <a:lnTo>
                    <a:pt x="128271" y="260911"/>
                  </a:lnTo>
                  <a:lnTo>
                    <a:pt x="136102" y="266847"/>
                  </a:lnTo>
                  <a:lnTo>
                    <a:pt x="144207" y="272599"/>
                  </a:lnTo>
                  <a:lnTo>
                    <a:pt x="152777" y="277937"/>
                  </a:lnTo>
                  <a:lnTo>
                    <a:pt x="161823" y="282503"/>
                  </a:lnTo>
                  <a:lnTo>
                    <a:pt x="171274" y="285739"/>
                  </a:lnTo>
                  <a:lnTo>
                    <a:pt x="181036" y="287469"/>
                  </a:lnTo>
                  <a:lnTo>
                    <a:pt x="190955" y="287800"/>
                  </a:lnTo>
                  <a:lnTo>
                    <a:pt x="202010" y="286873"/>
                  </a:lnTo>
                  <a:lnTo>
                    <a:pt x="217407" y="283489"/>
                  </a:lnTo>
                  <a:lnTo>
                    <a:pt x="242558" y="275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46416" y="4531562"/>
              <a:ext cx="660418" cy="822182"/>
            </a:xfrm>
            <a:custGeom>
              <a:avLst/>
              <a:gdLst/>
              <a:ahLst/>
              <a:cxnLst/>
              <a:rect l="0" t="0" r="0" b="0"/>
              <a:pathLst>
                <a:path w="660418" h="822182">
                  <a:moveTo>
                    <a:pt x="261785" y="51095"/>
                  </a:moveTo>
                  <a:lnTo>
                    <a:pt x="252984" y="48295"/>
                  </a:lnTo>
                  <a:lnTo>
                    <a:pt x="244637" y="46793"/>
                  </a:lnTo>
                  <a:lnTo>
                    <a:pt x="235939" y="46486"/>
                  </a:lnTo>
                  <a:lnTo>
                    <a:pt x="226818" y="47165"/>
                  </a:lnTo>
                  <a:lnTo>
                    <a:pt x="217323" y="48634"/>
                  </a:lnTo>
                  <a:lnTo>
                    <a:pt x="207535" y="50707"/>
                  </a:lnTo>
                  <a:lnTo>
                    <a:pt x="197694" y="53389"/>
                  </a:lnTo>
                  <a:lnTo>
                    <a:pt x="188169" y="56860"/>
                  </a:lnTo>
                  <a:lnTo>
                    <a:pt x="179131" y="61156"/>
                  </a:lnTo>
                  <a:lnTo>
                    <a:pt x="170419" y="66174"/>
                  </a:lnTo>
                  <a:lnTo>
                    <a:pt x="161650" y="71767"/>
                  </a:lnTo>
                  <a:lnTo>
                    <a:pt x="152603" y="77794"/>
                  </a:lnTo>
                  <a:lnTo>
                    <a:pt x="143390" y="84299"/>
                  </a:lnTo>
                  <a:lnTo>
                    <a:pt x="134352" y="91496"/>
                  </a:lnTo>
                  <a:lnTo>
                    <a:pt x="125677" y="99450"/>
                  </a:lnTo>
                  <a:lnTo>
                    <a:pt x="117394" y="108079"/>
                  </a:lnTo>
                  <a:lnTo>
                    <a:pt x="109452" y="117250"/>
                  </a:lnTo>
                  <a:lnTo>
                    <a:pt x="101777" y="126828"/>
                  </a:lnTo>
                  <a:lnTo>
                    <a:pt x="94301" y="136701"/>
                  </a:lnTo>
                  <a:lnTo>
                    <a:pt x="86968" y="146781"/>
                  </a:lnTo>
                  <a:lnTo>
                    <a:pt x="79739" y="157009"/>
                  </a:lnTo>
                  <a:lnTo>
                    <a:pt x="72747" y="167505"/>
                  </a:lnTo>
                  <a:lnTo>
                    <a:pt x="66279" y="178543"/>
                  </a:lnTo>
                  <a:lnTo>
                    <a:pt x="60447" y="190228"/>
                  </a:lnTo>
                  <a:lnTo>
                    <a:pt x="55209" y="202346"/>
                  </a:lnTo>
                  <a:lnTo>
                    <a:pt x="50457" y="214482"/>
                  </a:lnTo>
                  <a:lnTo>
                    <a:pt x="46074" y="226389"/>
                  </a:lnTo>
                  <a:lnTo>
                    <a:pt x="41960" y="238165"/>
                  </a:lnTo>
                  <a:lnTo>
                    <a:pt x="38037" y="250137"/>
                  </a:lnTo>
                  <a:lnTo>
                    <a:pt x="34246" y="262494"/>
                  </a:lnTo>
                  <a:lnTo>
                    <a:pt x="30547" y="275419"/>
                  </a:lnTo>
                  <a:lnTo>
                    <a:pt x="26909" y="289168"/>
                  </a:lnTo>
                  <a:lnTo>
                    <a:pt x="23313" y="303790"/>
                  </a:lnTo>
                  <a:lnTo>
                    <a:pt x="19746" y="319018"/>
                  </a:lnTo>
                  <a:lnTo>
                    <a:pt x="16198" y="334386"/>
                  </a:lnTo>
                  <a:lnTo>
                    <a:pt x="12667" y="349610"/>
                  </a:lnTo>
                  <a:lnTo>
                    <a:pt x="9313" y="364593"/>
                  </a:lnTo>
                  <a:lnTo>
                    <a:pt x="6441" y="379340"/>
                  </a:lnTo>
                  <a:lnTo>
                    <a:pt x="4177" y="393889"/>
                  </a:lnTo>
                  <a:lnTo>
                    <a:pt x="2488" y="408288"/>
                  </a:lnTo>
                  <a:lnTo>
                    <a:pt x="1271" y="422575"/>
                  </a:lnTo>
                  <a:lnTo>
                    <a:pt x="420" y="436784"/>
                  </a:lnTo>
                  <a:lnTo>
                    <a:pt x="0" y="450939"/>
                  </a:lnTo>
                  <a:lnTo>
                    <a:pt x="242" y="465055"/>
                  </a:lnTo>
                  <a:lnTo>
                    <a:pt x="1215" y="479146"/>
                  </a:lnTo>
                  <a:lnTo>
                    <a:pt x="2681" y="493220"/>
                  </a:lnTo>
                  <a:lnTo>
                    <a:pt x="4203" y="507281"/>
                  </a:lnTo>
                  <a:lnTo>
                    <a:pt x="5526" y="521331"/>
                  </a:lnTo>
                  <a:lnTo>
                    <a:pt x="6735" y="535207"/>
                  </a:lnTo>
                  <a:lnTo>
                    <a:pt x="8154" y="548603"/>
                  </a:lnTo>
                  <a:lnTo>
                    <a:pt x="9960" y="561397"/>
                  </a:lnTo>
                  <a:lnTo>
                    <a:pt x="12173" y="573786"/>
                  </a:lnTo>
                  <a:lnTo>
                    <a:pt x="14738" y="586178"/>
                  </a:lnTo>
                  <a:lnTo>
                    <a:pt x="17582" y="598810"/>
                  </a:lnTo>
                  <a:lnTo>
                    <a:pt x="20798" y="611584"/>
                  </a:lnTo>
                  <a:lnTo>
                    <a:pt x="24635" y="624166"/>
                  </a:lnTo>
                  <a:lnTo>
                    <a:pt x="29174" y="636373"/>
                  </a:lnTo>
                  <a:lnTo>
                    <a:pt x="34189" y="648181"/>
                  </a:lnTo>
                  <a:lnTo>
                    <a:pt x="39246" y="659643"/>
                  </a:lnTo>
                  <a:lnTo>
                    <a:pt x="44096" y="670834"/>
                  </a:lnTo>
                  <a:lnTo>
                    <a:pt x="48826" y="681824"/>
                  </a:lnTo>
                  <a:lnTo>
                    <a:pt x="53762" y="692669"/>
                  </a:lnTo>
                  <a:lnTo>
                    <a:pt x="59082" y="703410"/>
                  </a:lnTo>
                  <a:lnTo>
                    <a:pt x="64809" y="713912"/>
                  </a:lnTo>
                  <a:lnTo>
                    <a:pt x="70885" y="723892"/>
                  </a:lnTo>
                  <a:lnTo>
                    <a:pt x="77240" y="733233"/>
                  </a:lnTo>
                  <a:lnTo>
                    <a:pt x="83967" y="741981"/>
                  </a:lnTo>
                  <a:lnTo>
                    <a:pt x="91314" y="750243"/>
                  </a:lnTo>
                  <a:lnTo>
                    <a:pt x="99368" y="758135"/>
                  </a:lnTo>
                  <a:lnTo>
                    <a:pt x="108065" y="765759"/>
                  </a:lnTo>
                  <a:lnTo>
                    <a:pt x="117281" y="773192"/>
                  </a:lnTo>
                  <a:lnTo>
                    <a:pt x="126889" y="780488"/>
                  </a:lnTo>
                  <a:lnTo>
                    <a:pt x="136781" y="787524"/>
                  </a:lnTo>
                  <a:lnTo>
                    <a:pt x="146874" y="794023"/>
                  </a:lnTo>
                  <a:lnTo>
                    <a:pt x="157112" y="799874"/>
                  </a:lnTo>
                  <a:lnTo>
                    <a:pt x="167613" y="805126"/>
                  </a:lnTo>
                  <a:lnTo>
                    <a:pt x="178656" y="809887"/>
                  </a:lnTo>
                  <a:lnTo>
                    <a:pt x="190343" y="814267"/>
                  </a:lnTo>
                  <a:lnTo>
                    <a:pt x="202463" y="818038"/>
                  </a:lnTo>
                  <a:lnTo>
                    <a:pt x="214600" y="820668"/>
                  </a:lnTo>
                  <a:lnTo>
                    <a:pt x="226508" y="821959"/>
                  </a:lnTo>
                  <a:lnTo>
                    <a:pt x="238284" y="822181"/>
                  </a:lnTo>
                  <a:lnTo>
                    <a:pt x="250257" y="821875"/>
                  </a:lnTo>
                  <a:lnTo>
                    <a:pt x="262609" y="821412"/>
                  </a:lnTo>
                  <a:lnTo>
                    <a:pt x="275363" y="820968"/>
                  </a:lnTo>
                  <a:lnTo>
                    <a:pt x="288463" y="820604"/>
                  </a:lnTo>
                  <a:lnTo>
                    <a:pt x="301832" y="820323"/>
                  </a:lnTo>
                  <a:lnTo>
                    <a:pt x="315234" y="819949"/>
                  </a:lnTo>
                  <a:lnTo>
                    <a:pt x="328306" y="819158"/>
                  </a:lnTo>
                  <a:lnTo>
                    <a:pt x="340873" y="817806"/>
                  </a:lnTo>
                  <a:lnTo>
                    <a:pt x="352938" y="815912"/>
                  </a:lnTo>
                  <a:lnTo>
                    <a:pt x="364581" y="813569"/>
                  </a:lnTo>
                  <a:lnTo>
                    <a:pt x="375900" y="810877"/>
                  </a:lnTo>
                  <a:lnTo>
                    <a:pt x="387148" y="807765"/>
                  </a:lnTo>
                  <a:lnTo>
                    <a:pt x="398700" y="803998"/>
                  </a:lnTo>
                  <a:lnTo>
                    <a:pt x="410728" y="799502"/>
                  </a:lnTo>
                  <a:lnTo>
                    <a:pt x="422909" y="794346"/>
                  </a:lnTo>
                  <a:lnTo>
                    <a:pt x="434554" y="788662"/>
                  </a:lnTo>
                  <a:lnTo>
                    <a:pt x="445315" y="782582"/>
                  </a:lnTo>
                  <a:lnTo>
                    <a:pt x="455336" y="776382"/>
                  </a:lnTo>
                  <a:lnTo>
                    <a:pt x="465060" y="770452"/>
                  </a:lnTo>
                  <a:lnTo>
                    <a:pt x="474782" y="764982"/>
                  </a:lnTo>
                  <a:lnTo>
                    <a:pt x="484466" y="759818"/>
                  </a:lnTo>
                  <a:lnTo>
                    <a:pt x="493828" y="754583"/>
                  </a:lnTo>
                  <a:lnTo>
                    <a:pt x="502723" y="749054"/>
                  </a:lnTo>
                  <a:lnTo>
                    <a:pt x="511156" y="743017"/>
                  </a:lnTo>
                  <a:lnTo>
                    <a:pt x="519199" y="736199"/>
                  </a:lnTo>
                  <a:lnTo>
                    <a:pt x="526941" y="728536"/>
                  </a:lnTo>
                  <a:lnTo>
                    <a:pt x="534463" y="720288"/>
                  </a:lnTo>
                  <a:lnTo>
                    <a:pt x="541827" y="711913"/>
                  </a:lnTo>
                  <a:lnTo>
                    <a:pt x="549081" y="703686"/>
                  </a:lnTo>
                  <a:lnTo>
                    <a:pt x="556258" y="695536"/>
                  </a:lnTo>
                  <a:lnTo>
                    <a:pt x="563384" y="687152"/>
                  </a:lnTo>
                  <a:lnTo>
                    <a:pt x="570471" y="678363"/>
                  </a:lnTo>
                  <a:lnTo>
                    <a:pt x="577365" y="669155"/>
                  </a:lnTo>
                  <a:lnTo>
                    <a:pt x="583769" y="659587"/>
                  </a:lnTo>
                  <a:lnTo>
                    <a:pt x="589560" y="649739"/>
                  </a:lnTo>
                  <a:lnTo>
                    <a:pt x="594941" y="639685"/>
                  </a:lnTo>
                  <a:lnTo>
                    <a:pt x="600321" y="629483"/>
                  </a:lnTo>
                  <a:lnTo>
                    <a:pt x="605940" y="619176"/>
                  </a:lnTo>
                  <a:lnTo>
                    <a:pt x="611698" y="608797"/>
                  </a:lnTo>
                  <a:lnTo>
                    <a:pt x="617263" y="598370"/>
                  </a:lnTo>
                  <a:lnTo>
                    <a:pt x="622452" y="587906"/>
                  </a:lnTo>
                  <a:lnTo>
                    <a:pt x="627242" y="577250"/>
                  </a:lnTo>
                  <a:lnTo>
                    <a:pt x="631686" y="566104"/>
                  </a:lnTo>
                  <a:lnTo>
                    <a:pt x="635858" y="554338"/>
                  </a:lnTo>
                  <a:lnTo>
                    <a:pt x="639830" y="541825"/>
                  </a:lnTo>
                  <a:lnTo>
                    <a:pt x="643657" y="528360"/>
                  </a:lnTo>
                  <a:lnTo>
                    <a:pt x="647378" y="513933"/>
                  </a:lnTo>
                  <a:lnTo>
                    <a:pt x="650862" y="498838"/>
                  </a:lnTo>
                  <a:lnTo>
                    <a:pt x="653822" y="483559"/>
                  </a:lnTo>
                  <a:lnTo>
                    <a:pt x="656145" y="468396"/>
                  </a:lnTo>
                  <a:lnTo>
                    <a:pt x="657873" y="453453"/>
                  </a:lnTo>
                  <a:lnTo>
                    <a:pt x="659116" y="438733"/>
                  </a:lnTo>
                  <a:lnTo>
                    <a:pt x="659985" y="424202"/>
                  </a:lnTo>
                  <a:lnTo>
                    <a:pt x="660417" y="409816"/>
                  </a:lnTo>
                  <a:lnTo>
                    <a:pt x="660183" y="395536"/>
                  </a:lnTo>
                  <a:lnTo>
                    <a:pt x="659211" y="381328"/>
                  </a:lnTo>
                  <a:lnTo>
                    <a:pt x="657576" y="367004"/>
                  </a:lnTo>
                  <a:lnTo>
                    <a:pt x="655407" y="352242"/>
                  </a:lnTo>
                  <a:lnTo>
                    <a:pt x="652837" y="336899"/>
                  </a:lnTo>
                  <a:lnTo>
                    <a:pt x="649977" y="321001"/>
                  </a:lnTo>
                  <a:lnTo>
                    <a:pt x="646910" y="304643"/>
                  </a:lnTo>
                  <a:lnTo>
                    <a:pt x="643702" y="287943"/>
                  </a:lnTo>
                  <a:lnTo>
                    <a:pt x="640397" y="271321"/>
                  </a:lnTo>
                  <a:lnTo>
                    <a:pt x="637024" y="255469"/>
                  </a:lnTo>
                  <a:lnTo>
                    <a:pt x="633602" y="240699"/>
                  </a:lnTo>
                  <a:lnTo>
                    <a:pt x="629981" y="226985"/>
                  </a:lnTo>
                  <a:lnTo>
                    <a:pt x="625864" y="214155"/>
                  </a:lnTo>
                  <a:lnTo>
                    <a:pt x="621129" y="202002"/>
                  </a:lnTo>
                  <a:lnTo>
                    <a:pt x="615813" y="190347"/>
                  </a:lnTo>
                  <a:lnTo>
                    <a:pt x="610019" y="179045"/>
                  </a:lnTo>
                  <a:lnTo>
                    <a:pt x="603862" y="167991"/>
                  </a:lnTo>
                  <a:lnTo>
                    <a:pt x="597439" y="157107"/>
                  </a:lnTo>
                  <a:lnTo>
                    <a:pt x="590829" y="146338"/>
                  </a:lnTo>
                  <a:lnTo>
                    <a:pt x="584088" y="135649"/>
                  </a:lnTo>
                  <a:lnTo>
                    <a:pt x="577257" y="125012"/>
                  </a:lnTo>
                  <a:lnTo>
                    <a:pt x="570365" y="114411"/>
                  </a:lnTo>
                  <a:lnTo>
                    <a:pt x="563426" y="103839"/>
                  </a:lnTo>
                  <a:lnTo>
                    <a:pt x="556291" y="93451"/>
                  </a:lnTo>
                  <a:lnTo>
                    <a:pt x="548662" y="83549"/>
                  </a:lnTo>
                  <a:lnTo>
                    <a:pt x="540415" y="74259"/>
                  </a:lnTo>
                  <a:lnTo>
                    <a:pt x="531588" y="65547"/>
                  </a:lnTo>
                  <a:lnTo>
                    <a:pt x="522284" y="57309"/>
                  </a:lnTo>
                  <a:lnTo>
                    <a:pt x="512616" y="49437"/>
                  </a:lnTo>
                  <a:lnTo>
                    <a:pt x="502684" y="41996"/>
                  </a:lnTo>
                  <a:lnTo>
                    <a:pt x="492564" y="35219"/>
                  </a:lnTo>
                  <a:lnTo>
                    <a:pt x="482313" y="29176"/>
                  </a:lnTo>
                  <a:lnTo>
                    <a:pt x="471972" y="23795"/>
                  </a:lnTo>
                  <a:lnTo>
                    <a:pt x="461570" y="18947"/>
                  </a:lnTo>
                  <a:lnTo>
                    <a:pt x="451122" y="14504"/>
                  </a:lnTo>
                  <a:lnTo>
                    <a:pt x="440478" y="10519"/>
                  </a:lnTo>
                  <a:lnTo>
                    <a:pt x="429339" y="7215"/>
                  </a:lnTo>
                  <a:lnTo>
                    <a:pt x="417578" y="4658"/>
                  </a:lnTo>
                  <a:lnTo>
                    <a:pt x="405068" y="2771"/>
                  </a:lnTo>
                  <a:lnTo>
                    <a:pt x="391606" y="1421"/>
                  </a:lnTo>
                  <a:lnTo>
                    <a:pt x="377185" y="480"/>
                  </a:lnTo>
                  <a:lnTo>
                    <a:pt x="362264" y="0"/>
                  </a:lnTo>
                  <a:lnTo>
                    <a:pt x="347634" y="202"/>
                  </a:lnTo>
                  <a:lnTo>
                    <a:pt x="333720" y="1158"/>
                  </a:lnTo>
                  <a:lnTo>
                    <a:pt x="320429" y="2951"/>
                  </a:lnTo>
                  <a:lnTo>
                    <a:pt x="307358" y="5758"/>
                  </a:lnTo>
                  <a:lnTo>
                    <a:pt x="294234" y="9570"/>
                  </a:lnTo>
                  <a:lnTo>
                    <a:pt x="281114" y="14079"/>
                  </a:lnTo>
                  <a:lnTo>
                    <a:pt x="268291" y="18790"/>
                  </a:lnTo>
                  <a:lnTo>
                    <a:pt x="255923" y="23399"/>
                  </a:lnTo>
                  <a:lnTo>
                    <a:pt x="244078" y="27841"/>
                  </a:lnTo>
                  <a:lnTo>
                    <a:pt x="231438" y="32734"/>
                  </a:lnTo>
                  <a:lnTo>
                    <a:pt x="214657" y="39625"/>
                  </a:lnTo>
                  <a:lnTo>
                    <a:pt x="188086" y="510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9424" y="4477372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11801"/>
                  </a:lnTo>
                  <a:lnTo>
                    <a:pt x="0" y="23571"/>
                  </a:lnTo>
                  <a:lnTo>
                    <a:pt x="4" y="36461"/>
                  </a:lnTo>
                  <a:lnTo>
                    <a:pt x="177" y="50309"/>
                  </a:lnTo>
                  <a:lnTo>
                    <a:pt x="825" y="64637"/>
                  </a:lnTo>
                  <a:lnTo>
                    <a:pt x="2074" y="79106"/>
                  </a:lnTo>
                  <a:lnTo>
                    <a:pt x="3727" y="93556"/>
                  </a:lnTo>
                  <a:lnTo>
                    <a:pt x="5375" y="107932"/>
                  </a:lnTo>
                  <a:lnTo>
                    <a:pt x="6778" y="122227"/>
                  </a:lnTo>
                  <a:lnTo>
                    <a:pt x="7871" y="136452"/>
                  </a:lnTo>
                  <a:lnTo>
                    <a:pt x="8678" y="150622"/>
                  </a:lnTo>
                  <a:lnTo>
                    <a:pt x="9261" y="164742"/>
                  </a:lnTo>
                  <a:lnTo>
                    <a:pt x="9868" y="178605"/>
                  </a:lnTo>
                  <a:lnTo>
                    <a:pt x="11094" y="193357"/>
                  </a:lnTo>
                  <a:lnTo>
                    <a:pt x="14165" y="212532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24138" y="4740584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227621" y="67"/>
                  </a:lnTo>
                  <a:lnTo>
                    <a:pt x="214990" y="707"/>
                  </a:lnTo>
                  <a:lnTo>
                    <a:pt x="203086" y="2004"/>
                  </a:lnTo>
                  <a:lnTo>
                    <a:pt x="191604" y="3864"/>
                  </a:lnTo>
                  <a:lnTo>
                    <a:pt x="180412" y="6180"/>
                  </a:lnTo>
                  <a:lnTo>
                    <a:pt x="169425" y="8851"/>
                  </a:lnTo>
                  <a:lnTo>
                    <a:pt x="158582" y="11948"/>
                  </a:lnTo>
                  <a:lnTo>
                    <a:pt x="147839" y="15703"/>
                  </a:lnTo>
                  <a:lnTo>
                    <a:pt x="137166" y="20187"/>
                  </a:lnTo>
                  <a:lnTo>
                    <a:pt x="126540" y="25163"/>
                  </a:lnTo>
                  <a:lnTo>
                    <a:pt x="115946" y="30196"/>
                  </a:lnTo>
                  <a:lnTo>
                    <a:pt x="105374" y="35024"/>
                  </a:lnTo>
                  <a:lnTo>
                    <a:pt x="94816" y="39570"/>
                  </a:lnTo>
                  <a:lnTo>
                    <a:pt x="84268" y="43851"/>
                  </a:lnTo>
                  <a:lnTo>
                    <a:pt x="73726" y="47913"/>
                  </a:lnTo>
                  <a:lnTo>
                    <a:pt x="63189" y="51810"/>
                  </a:lnTo>
                  <a:lnTo>
                    <a:pt x="52655" y="55588"/>
                  </a:lnTo>
                  <a:lnTo>
                    <a:pt x="42136" y="59276"/>
                  </a:lnTo>
                  <a:lnTo>
                    <a:pt x="32086" y="62750"/>
                  </a:lnTo>
                  <a:lnTo>
                    <a:pt x="22410" y="66073"/>
                  </a:lnTo>
                  <a:lnTo>
                    <a:pt x="12256" y="6953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78595" y="4890471"/>
              <a:ext cx="219285" cy="374011"/>
            </a:xfrm>
            <a:custGeom>
              <a:avLst/>
              <a:gdLst/>
              <a:ahLst/>
              <a:cxnLst/>
              <a:rect l="0" t="0" r="0" b="0"/>
              <a:pathLst>
                <a:path w="219285" h="374011">
                  <a:moveTo>
                    <a:pt x="61357" y="18569"/>
                  </a:moveTo>
                  <a:lnTo>
                    <a:pt x="55557" y="27371"/>
                  </a:lnTo>
                  <a:lnTo>
                    <a:pt x="50632" y="35717"/>
                  </a:lnTo>
                  <a:lnTo>
                    <a:pt x="46130" y="44416"/>
                  </a:lnTo>
                  <a:lnTo>
                    <a:pt x="41909" y="53537"/>
                  </a:lnTo>
                  <a:lnTo>
                    <a:pt x="37895" y="63032"/>
                  </a:lnTo>
                  <a:lnTo>
                    <a:pt x="34028" y="72752"/>
                  </a:lnTo>
                  <a:lnTo>
                    <a:pt x="30076" y="80114"/>
                  </a:lnTo>
                  <a:lnTo>
                    <a:pt x="26514" y="81929"/>
                  </a:lnTo>
                  <a:lnTo>
                    <a:pt x="24496" y="79171"/>
                  </a:lnTo>
                  <a:lnTo>
                    <a:pt x="24064" y="73452"/>
                  </a:lnTo>
                  <a:lnTo>
                    <a:pt x="24859" y="65914"/>
                  </a:lnTo>
                  <a:lnTo>
                    <a:pt x="26524" y="57266"/>
                  </a:lnTo>
                  <a:lnTo>
                    <a:pt x="28794" y="47938"/>
                  </a:lnTo>
                  <a:lnTo>
                    <a:pt x="31640" y="38351"/>
                  </a:lnTo>
                  <a:lnTo>
                    <a:pt x="35238" y="28969"/>
                  </a:lnTo>
                  <a:lnTo>
                    <a:pt x="39634" y="20032"/>
                  </a:lnTo>
                  <a:lnTo>
                    <a:pt x="45063" y="12060"/>
                  </a:lnTo>
                  <a:lnTo>
                    <a:pt x="51998" y="5915"/>
                  </a:lnTo>
                  <a:lnTo>
                    <a:pt x="60549" y="1899"/>
                  </a:lnTo>
                  <a:lnTo>
                    <a:pt x="70208" y="0"/>
                  </a:lnTo>
                  <a:lnTo>
                    <a:pt x="80068" y="154"/>
                  </a:lnTo>
                  <a:lnTo>
                    <a:pt x="89580" y="2113"/>
                  </a:lnTo>
                  <a:lnTo>
                    <a:pt x="98403" y="5679"/>
                  </a:lnTo>
                  <a:lnTo>
                    <a:pt x="106249" y="10805"/>
                  </a:lnTo>
                  <a:lnTo>
                    <a:pt x="113077" y="17320"/>
                  </a:lnTo>
                  <a:lnTo>
                    <a:pt x="119018" y="24964"/>
                  </a:lnTo>
                  <a:lnTo>
                    <a:pt x="124257" y="33464"/>
                  </a:lnTo>
                  <a:lnTo>
                    <a:pt x="128969" y="42593"/>
                  </a:lnTo>
                  <a:lnTo>
                    <a:pt x="133138" y="52331"/>
                  </a:lnTo>
                  <a:lnTo>
                    <a:pt x="136566" y="62854"/>
                  </a:lnTo>
                  <a:lnTo>
                    <a:pt x="139208" y="74194"/>
                  </a:lnTo>
                  <a:lnTo>
                    <a:pt x="141152" y="86250"/>
                  </a:lnTo>
                  <a:lnTo>
                    <a:pt x="142539" y="98875"/>
                  </a:lnTo>
                  <a:lnTo>
                    <a:pt x="143510" y="111925"/>
                  </a:lnTo>
                  <a:lnTo>
                    <a:pt x="144180" y="125282"/>
                  </a:lnTo>
                  <a:lnTo>
                    <a:pt x="144638" y="138854"/>
                  </a:lnTo>
                  <a:lnTo>
                    <a:pt x="144943" y="152582"/>
                  </a:lnTo>
                  <a:lnTo>
                    <a:pt x="144980" y="166579"/>
                  </a:lnTo>
                  <a:lnTo>
                    <a:pt x="144473" y="181122"/>
                  </a:lnTo>
                  <a:lnTo>
                    <a:pt x="143314" y="196308"/>
                  </a:lnTo>
                  <a:lnTo>
                    <a:pt x="141552" y="211762"/>
                  </a:lnTo>
                  <a:lnTo>
                    <a:pt x="139298" y="226756"/>
                  </a:lnTo>
                  <a:lnTo>
                    <a:pt x="136671" y="240915"/>
                  </a:lnTo>
                  <a:lnTo>
                    <a:pt x="133771" y="254201"/>
                  </a:lnTo>
                  <a:lnTo>
                    <a:pt x="130680" y="266738"/>
                  </a:lnTo>
                  <a:lnTo>
                    <a:pt x="127450" y="278684"/>
                  </a:lnTo>
                  <a:lnTo>
                    <a:pt x="123959" y="290030"/>
                  </a:lnTo>
                  <a:lnTo>
                    <a:pt x="119930" y="300591"/>
                  </a:lnTo>
                  <a:lnTo>
                    <a:pt x="115254" y="310335"/>
                  </a:lnTo>
                  <a:lnTo>
                    <a:pt x="109977" y="319525"/>
                  </a:lnTo>
                  <a:lnTo>
                    <a:pt x="104211" y="328617"/>
                  </a:lnTo>
                  <a:lnTo>
                    <a:pt x="98066" y="337876"/>
                  </a:lnTo>
                  <a:lnTo>
                    <a:pt x="91483" y="347062"/>
                  </a:lnTo>
                  <a:lnTo>
                    <a:pt x="84232" y="355550"/>
                  </a:lnTo>
                  <a:lnTo>
                    <a:pt x="76243" y="363023"/>
                  </a:lnTo>
                  <a:lnTo>
                    <a:pt x="67590" y="369006"/>
                  </a:lnTo>
                  <a:lnTo>
                    <a:pt x="58404" y="372736"/>
                  </a:lnTo>
                  <a:lnTo>
                    <a:pt x="48820" y="374010"/>
                  </a:lnTo>
                  <a:lnTo>
                    <a:pt x="39114" y="372931"/>
                  </a:lnTo>
                  <a:lnTo>
                    <a:pt x="29677" y="369631"/>
                  </a:lnTo>
                  <a:lnTo>
                    <a:pt x="20717" y="364410"/>
                  </a:lnTo>
                  <a:lnTo>
                    <a:pt x="12736" y="357502"/>
                  </a:lnTo>
                  <a:lnTo>
                    <a:pt x="6586" y="348979"/>
                  </a:lnTo>
                  <a:lnTo>
                    <a:pt x="2566" y="339034"/>
                  </a:lnTo>
                  <a:lnTo>
                    <a:pt x="494" y="328104"/>
                  </a:lnTo>
                  <a:lnTo>
                    <a:pt x="0" y="316777"/>
                  </a:lnTo>
                  <a:lnTo>
                    <a:pt x="715" y="305433"/>
                  </a:lnTo>
                  <a:lnTo>
                    <a:pt x="2802" y="294717"/>
                  </a:lnTo>
                  <a:lnTo>
                    <a:pt x="6928" y="285585"/>
                  </a:lnTo>
                  <a:lnTo>
                    <a:pt x="13286" y="278421"/>
                  </a:lnTo>
                  <a:lnTo>
                    <a:pt x="21317" y="273426"/>
                  </a:lnTo>
                  <a:lnTo>
                    <a:pt x="30008" y="270881"/>
                  </a:lnTo>
                  <a:lnTo>
                    <a:pt x="38708" y="270688"/>
                  </a:lnTo>
                  <a:lnTo>
                    <a:pt x="47310" y="272471"/>
                  </a:lnTo>
                  <a:lnTo>
                    <a:pt x="56064" y="275784"/>
                  </a:lnTo>
                  <a:lnTo>
                    <a:pt x="65135" y="280226"/>
                  </a:lnTo>
                  <a:lnTo>
                    <a:pt x="74548" y="285475"/>
                  </a:lnTo>
                  <a:lnTo>
                    <a:pt x="84260" y="291288"/>
                  </a:lnTo>
                  <a:lnTo>
                    <a:pt x="94204" y="297490"/>
                  </a:lnTo>
                  <a:lnTo>
                    <a:pt x="104155" y="303959"/>
                  </a:lnTo>
                  <a:lnTo>
                    <a:pt x="113757" y="310607"/>
                  </a:lnTo>
                  <a:lnTo>
                    <a:pt x="122846" y="317373"/>
                  </a:lnTo>
                  <a:lnTo>
                    <a:pt x="131593" y="324053"/>
                  </a:lnTo>
                  <a:lnTo>
                    <a:pt x="140387" y="330312"/>
                  </a:lnTo>
                  <a:lnTo>
                    <a:pt x="149454" y="336004"/>
                  </a:lnTo>
                  <a:lnTo>
                    <a:pt x="158850" y="341148"/>
                  </a:lnTo>
                  <a:lnTo>
                    <a:pt x="168545" y="345837"/>
                  </a:lnTo>
                  <a:lnTo>
                    <a:pt x="178464" y="350173"/>
                  </a:lnTo>
                  <a:lnTo>
                    <a:pt x="188093" y="354100"/>
                  </a:lnTo>
                  <a:lnTo>
                    <a:pt x="197434" y="357783"/>
                  </a:lnTo>
                  <a:lnTo>
                    <a:pt x="207307" y="361550"/>
                  </a:lnTo>
                  <a:lnTo>
                    <a:pt x="219284" y="366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449691" y="165955"/>
            <a:ext cx="2104376" cy="956577"/>
            <a:chOff x="6449691" y="165955"/>
            <a:chExt cx="2104376" cy="956577"/>
          </a:xfrm>
        </p:grpSpPr>
        <p:sp>
          <p:nvSpPr>
            <p:cNvPr id="28" name="Freeform 27"/>
            <p:cNvSpPr/>
            <p:nvPr/>
          </p:nvSpPr>
          <p:spPr>
            <a:xfrm>
              <a:off x="6639204" y="174815"/>
              <a:ext cx="261592" cy="296467"/>
            </a:xfrm>
            <a:custGeom>
              <a:avLst/>
              <a:gdLst/>
              <a:ahLst/>
              <a:cxnLst/>
              <a:rect l="0" t="0" r="0" b="0"/>
              <a:pathLst>
                <a:path w="261592" h="296467">
                  <a:moveTo>
                    <a:pt x="0" y="1668"/>
                  </a:moveTo>
                  <a:lnTo>
                    <a:pt x="11669" y="1735"/>
                  </a:lnTo>
                  <a:lnTo>
                    <a:pt x="22157" y="2376"/>
                  </a:lnTo>
                  <a:lnTo>
                    <a:pt x="32467" y="3668"/>
                  </a:lnTo>
                  <a:lnTo>
                    <a:pt x="43115" y="5355"/>
                  </a:lnTo>
                  <a:lnTo>
                    <a:pt x="54755" y="7023"/>
                  </a:lnTo>
                  <a:lnTo>
                    <a:pt x="67647" y="8436"/>
                  </a:lnTo>
                  <a:lnTo>
                    <a:pt x="81553" y="9534"/>
                  </a:lnTo>
                  <a:lnTo>
                    <a:pt x="95956" y="10345"/>
                  </a:lnTo>
                  <a:lnTo>
                    <a:pt x="110495" y="10920"/>
                  </a:lnTo>
                  <a:lnTo>
                    <a:pt x="125000" y="11152"/>
                  </a:lnTo>
                  <a:lnTo>
                    <a:pt x="139419" y="10784"/>
                  </a:lnTo>
                  <a:lnTo>
                    <a:pt x="153744" y="9726"/>
                  </a:lnTo>
                  <a:lnTo>
                    <a:pt x="167991" y="8204"/>
                  </a:lnTo>
                  <a:lnTo>
                    <a:pt x="182176" y="6643"/>
                  </a:lnTo>
                  <a:lnTo>
                    <a:pt x="196312" y="5295"/>
                  </a:lnTo>
                  <a:lnTo>
                    <a:pt x="210247" y="4069"/>
                  </a:lnTo>
                  <a:lnTo>
                    <a:pt x="223684" y="2639"/>
                  </a:lnTo>
                  <a:lnTo>
                    <a:pt x="236483" y="862"/>
                  </a:lnTo>
                  <a:lnTo>
                    <a:pt x="248019" y="0"/>
                  </a:lnTo>
                  <a:lnTo>
                    <a:pt x="256524" y="1749"/>
                  </a:lnTo>
                  <a:lnTo>
                    <a:pt x="260836" y="5689"/>
                  </a:lnTo>
                  <a:lnTo>
                    <a:pt x="261591" y="10983"/>
                  </a:lnTo>
                  <a:lnTo>
                    <a:pt x="259793" y="17044"/>
                  </a:lnTo>
                  <a:lnTo>
                    <a:pt x="256260" y="23693"/>
                  </a:lnTo>
                  <a:lnTo>
                    <a:pt x="251562" y="31048"/>
                  </a:lnTo>
                  <a:lnTo>
                    <a:pt x="246088" y="39132"/>
                  </a:lnTo>
                  <a:lnTo>
                    <a:pt x="240100" y="47694"/>
                  </a:lnTo>
                  <a:lnTo>
                    <a:pt x="233767" y="56294"/>
                  </a:lnTo>
                  <a:lnTo>
                    <a:pt x="227205" y="64678"/>
                  </a:lnTo>
                  <a:lnTo>
                    <a:pt x="220491" y="72936"/>
                  </a:lnTo>
                  <a:lnTo>
                    <a:pt x="213674" y="81395"/>
                  </a:lnTo>
                  <a:lnTo>
                    <a:pt x="206790" y="90230"/>
                  </a:lnTo>
                  <a:lnTo>
                    <a:pt x="199862" y="99299"/>
                  </a:lnTo>
                  <a:lnTo>
                    <a:pt x="192903" y="108241"/>
                  </a:lnTo>
                  <a:lnTo>
                    <a:pt x="185919" y="116856"/>
                  </a:lnTo>
                  <a:lnTo>
                    <a:pt x="178755" y="125268"/>
                  </a:lnTo>
                  <a:lnTo>
                    <a:pt x="171105" y="133829"/>
                  </a:lnTo>
                  <a:lnTo>
                    <a:pt x="162849" y="142742"/>
                  </a:lnTo>
                  <a:lnTo>
                    <a:pt x="154185" y="152204"/>
                  </a:lnTo>
                  <a:lnTo>
                    <a:pt x="145522" y="162473"/>
                  </a:lnTo>
                  <a:lnTo>
                    <a:pt x="137109" y="173606"/>
                  </a:lnTo>
                  <a:lnTo>
                    <a:pt x="129173" y="185337"/>
                  </a:lnTo>
                  <a:lnTo>
                    <a:pt x="121995" y="197204"/>
                  </a:lnTo>
                  <a:lnTo>
                    <a:pt x="115648" y="208920"/>
                  </a:lnTo>
                  <a:lnTo>
                    <a:pt x="109878" y="220225"/>
                  </a:lnTo>
                  <a:lnTo>
                    <a:pt x="104228" y="230817"/>
                  </a:lnTo>
                  <a:lnTo>
                    <a:pt x="98425" y="240605"/>
                  </a:lnTo>
                  <a:lnTo>
                    <a:pt x="92492" y="249756"/>
                  </a:lnTo>
                  <a:lnTo>
                    <a:pt x="85966" y="259697"/>
                  </a:lnTo>
                  <a:lnTo>
                    <a:pt x="77155" y="273537"/>
                  </a:lnTo>
                  <a:lnTo>
                    <a:pt x="63171" y="29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49691" y="481810"/>
              <a:ext cx="526426" cy="52643"/>
            </a:xfrm>
            <a:custGeom>
              <a:avLst/>
              <a:gdLst/>
              <a:ahLst/>
              <a:cxnLst/>
              <a:rect l="0" t="0" r="0" b="0"/>
              <a:pathLst>
                <a:path w="526426" h="52643">
                  <a:moveTo>
                    <a:pt x="526425" y="0"/>
                  </a:moveTo>
                  <a:lnTo>
                    <a:pt x="517624" y="2934"/>
                  </a:lnTo>
                  <a:lnTo>
                    <a:pt x="509278" y="5716"/>
                  </a:lnTo>
                  <a:lnTo>
                    <a:pt x="500570" y="8611"/>
                  </a:lnTo>
                  <a:lnTo>
                    <a:pt x="491103" y="11478"/>
                  </a:lnTo>
                  <a:lnTo>
                    <a:pt x="480310" y="13995"/>
                  </a:lnTo>
                  <a:lnTo>
                    <a:pt x="468012" y="16010"/>
                  </a:lnTo>
                  <a:lnTo>
                    <a:pt x="454348" y="17696"/>
                  </a:lnTo>
                  <a:lnTo>
                    <a:pt x="439581" y="19439"/>
                  </a:lnTo>
                  <a:lnTo>
                    <a:pt x="423987" y="21460"/>
                  </a:lnTo>
                  <a:lnTo>
                    <a:pt x="407958" y="23649"/>
                  </a:lnTo>
                  <a:lnTo>
                    <a:pt x="391981" y="25666"/>
                  </a:lnTo>
                  <a:lnTo>
                    <a:pt x="376307" y="27323"/>
                  </a:lnTo>
                  <a:lnTo>
                    <a:pt x="360834" y="28759"/>
                  </a:lnTo>
                  <a:lnTo>
                    <a:pt x="345219" y="30329"/>
                  </a:lnTo>
                  <a:lnTo>
                    <a:pt x="329266" y="32233"/>
                  </a:lnTo>
                  <a:lnTo>
                    <a:pt x="312940" y="34342"/>
                  </a:lnTo>
                  <a:lnTo>
                    <a:pt x="296286" y="36304"/>
                  </a:lnTo>
                  <a:lnTo>
                    <a:pt x="279378" y="37921"/>
                  </a:lnTo>
                  <a:lnTo>
                    <a:pt x="262446" y="39159"/>
                  </a:lnTo>
                  <a:lnTo>
                    <a:pt x="245853" y="40065"/>
                  </a:lnTo>
                  <a:lnTo>
                    <a:pt x="229762" y="40709"/>
                  </a:lnTo>
                  <a:lnTo>
                    <a:pt x="214009" y="41158"/>
                  </a:lnTo>
                  <a:lnTo>
                    <a:pt x="198205" y="41467"/>
                  </a:lnTo>
                  <a:lnTo>
                    <a:pt x="182129" y="41678"/>
                  </a:lnTo>
                  <a:lnTo>
                    <a:pt x="165889" y="41821"/>
                  </a:lnTo>
                  <a:lnTo>
                    <a:pt x="149827" y="41918"/>
                  </a:lnTo>
                  <a:lnTo>
                    <a:pt x="134130" y="41982"/>
                  </a:lnTo>
                  <a:lnTo>
                    <a:pt x="118825" y="42026"/>
                  </a:lnTo>
                  <a:lnTo>
                    <a:pt x="103864" y="42055"/>
                  </a:lnTo>
                  <a:lnTo>
                    <a:pt x="89173" y="42079"/>
                  </a:lnTo>
                  <a:lnTo>
                    <a:pt x="74851" y="42265"/>
                  </a:lnTo>
                  <a:lnTo>
                    <a:pt x="61147" y="42922"/>
                  </a:lnTo>
                  <a:lnTo>
                    <a:pt x="48160" y="44177"/>
                  </a:lnTo>
                  <a:lnTo>
                    <a:pt x="36280" y="45842"/>
                  </a:lnTo>
                  <a:lnTo>
                    <a:pt x="25093" y="47671"/>
                  </a:lnTo>
                  <a:lnTo>
                    <a:pt x="13617" y="4982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18147" y="660794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0" y="124302"/>
                  </a:lnTo>
                  <a:lnTo>
                    <a:pt x="0" y="140180"/>
                  </a:lnTo>
                  <a:lnTo>
                    <a:pt x="0" y="155998"/>
                  </a:lnTo>
                  <a:lnTo>
                    <a:pt x="0" y="171526"/>
                  </a:lnTo>
                  <a:lnTo>
                    <a:pt x="0" y="186685"/>
                  </a:lnTo>
                  <a:lnTo>
                    <a:pt x="0" y="203267"/>
                  </a:lnTo>
                  <a:lnTo>
                    <a:pt x="0" y="22607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9030" y="668460"/>
              <a:ext cx="246559" cy="280277"/>
            </a:xfrm>
            <a:custGeom>
              <a:avLst/>
              <a:gdLst/>
              <a:ahLst/>
              <a:cxnLst/>
              <a:rect l="0" t="0" r="0" b="0"/>
              <a:pathLst>
                <a:path w="246559" h="280277">
                  <a:moveTo>
                    <a:pt x="14931" y="55505"/>
                  </a:moveTo>
                  <a:lnTo>
                    <a:pt x="9089" y="63596"/>
                  </a:lnTo>
                  <a:lnTo>
                    <a:pt x="4252" y="65641"/>
                  </a:lnTo>
                  <a:lnTo>
                    <a:pt x="1068" y="62869"/>
                  </a:lnTo>
                  <a:lnTo>
                    <a:pt x="0" y="57194"/>
                  </a:lnTo>
                  <a:lnTo>
                    <a:pt x="962" y="49757"/>
                  </a:lnTo>
                  <a:lnTo>
                    <a:pt x="3608" y="41387"/>
                  </a:lnTo>
                  <a:lnTo>
                    <a:pt x="7545" y="32796"/>
                  </a:lnTo>
                  <a:lnTo>
                    <a:pt x="12435" y="24372"/>
                  </a:lnTo>
                  <a:lnTo>
                    <a:pt x="18335" y="16568"/>
                  </a:lnTo>
                  <a:lnTo>
                    <a:pt x="25654" y="9998"/>
                  </a:lnTo>
                  <a:lnTo>
                    <a:pt x="34495" y="4882"/>
                  </a:lnTo>
                  <a:lnTo>
                    <a:pt x="44365" y="1428"/>
                  </a:lnTo>
                  <a:lnTo>
                    <a:pt x="54375" y="0"/>
                  </a:lnTo>
                  <a:lnTo>
                    <a:pt x="63994" y="599"/>
                  </a:lnTo>
                  <a:lnTo>
                    <a:pt x="73062" y="3101"/>
                  </a:lnTo>
                  <a:lnTo>
                    <a:pt x="81606" y="7438"/>
                  </a:lnTo>
                  <a:lnTo>
                    <a:pt x="89715" y="13389"/>
                  </a:lnTo>
                  <a:lnTo>
                    <a:pt x="97330" y="20636"/>
                  </a:lnTo>
                  <a:lnTo>
                    <a:pt x="104233" y="28862"/>
                  </a:lnTo>
                  <a:lnTo>
                    <a:pt x="110363" y="37799"/>
                  </a:lnTo>
                  <a:lnTo>
                    <a:pt x="115803" y="47238"/>
                  </a:lnTo>
                  <a:lnTo>
                    <a:pt x="120693" y="57026"/>
                  </a:lnTo>
                  <a:lnTo>
                    <a:pt x="125164" y="67059"/>
                  </a:lnTo>
                  <a:lnTo>
                    <a:pt x="129167" y="77423"/>
                  </a:lnTo>
                  <a:lnTo>
                    <a:pt x="132485" y="88374"/>
                  </a:lnTo>
                  <a:lnTo>
                    <a:pt x="135045" y="99999"/>
                  </a:lnTo>
                  <a:lnTo>
                    <a:pt x="136765" y="112079"/>
                  </a:lnTo>
                  <a:lnTo>
                    <a:pt x="137470" y="124188"/>
                  </a:lnTo>
                  <a:lnTo>
                    <a:pt x="137165" y="136078"/>
                  </a:lnTo>
                  <a:lnTo>
                    <a:pt x="135994" y="147842"/>
                  </a:lnTo>
                  <a:lnTo>
                    <a:pt x="134145" y="159807"/>
                  </a:lnTo>
                  <a:lnTo>
                    <a:pt x="131793" y="172153"/>
                  </a:lnTo>
                  <a:lnTo>
                    <a:pt x="129079" y="184903"/>
                  </a:lnTo>
                  <a:lnTo>
                    <a:pt x="126113" y="198002"/>
                  </a:lnTo>
                  <a:lnTo>
                    <a:pt x="122963" y="211364"/>
                  </a:lnTo>
                  <a:lnTo>
                    <a:pt x="119355" y="224593"/>
                  </a:lnTo>
                  <a:lnTo>
                    <a:pt x="114716" y="237015"/>
                  </a:lnTo>
                  <a:lnTo>
                    <a:pt x="108808" y="248319"/>
                  </a:lnTo>
                  <a:lnTo>
                    <a:pt x="101549" y="258213"/>
                  </a:lnTo>
                  <a:lnTo>
                    <a:pt x="92849" y="266262"/>
                  </a:lnTo>
                  <a:lnTo>
                    <a:pt x="82812" y="272410"/>
                  </a:lnTo>
                  <a:lnTo>
                    <a:pt x="71836" y="276743"/>
                  </a:lnTo>
                  <a:lnTo>
                    <a:pt x="60484" y="279300"/>
                  </a:lnTo>
                  <a:lnTo>
                    <a:pt x="49123" y="280276"/>
                  </a:lnTo>
                  <a:lnTo>
                    <a:pt x="38227" y="279646"/>
                  </a:lnTo>
                  <a:lnTo>
                    <a:pt x="28442" y="277105"/>
                  </a:lnTo>
                  <a:lnTo>
                    <a:pt x="20023" y="272656"/>
                  </a:lnTo>
                  <a:lnTo>
                    <a:pt x="13201" y="266568"/>
                  </a:lnTo>
                  <a:lnTo>
                    <a:pt x="8359" y="259195"/>
                  </a:lnTo>
                  <a:lnTo>
                    <a:pt x="5514" y="250870"/>
                  </a:lnTo>
                  <a:lnTo>
                    <a:pt x="4551" y="242029"/>
                  </a:lnTo>
                  <a:lnTo>
                    <a:pt x="5409" y="233182"/>
                  </a:lnTo>
                  <a:lnTo>
                    <a:pt x="7874" y="224611"/>
                  </a:lnTo>
                  <a:lnTo>
                    <a:pt x="11798" y="216553"/>
                  </a:lnTo>
                  <a:lnTo>
                    <a:pt x="17172" y="209287"/>
                  </a:lnTo>
                  <a:lnTo>
                    <a:pt x="23858" y="202890"/>
                  </a:lnTo>
                  <a:lnTo>
                    <a:pt x="31618" y="197594"/>
                  </a:lnTo>
                  <a:lnTo>
                    <a:pt x="40196" y="193859"/>
                  </a:lnTo>
                  <a:lnTo>
                    <a:pt x="49372" y="191791"/>
                  </a:lnTo>
                  <a:lnTo>
                    <a:pt x="58973" y="191198"/>
                  </a:lnTo>
                  <a:lnTo>
                    <a:pt x="68871" y="191779"/>
                  </a:lnTo>
                  <a:lnTo>
                    <a:pt x="78969" y="193246"/>
                  </a:lnTo>
                  <a:lnTo>
                    <a:pt x="89038" y="195516"/>
                  </a:lnTo>
                  <a:lnTo>
                    <a:pt x="98725" y="198709"/>
                  </a:lnTo>
                  <a:lnTo>
                    <a:pt x="107874" y="202812"/>
                  </a:lnTo>
                  <a:lnTo>
                    <a:pt x="116664" y="207532"/>
                  </a:lnTo>
                  <a:lnTo>
                    <a:pt x="125487" y="212392"/>
                  </a:lnTo>
                  <a:lnTo>
                    <a:pt x="134573" y="217109"/>
                  </a:lnTo>
                  <a:lnTo>
                    <a:pt x="143982" y="221751"/>
                  </a:lnTo>
                  <a:lnTo>
                    <a:pt x="153686" y="226627"/>
                  </a:lnTo>
                  <a:lnTo>
                    <a:pt x="163629" y="231899"/>
                  </a:lnTo>
                  <a:lnTo>
                    <a:pt x="173918" y="237253"/>
                  </a:lnTo>
                  <a:lnTo>
                    <a:pt x="184810" y="242015"/>
                  </a:lnTo>
                  <a:lnTo>
                    <a:pt x="196379" y="245848"/>
                  </a:lnTo>
                  <a:lnTo>
                    <a:pt x="207954" y="248749"/>
                  </a:lnTo>
                  <a:lnTo>
                    <a:pt x="219352" y="251167"/>
                  </a:lnTo>
                  <a:lnTo>
                    <a:pt x="231575" y="253312"/>
                  </a:lnTo>
                  <a:lnTo>
                    <a:pt x="246558" y="255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30234" y="212249"/>
              <a:ext cx="784681" cy="910283"/>
            </a:xfrm>
            <a:custGeom>
              <a:avLst/>
              <a:gdLst/>
              <a:ahLst/>
              <a:cxnLst/>
              <a:rect l="0" t="0" r="0" b="0"/>
              <a:pathLst>
                <a:path w="784681" h="910283">
                  <a:moveTo>
                    <a:pt x="335478" y="6348"/>
                  </a:moveTo>
                  <a:lnTo>
                    <a:pt x="323743" y="3549"/>
                  </a:lnTo>
                  <a:lnTo>
                    <a:pt x="312614" y="2047"/>
                  </a:lnTo>
                  <a:lnTo>
                    <a:pt x="301021" y="1740"/>
                  </a:lnTo>
                  <a:lnTo>
                    <a:pt x="289032" y="2420"/>
                  </a:lnTo>
                  <a:lnTo>
                    <a:pt x="277020" y="3888"/>
                  </a:lnTo>
                  <a:lnTo>
                    <a:pt x="265218" y="5956"/>
                  </a:lnTo>
                  <a:lnTo>
                    <a:pt x="253691" y="8466"/>
                  </a:lnTo>
                  <a:lnTo>
                    <a:pt x="242423" y="11289"/>
                  </a:lnTo>
                  <a:lnTo>
                    <a:pt x="231363" y="14335"/>
                  </a:lnTo>
                  <a:lnTo>
                    <a:pt x="220463" y="17701"/>
                  </a:lnTo>
                  <a:lnTo>
                    <a:pt x="209677" y="21646"/>
                  </a:lnTo>
                  <a:lnTo>
                    <a:pt x="198977" y="26270"/>
                  </a:lnTo>
                  <a:lnTo>
                    <a:pt x="188503" y="31681"/>
                  </a:lnTo>
                  <a:lnTo>
                    <a:pt x="178541" y="38071"/>
                  </a:lnTo>
                  <a:lnTo>
                    <a:pt x="169208" y="45447"/>
                  </a:lnTo>
                  <a:lnTo>
                    <a:pt x="160295" y="53672"/>
                  </a:lnTo>
                  <a:lnTo>
                    <a:pt x="151391" y="62563"/>
                  </a:lnTo>
                  <a:lnTo>
                    <a:pt x="142253" y="71950"/>
                  </a:lnTo>
                  <a:lnTo>
                    <a:pt x="132979" y="81692"/>
                  </a:lnTo>
                  <a:lnTo>
                    <a:pt x="123900" y="91684"/>
                  </a:lnTo>
                  <a:lnTo>
                    <a:pt x="115198" y="101849"/>
                  </a:lnTo>
                  <a:lnTo>
                    <a:pt x="106896" y="112133"/>
                  </a:lnTo>
                  <a:lnTo>
                    <a:pt x="98941" y="122496"/>
                  </a:lnTo>
                  <a:lnTo>
                    <a:pt x="91258" y="132918"/>
                  </a:lnTo>
                  <a:lnTo>
                    <a:pt x="83776" y="143546"/>
                  </a:lnTo>
                  <a:lnTo>
                    <a:pt x="76440" y="154673"/>
                  </a:lnTo>
                  <a:lnTo>
                    <a:pt x="69208" y="166421"/>
                  </a:lnTo>
                  <a:lnTo>
                    <a:pt x="62215" y="178753"/>
                  </a:lnTo>
                  <a:lnTo>
                    <a:pt x="55746" y="191564"/>
                  </a:lnTo>
                  <a:lnTo>
                    <a:pt x="49913" y="204743"/>
                  </a:lnTo>
                  <a:lnTo>
                    <a:pt x="44675" y="218356"/>
                  </a:lnTo>
                  <a:lnTo>
                    <a:pt x="39923" y="232633"/>
                  </a:lnTo>
                  <a:lnTo>
                    <a:pt x="35539" y="247641"/>
                  </a:lnTo>
                  <a:lnTo>
                    <a:pt x="31425" y="263144"/>
                  </a:lnTo>
                  <a:lnTo>
                    <a:pt x="27502" y="278703"/>
                  </a:lnTo>
                  <a:lnTo>
                    <a:pt x="23711" y="294063"/>
                  </a:lnTo>
                  <a:lnTo>
                    <a:pt x="20011" y="309310"/>
                  </a:lnTo>
                  <a:lnTo>
                    <a:pt x="16374" y="324766"/>
                  </a:lnTo>
                  <a:lnTo>
                    <a:pt x="12782" y="340605"/>
                  </a:lnTo>
                  <a:lnTo>
                    <a:pt x="9389" y="356684"/>
                  </a:lnTo>
                  <a:lnTo>
                    <a:pt x="6488" y="372638"/>
                  </a:lnTo>
                  <a:lnTo>
                    <a:pt x="4206" y="388262"/>
                  </a:lnTo>
                  <a:lnTo>
                    <a:pt x="2505" y="403518"/>
                  </a:lnTo>
                  <a:lnTo>
                    <a:pt x="1281" y="418448"/>
                  </a:lnTo>
                  <a:lnTo>
                    <a:pt x="423" y="433121"/>
                  </a:lnTo>
                  <a:lnTo>
                    <a:pt x="0" y="447602"/>
                  </a:lnTo>
                  <a:lnTo>
                    <a:pt x="240" y="461945"/>
                  </a:lnTo>
                  <a:lnTo>
                    <a:pt x="1211" y="476196"/>
                  </a:lnTo>
                  <a:lnTo>
                    <a:pt x="2676" y="490548"/>
                  </a:lnTo>
                  <a:lnTo>
                    <a:pt x="4198" y="505329"/>
                  </a:lnTo>
                  <a:lnTo>
                    <a:pt x="5521" y="520680"/>
                  </a:lnTo>
                  <a:lnTo>
                    <a:pt x="6729" y="536414"/>
                  </a:lnTo>
                  <a:lnTo>
                    <a:pt x="8147" y="552129"/>
                  </a:lnTo>
                  <a:lnTo>
                    <a:pt x="9958" y="567584"/>
                  </a:lnTo>
                  <a:lnTo>
                    <a:pt x="12344" y="582555"/>
                  </a:lnTo>
                  <a:lnTo>
                    <a:pt x="15557" y="596761"/>
                  </a:lnTo>
                  <a:lnTo>
                    <a:pt x="19645" y="610134"/>
                  </a:lnTo>
                  <a:lnTo>
                    <a:pt x="24341" y="622928"/>
                  </a:lnTo>
                  <a:lnTo>
                    <a:pt x="29178" y="635600"/>
                  </a:lnTo>
                  <a:lnTo>
                    <a:pt x="33876" y="648428"/>
                  </a:lnTo>
                  <a:lnTo>
                    <a:pt x="38503" y="661505"/>
                  </a:lnTo>
                  <a:lnTo>
                    <a:pt x="43370" y="674823"/>
                  </a:lnTo>
                  <a:lnTo>
                    <a:pt x="48643" y="688338"/>
                  </a:lnTo>
                  <a:lnTo>
                    <a:pt x="54338" y="701838"/>
                  </a:lnTo>
                  <a:lnTo>
                    <a:pt x="60393" y="714975"/>
                  </a:lnTo>
                  <a:lnTo>
                    <a:pt x="66729" y="727586"/>
                  </a:lnTo>
                  <a:lnTo>
                    <a:pt x="73273" y="739681"/>
                  </a:lnTo>
                  <a:lnTo>
                    <a:pt x="79966" y="751343"/>
                  </a:lnTo>
                  <a:lnTo>
                    <a:pt x="86762" y="762671"/>
                  </a:lnTo>
                  <a:lnTo>
                    <a:pt x="93632" y="773755"/>
                  </a:lnTo>
                  <a:lnTo>
                    <a:pt x="100549" y="784664"/>
                  </a:lnTo>
                  <a:lnTo>
                    <a:pt x="107499" y="795447"/>
                  </a:lnTo>
                  <a:lnTo>
                    <a:pt x="114472" y="805978"/>
                  </a:lnTo>
                  <a:lnTo>
                    <a:pt x="121461" y="815977"/>
                  </a:lnTo>
                  <a:lnTo>
                    <a:pt x="128464" y="825327"/>
                  </a:lnTo>
                  <a:lnTo>
                    <a:pt x="135641" y="833910"/>
                  </a:lnTo>
                  <a:lnTo>
                    <a:pt x="143300" y="841530"/>
                  </a:lnTo>
                  <a:lnTo>
                    <a:pt x="151566" y="848178"/>
                  </a:lnTo>
                  <a:lnTo>
                    <a:pt x="160407" y="854151"/>
                  </a:lnTo>
                  <a:lnTo>
                    <a:pt x="169719" y="859937"/>
                  </a:lnTo>
                  <a:lnTo>
                    <a:pt x="179392" y="865832"/>
                  </a:lnTo>
                  <a:lnTo>
                    <a:pt x="189329" y="871776"/>
                  </a:lnTo>
                  <a:lnTo>
                    <a:pt x="199452" y="877467"/>
                  </a:lnTo>
                  <a:lnTo>
                    <a:pt x="209708" y="882741"/>
                  </a:lnTo>
                  <a:lnTo>
                    <a:pt x="220224" y="887588"/>
                  </a:lnTo>
                  <a:lnTo>
                    <a:pt x="231274" y="892069"/>
                  </a:lnTo>
                  <a:lnTo>
                    <a:pt x="242971" y="896263"/>
                  </a:lnTo>
                  <a:lnTo>
                    <a:pt x="255269" y="900078"/>
                  </a:lnTo>
                  <a:lnTo>
                    <a:pt x="268056" y="903268"/>
                  </a:lnTo>
                  <a:lnTo>
                    <a:pt x="281219" y="905749"/>
                  </a:lnTo>
                  <a:lnTo>
                    <a:pt x="294822" y="907584"/>
                  </a:lnTo>
                  <a:lnTo>
                    <a:pt x="309093" y="908900"/>
                  </a:lnTo>
                  <a:lnTo>
                    <a:pt x="324092" y="909817"/>
                  </a:lnTo>
                  <a:lnTo>
                    <a:pt x="339418" y="910282"/>
                  </a:lnTo>
                  <a:lnTo>
                    <a:pt x="354327" y="910069"/>
                  </a:lnTo>
                  <a:lnTo>
                    <a:pt x="368438" y="909117"/>
                  </a:lnTo>
                  <a:lnTo>
                    <a:pt x="382031" y="907664"/>
                  </a:lnTo>
                  <a:lnTo>
                    <a:pt x="395837" y="906151"/>
                  </a:lnTo>
                  <a:lnTo>
                    <a:pt x="410268" y="904834"/>
                  </a:lnTo>
                  <a:lnTo>
                    <a:pt x="425081" y="903629"/>
                  </a:lnTo>
                  <a:lnTo>
                    <a:pt x="439579" y="902213"/>
                  </a:lnTo>
                  <a:lnTo>
                    <a:pt x="453372" y="900404"/>
                  </a:lnTo>
                  <a:lnTo>
                    <a:pt x="466396" y="898019"/>
                  </a:lnTo>
                  <a:lnTo>
                    <a:pt x="478751" y="894807"/>
                  </a:lnTo>
                  <a:lnTo>
                    <a:pt x="490576" y="890719"/>
                  </a:lnTo>
                  <a:lnTo>
                    <a:pt x="502010" y="886024"/>
                  </a:lnTo>
                  <a:lnTo>
                    <a:pt x="513161" y="881187"/>
                  </a:lnTo>
                  <a:lnTo>
                    <a:pt x="524115" y="876489"/>
                  </a:lnTo>
                  <a:lnTo>
                    <a:pt x="534931" y="871862"/>
                  </a:lnTo>
                  <a:lnTo>
                    <a:pt x="545654" y="866997"/>
                  </a:lnTo>
                  <a:lnTo>
                    <a:pt x="556308" y="861723"/>
                  </a:lnTo>
                  <a:lnTo>
                    <a:pt x="566751" y="856028"/>
                  </a:lnTo>
                  <a:lnTo>
                    <a:pt x="576691" y="849973"/>
                  </a:lnTo>
                  <a:lnTo>
                    <a:pt x="586009" y="843636"/>
                  </a:lnTo>
                  <a:lnTo>
                    <a:pt x="594911" y="837092"/>
                  </a:lnTo>
                  <a:lnTo>
                    <a:pt x="603808" y="830399"/>
                  </a:lnTo>
                  <a:lnTo>
                    <a:pt x="612942" y="823598"/>
                  </a:lnTo>
                  <a:lnTo>
                    <a:pt x="622213" y="816557"/>
                  </a:lnTo>
                  <a:lnTo>
                    <a:pt x="631290" y="808992"/>
                  </a:lnTo>
                  <a:lnTo>
                    <a:pt x="639994" y="800788"/>
                  </a:lnTo>
                  <a:lnTo>
                    <a:pt x="648468" y="791989"/>
                  </a:lnTo>
                  <a:lnTo>
                    <a:pt x="657070" y="782704"/>
                  </a:lnTo>
                  <a:lnTo>
                    <a:pt x="665997" y="773050"/>
                  </a:lnTo>
                  <a:lnTo>
                    <a:pt x="674959" y="763126"/>
                  </a:lnTo>
                  <a:lnTo>
                    <a:pt x="683296" y="753012"/>
                  </a:lnTo>
                  <a:lnTo>
                    <a:pt x="690685" y="742769"/>
                  </a:lnTo>
                  <a:lnTo>
                    <a:pt x="697291" y="732604"/>
                  </a:lnTo>
                  <a:lnTo>
                    <a:pt x="703569" y="722852"/>
                  </a:lnTo>
                  <a:lnTo>
                    <a:pt x="709825" y="713653"/>
                  </a:lnTo>
                  <a:lnTo>
                    <a:pt x="716028" y="704663"/>
                  </a:lnTo>
                  <a:lnTo>
                    <a:pt x="721899" y="695173"/>
                  </a:lnTo>
                  <a:lnTo>
                    <a:pt x="727298" y="684824"/>
                  </a:lnTo>
                  <a:lnTo>
                    <a:pt x="732231" y="673753"/>
                  </a:lnTo>
                  <a:lnTo>
                    <a:pt x="736770" y="662396"/>
                  </a:lnTo>
                  <a:lnTo>
                    <a:pt x="741007" y="651046"/>
                  </a:lnTo>
                  <a:lnTo>
                    <a:pt x="745022" y="639662"/>
                  </a:lnTo>
                  <a:lnTo>
                    <a:pt x="748878" y="627960"/>
                  </a:lnTo>
                  <a:lnTo>
                    <a:pt x="752623" y="615793"/>
                  </a:lnTo>
                  <a:lnTo>
                    <a:pt x="756292" y="603166"/>
                  </a:lnTo>
                  <a:lnTo>
                    <a:pt x="759909" y="590150"/>
                  </a:lnTo>
                  <a:lnTo>
                    <a:pt x="763491" y="576838"/>
                  </a:lnTo>
                  <a:lnTo>
                    <a:pt x="767049" y="563475"/>
                  </a:lnTo>
                  <a:lnTo>
                    <a:pt x="770590" y="550429"/>
                  </a:lnTo>
                  <a:lnTo>
                    <a:pt x="774117" y="537874"/>
                  </a:lnTo>
                  <a:lnTo>
                    <a:pt x="777468" y="525648"/>
                  </a:lnTo>
                  <a:lnTo>
                    <a:pt x="780339" y="513365"/>
                  </a:lnTo>
                  <a:lnTo>
                    <a:pt x="782597" y="500806"/>
                  </a:lnTo>
                  <a:lnTo>
                    <a:pt x="784112" y="488082"/>
                  </a:lnTo>
                  <a:lnTo>
                    <a:pt x="784680" y="475532"/>
                  </a:lnTo>
                  <a:lnTo>
                    <a:pt x="784287" y="463338"/>
                  </a:lnTo>
                  <a:lnTo>
                    <a:pt x="783227" y="451199"/>
                  </a:lnTo>
                  <a:lnTo>
                    <a:pt x="781984" y="438451"/>
                  </a:lnTo>
                  <a:lnTo>
                    <a:pt x="780852" y="424764"/>
                  </a:lnTo>
                  <a:lnTo>
                    <a:pt x="779774" y="410300"/>
                  </a:lnTo>
                  <a:lnTo>
                    <a:pt x="778444" y="395513"/>
                  </a:lnTo>
                  <a:lnTo>
                    <a:pt x="776697" y="380715"/>
                  </a:lnTo>
                  <a:lnTo>
                    <a:pt x="774523" y="366203"/>
                  </a:lnTo>
                  <a:lnTo>
                    <a:pt x="771985" y="352312"/>
                  </a:lnTo>
                  <a:lnTo>
                    <a:pt x="769163" y="339159"/>
                  </a:lnTo>
                  <a:lnTo>
                    <a:pt x="766132" y="326684"/>
                  </a:lnTo>
                  <a:lnTo>
                    <a:pt x="762951" y="314758"/>
                  </a:lnTo>
                  <a:lnTo>
                    <a:pt x="759661" y="303250"/>
                  </a:lnTo>
                  <a:lnTo>
                    <a:pt x="756131" y="292044"/>
                  </a:lnTo>
                  <a:lnTo>
                    <a:pt x="752075" y="281051"/>
                  </a:lnTo>
                  <a:lnTo>
                    <a:pt x="747381" y="270213"/>
                  </a:lnTo>
                  <a:lnTo>
                    <a:pt x="742092" y="259644"/>
                  </a:lnTo>
                  <a:lnTo>
                    <a:pt x="736316" y="249620"/>
                  </a:lnTo>
                  <a:lnTo>
                    <a:pt x="730172" y="240244"/>
                  </a:lnTo>
                  <a:lnTo>
                    <a:pt x="723758" y="231304"/>
                  </a:lnTo>
                  <a:lnTo>
                    <a:pt x="717153" y="222381"/>
                  </a:lnTo>
                  <a:lnTo>
                    <a:pt x="710416" y="213226"/>
                  </a:lnTo>
                  <a:lnTo>
                    <a:pt x="703588" y="203771"/>
                  </a:lnTo>
                  <a:lnTo>
                    <a:pt x="696697" y="194038"/>
                  </a:lnTo>
                  <a:lnTo>
                    <a:pt x="689763" y="184079"/>
                  </a:lnTo>
                  <a:lnTo>
                    <a:pt x="682802" y="173949"/>
                  </a:lnTo>
                  <a:lnTo>
                    <a:pt x="675822" y="163697"/>
                  </a:lnTo>
                  <a:lnTo>
                    <a:pt x="668823" y="153366"/>
                  </a:lnTo>
                  <a:lnTo>
                    <a:pt x="661648" y="143311"/>
                  </a:lnTo>
                  <a:lnTo>
                    <a:pt x="653994" y="134165"/>
                  </a:lnTo>
                  <a:lnTo>
                    <a:pt x="645729" y="126197"/>
                  </a:lnTo>
                  <a:lnTo>
                    <a:pt x="636889" y="119186"/>
                  </a:lnTo>
                  <a:lnTo>
                    <a:pt x="627577" y="112628"/>
                  </a:lnTo>
                  <a:lnTo>
                    <a:pt x="617905" y="106176"/>
                  </a:lnTo>
                  <a:lnTo>
                    <a:pt x="607969" y="99671"/>
                  </a:lnTo>
                  <a:lnTo>
                    <a:pt x="597847" y="93062"/>
                  </a:lnTo>
                  <a:lnTo>
                    <a:pt x="587595" y="86351"/>
                  </a:lnTo>
                  <a:lnTo>
                    <a:pt x="577253" y="79554"/>
                  </a:lnTo>
                  <a:lnTo>
                    <a:pt x="566850" y="72692"/>
                  </a:lnTo>
                  <a:lnTo>
                    <a:pt x="556406" y="65786"/>
                  </a:lnTo>
                  <a:lnTo>
                    <a:pt x="545933" y="59014"/>
                  </a:lnTo>
                  <a:lnTo>
                    <a:pt x="535443" y="52694"/>
                  </a:lnTo>
                  <a:lnTo>
                    <a:pt x="524935" y="46958"/>
                  </a:lnTo>
                  <a:lnTo>
                    <a:pt x="514250" y="41614"/>
                  </a:lnTo>
                  <a:lnTo>
                    <a:pt x="503086" y="36259"/>
                  </a:lnTo>
                  <a:lnTo>
                    <a:pt x="491311" y="30658"/>
                  </a:lnTo>
                  <a:lnTo>
                    <a:pt x="478962" y="24911"/>
                  </a:lnTo>
                  <a:lnTo>
                    <a:pt x="466141" y="19353"/>
                  </a:lnTo>
                  <a:lnTo>
                    <a:pt x="452959" y="14173"/>
                  </a:lnTo>
                  <a:lnTo>
                    <a:pt x="439513" y="9559"/>
                  </a:lnTo>
                  <a:lnTo>
                    <a:pt x="425881" y="5766"/>
                  </a:lnTo>
                  <a:lnTo>
                    <a:pt x="412110" y="2853"/>
                  </a:lnTo>
                  <a:lnTo>
                    <a:pt x="397913" y="881"/>
                  </a:lnTo>
                  <a:lnTo>
                    <a:pt x="382705" y="0"/>
                  </a:lnTo>
                  <a:lnTo>
                    <a:pt x="366258" y="183"/>
                  </a:lnTo>
                  <a:lnTo>
                    <a:pt x="349145" y="1271"/>
                  </a:lnTo>
                  <a:lnTo>
                    <a:pt x="332496" y="3064"/>
                  </a:lnTo>
                  <a:lnTo>
                    <a:pt x="316927" y="5383"/>
                  </a:lnTo>
                  <a:lnTo>
                    <a:pt x="302372" y="8243"/>
                  </a:lnTo>
                  <a:lnTo>
                    <a:pt x="288379" y="11840"/>
                  </a:lnTo>
                  <a:lnTo>
                    <a:pt x="274599" y="16219"/>
                  </a:lnTo>
                  <a:lnTo>
                    <a:pt x="261021" y="21125"/>
                  </a:lnTo>
                  <a:lnTo>
                    <a:pt x="247884" y="26110"/>
                  </a:lnTo>
                  <a:lnTo>
                    <a:pt x="235311" y="30903"/>
                  </a:lnTo>
                  <a:lnTo>
                    <a:pt x="223724" y="35269"/>
                  </a:lnTo>
                  <a:lnTo>
                    <a:pt x="212773" y="39362"/>
                  </a:lnTo>
                  <a:lnTo>
                    <a:pt x="201496" y="43536"/>
                  </a:lnTo>
                  <a:lnTo>
                    <a:pt x="188079" y="48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60593" y="165955"/>
              <a:ext cx="230663" cy="273742"/>
            </a:xfrm>
            <a:custGeom>
              <a:avLst/>
              <a:gdLst/>
              <a:ahLst/>
              <a:cxnLst/>
              <a:rect l="0" t="0" r="0" b="0"/>
              <a:pathLst>
                <a:path w="230663" h="273742">
                  <a:moveTo>
                    <a:pt x="0" y="0"/>
                  </a:moveTo>
                  <a:lnTo>
                    <a:pt x="5934" y="5801"/>
                  </a:lnTo>
                  <a:lnTo>
                    <a:pt x="12139" y="10725"/>
                  </a:lnTo>
                  <a:lnTo>
                    <a:pt x="19244" y="15227"/>
                  </a:lnTo>
                  <a:lnTo>
                    <a:pt x="27529" y="19448"/>
                  </a:lnTo>
                  <a:lnTo>
                    <a:pt x="37472" y="23462"/>
                  </a:lnTo>
                  <a:lnTo>
                    <a:pt x="49170" y="27319"/>
                  </a:lnTo>
                  <a:lnTo>
                    <a:pt x="62247" y="30898"/>
                  </a:lnTo>
                  <a:lnTo>
                    <a:pt x="76082" y="33925"/>
                  </a:lnTo>
                  <a:lnTo>
                    <a:pt x="90237" y="36294"/>
                  </a:lnTo>
                  <a:lnTo>
                    <a:pt x="104655" y="38054"/>
                  </a:lnTo>
                  <a:lnTo>
                    <a:pt x="119545" y="39319"/>
                  </a:lnTo>
                  <a:lnTo>
                    <a:pt x="134996" y="40202"/>
                  </a:lnTo>
                  <a:lnTo>
                    <a:pt x="150643" y="40643"/>
                  </a:lnTo>
                  <a:lnTo>
                    <a:pt x="165774" y="40415"/>
                  </a:lnTo>
                  <a:lnTo>
                    <a:pt x="180025" y="39443"/>
                  </a:lnTo>
                  <a:lnTo>
                    <a:pt x="193204" y="37638"/>
                  </a:lnTo>
                  <a:lnTo>
                    <a:pt x="205136" y="34823"/>
                  </a:lnTo>
                  <a:lnTo>
                    <a:pt x="215837" y="31060"/>
                  </a:lnTo>
                  <a:lnTo>
                    <a:pt x="224495" y="28536"/>
                  </a:lnTo>
                  <a:lnTo>
                    <a:pt x="229505" y="29810"/>
                  </a:lnTo>
                  <a:lnTo>
                    <a:pt x="230662" y="34069"/>
                  </a:lnTo>
                  <a:lnTo>
                    <a:pt x="228944" y="40349"/>
                  </a:lnTo>
                  <a:lnTo>
                    <a:pt x="225497" y="48003"/>
                  </a:lnTo>
                  <a:lnTo>
                    <a:pt x="221313" y="56592"/>
                  </a:lnTo>
                  <a:lnTo>
                    <a:pt x="216953" y="65815"/>
                  </a:lnTo>
                  <a:lnTo>
                    <a:pt x="212337" y="75468"/>
                  </a:lnTo>
                  <a:lnTo>
                    <a:pt x="206923" y="85410"/>
                  </a:lnTo>
                  <a:lnTo>
                    <a:pt x="200455" y="95546"/>
                  </a:lnTo>
                  <a:lnTo>
                    <a:pt x="193139" y="105812"/>
                  </a:lnTo>
                  <a:lnTo>
                    <a:pt x="185455" y="116165"/>
                  </a:lnTo>
                  <a:lnTo>
                    <a:pt x="177726" y="126577"/>
                  </a:lnTo>
                  <a:lnTo>
                    <a:pt x="170095" y="137027"/>
                  </a:lnTo>
                  <a:lnTo>
                    <a:pt x="162599" y="147503"/>
                  </a:lnTo>
                  <a:lnTo>
                    <a:pt x="155226" y="157997"/>
                  </a:lnTo>
                  <a:lnTo>
                    <a:pt x="147954" y="168502"/>
                  </a:lnTo>
                  <a:lnTo>
                    <a:pt x="140758" y="179015"/>
                  </a:lnTo>
                  <a:lnTo>
                    <a:pt x="133617" y="189534"/>
                  </a:lnTo>
                  <a:lnTo>
                    <a:pt x="126515" y="200055"/>
                  </a:lnTo>
                  <a:lnTo>
                    <a:pt x="119438" y="210579"/>
                  </a:lnTo>
                  <a:lnTo>
                    <a:pt x="112391" y="221095"/>
                  </a:lnTo>
                  <a:lnTo>
                    <a:pt x="105668" y="231342"/>
                  </a:lnTo>
                  <a:lnTo>
                    <a:pt x="99198" y="241916"/>
                  </a:lnTo>
                  <a:lnTo>
                    <a:pt x="92413" y="254866"/>
                  </a:lnTo>
                  <a:lnTo>
                    <a:pt x="842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23722" y="493392"/>
              <a:ext cx="421141" cy="20004"/>
            </a:xfrm>
            <a:custGeom>
              <a:avLst/>
              <a:gdLst/>
              <a:ahLst/>
              <a:cxnLst/>
              <a:rect l="0" t="0" r="0" b="0"/>
              <a:pathLst>
                <a:path w="421141" h="20004">
                  <a:moveTo>
                    <a:pt x="421140" y="9475"/>
                  </a:moveTo>
                  <a:lnTo>
                    <a:pt x="409405" y="6608"/>
                  </a:lnTo>
                  <a:lnTo>
                    <a:pt x="398276" y="4466"/>
                  </a:lnTo>
                  <a:lnTo>
                    <a:pt x="386678" y="2863"/>
                  </a:lnTo>
                  <a:lnTo>
                    <a:pt x="374518" y="1683"/>
                  </a:lnTo>
                  <a:lnTo>
                    <a:pt x="361857" y="834"/>
                  </a:lnTo>
                  <a:lnTo>
                    <a:pt x="348797" y="241"/>
                  </a:lnTo>
                  <a:lnTo>
                    <a:pt x="335272" y="0"/>
                  </a:lnTo>
                  <a:lnTo>
                    <a:pt x="321058" y="364"/>
                  </a:lnTo>
                  <a:lnTo>
                    <a:pt x="306095" y="1419"/>
                  </a:lnTo>
                  <a:lnTo>
                    <a:pt x="290622" y="2941"/>
                  </a:lnTo>
                  <a:lnTo>
                    <a:pt x="275083" y="4501"/>
                  </a:lnTo>
                  <a:lnTo>
                    <a:pt x="259743" y="5844"/>
                  </a:lnTo>
                  <a:lnTo>
                    <a:pt x="244679" y="6897"/>
                  </a:lnTo>
                  <a:lnTo>
                    <a:pt x="229878" y="7679"/>
                  </a:lnTo>
                  <a:lnTo>
                    <a:pt x="215289" y="8239"/>
                  </a:lnTo>
                  <a:lnTo>
                    <a:pt x="200693" y="8632"/>
                  </a:lnTo>
                  <a:lnTo>
                    <a:pt x="185739" y="8904"/>
                  </a:lnTo>
                  <a:lnTo>
                    <a:pt x="170270" y="9089"/>
                  </a:lnTo>
                  <a:lnTo>
                    <a:pt x="154455" y="9216"/>
                  </a:lnTo>
                  <a:lnTo>
                    <a:pt x="138685" y="9301"/>
                  </a:lnTo>
                  <a:lnTo>
                    <a:pt x="123188" y="9358"/>
                  </a:lnTo>
                  <a:lnTo>
                    <a:pt x="108019" y="9397"/>
                  </a:lnTo>
                  <a:lnTo>
                    <a:pt x="93148" y="9423"/>
                  </a:lnTo>
                  <a:lnTo>
                    <a:pt x="78525" y="9445"/>
                  </a:lnTo>
                  <a:lnTo>
                    <a:pt x="64308" y="9658"/>
                  </a:lnTo>
                  <a:lnTo>
                    <a:pt x="49273" y="10569"/>
                  </a:lnTo>
                  <a:lnTo>
                    <a:pt x="29860" y="13374"/>
                  </a:lnTo>
                  <a:lnTo>
                    <a:pt x="0" y="20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42250" y="723965"/>
              <a:ext cx="7816" cy="231628"/>
            </a:xfrm>
            <a:custGeom>
              <a:avLst/>
              <a:gdLst/>
              <a:ahLst/>
              <a:cxnLst/>
              <a:rect l="0" t="0" r="0" b="0"/>
              <a:pathLst>
                <a:path w="7816" h="231628">
                  <a:moveTo>
                    <a:pt x="7815" y="0"/>
                  </a:moveTo>
                  <a:lnTo>
                    <a:pt x="4948" y="11802"/>
                  </a:lnTo>
                  <a:lnTo>
                    <a:pt x="2806" y="23572"/>
                  </a:lnTo>
                  <a:lnTo>
                    <a:pt x="1208" y="36457"/>
                  </a:lnTo>
                  <a:lnTo>
                    <a:pt x="200" y="50133"/>
                  </a:lnTo>
                  <a:lnTo>
                    <a:pt x="0" y="63812"/>
                  </a:lnTo>
                  <a:lnTo>
                    <a:pt x="651" y="77033"/>
                  </a:lnTo>
                  <a:lnTo>
                    <a:pt x="1890" y="89830"/>
                  </a:lnTo>
                  <a:lnTo>
                    <a:pt x="3254" y="102558"/>
                  </a:lnTo>
                  <a:lnTo>
                    <a:pt x="4464" y="115450"/>
                  </a:lnTo>
                  <a:lnTo>
                    <a:pt x="5425" y="128581"/>
                  </a:lnTo>
                  <a:lnTo>
                    <a:pt x="6144" y="141944"/>
                  </a:lnTo>
                  <a:lnTo>
                    <a:pt x="6664" y="155486"/>
                  </a:lnTo>
                  <a:lnTo>
                    <a:pt x="7030" y="168943"/>
                  </a:lnTo>
                  <a:lnTo>
                    <a:pt x="7322" y="183371"/>
                  </a:lnTo>
                  <a:lnTo>
                    <a:pt x="7569" y="202274"/>
                  </a:lnTo>
                  <a:lnTo>
                    <a:pt x="781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28233" y="740896"/>
              <a:ext cx="225834" cy="231660"/>
            </a:xfrm>
            <a:custGeom>
              <a:avLst/>
              <a:gdLst/>
              <a:ahLst/>
              <a:cxnLst/>
              <a:rect l="0" t="0" r="0" b="0"/>
              <a:pathLst>
                <a:path w="225834" h="231660">
                  <a:moveTo>
                    <a:pt x="121873" y="25183"/>
                  </a:moveTo>
                  <a:lnTo>
                    <a:pt x="113005" y="22384"/>
                  </a:lnTo>
                  <a:lnTo>
                    <a:pt x="104018" y="20882"/>
                  </a:lnTo>
                  <a:lnTo>
                    <a:pt x="94031" y="20580"/>
                  </a:lnTo>
                  <a:lnTo>
                    <a:pt x="83396" y="21432"/>
                  </a:lnTo>
                  <a:lnTo>
                    <a:pt x="72882" y="23548"/>
                  </a:lnTo>
                  <a:lnTo>
                    <a:pt x="62930" y="26870"/>
                  </a:lnTo>
                  <a:lnTo>
                    <a:pt x="53642" y="31205"/>
                  </a:lnTo>
                  <a:lnTo>
                    <a:pt x="44955" y="36325"/>
                  </a:lnTo>
                  <a:lnTo>
                    <a:pt x="36750" y="42027"/>
                  </a:lnTo>
                  <a:lnTo>
                    <a:pt x="29071" y="48312"/>
                  </a:lnTo>
                  <a:lnTo>
                    <a:pt x="22127" y="55361"/>
                  </a:lnTo>
                  <a:lnTo>
                    <a:pt x="15973" y="63218"/>
                  </a:lnTo>
                  <a:lnTo>
                    <a:pt x="10687" y="71953"/>
                  </a:lnTo>
                  <a:lnTo>
                    <a:pt x="6434" y="81727"/>
                  </a:lnTo>
                  <a:lnTo>
                    <a:pt x="3208" y="92528"/>
                  </a:lnTo>
                  <a:lnTo>
                    <a:pt x="1024" y="104206"/>
                  </a:lnTo>
                  <a:lnTo>
                    <a:pt x="0" y="116569"/>
                  </a:lnTo>
                  <a:lnTo>
                    <a:pt x="92" y="129435"/>
                  </a:lnTo>
                  <a:lnTo>
                    <a:pt x="1290" y="142497"/>
                  </a:lnTo>
                  <a:lnTo>
                    <a:pt x="3687" y="155340"/>
                  </a:lnTo>
                  <a:lnTo>
                    <a:pt x="7230" y="167744"/>
                  </a:lnTo>
                  <a:lnTo>
                    <a:pt x="11896" y="179361"/>
                  </a:lnTo>
                  <a:lnTo>
                    <a:pt x="17778" y="189637"/>
                  </a:lnTo>
                  <a:lnTo>
                    <a:pt x="24809" y="198400"/>
                  </a:lnTo>
                  <a:lnTo>
                    <a:pt x="32800" y="205793"/>
                  </a:lnTo>
                  <a:lnTo>
                    <a:pt x="41534" y="212083"/>
                  </a:lnTo>
                  <a:lnTo>
                    <a:pt x="50820" y="217536"/>
                  </a:lnTo>
                  <a:lnTo>
                    <a:pt x="60665" y="222219"/>
                  </a:lnTo>
                  <a:lnTo>
                    <a:pt x="71259" y="226000"/>
                  </a:lnTo>
                  <a:lnTo>
                    <a:pt x="82641" y="228877"/>
                  </a:lnTo>
                  <a:lnTo>
                    <a:pt x="94556" y="230810"/>
                  </a:lnTo>
                  <a:lnTo>
                    <a:pt x="106553" y="231659"/>
                  </a:lnTo>
                  <a:lnTo>
                    <a:pt x="118365" y="231446"/>
                  </a:lnTo>
                  <a:lnTo>
                    <a:pt x="129906" y="230167"/>
                  </a:lnTo>
                  <a:lnTo>
                    <a:pt x="141188" y="227713"/>
                  </a:lnTo>
                  <a:lnTo>
                    <a:pt x="152254" y="224131"/>
                  </a:lnTo>
                  <a:lnTo>
                    <a:pt x="162991" y="219439"/>
                  </a:lnTo>
                  <a:lnTo>
                    <a:pt x="173135" y="213541"/>
                  </a:lnTo>
                  <a:lnTo>
                    <a:pt x="182590" y="206494"/>
                  </a:lnTo>
                  <a:lnTo>
                    <a:pt x="191416" y="198322"/>
                  </a:lnTo>
                  <a:lnTo>
                    <a:pt x="199732" y="188934"/>
                  </a:lnTo>
                  <a:lnTo>
                    <a:pt x="207646" y="178391"/>
                  </a:lnTo>
                  <a:lnTo>
                    <a:pt x="214775" y="166719"/>
                  </a:lnTo>
                  <a:lnTo>
                    <a:pt x="220280" y="153827"/>
                  </a:lnTo>
                  <a:lnTo>
                    <a:pt x="223831" y="139793"/>
                  </a:lnTo>
                  <a:lnTo>
                    <a:pt x="225570" y="125132"/>
                  </a:lnTo>
                  <a:lnTo>
                    <a:pt x="225833" y="110677"/>
                  </a:lnTo>
                  <a:lnTo>
                    <a:pt x="224968" y="96885"/>
                  </a:lnTo>
                  <a:lnTo>
                    <a:pt x="223120" y="83846"/>
                  </a:lnTo>
                  <a:lnTo>
                    <a:pt x="220217" y="71476"/>
                  </a:lnTo>
                  <a:lnTo>
                    <a:pt x="216307" y="59641"/>
                  </a:lnTo>
                  <a:lnTo>
                    <a:pt x="211549" y="48369"/>
                  </a:lnTo>
                  <a:lnTo>
                    <a:pt x="206131" y="37858"/>
                  </a:lnTo>
                  <a:lnTo>
                    <a:pt x="200218" y="28162"/>
                  </a:lnTo>
                  <a:lnTo>
                    <a:pt x="193618" y="19512"/>
                  </a:lnTo>
                  <a:lnTo>
                    <a:pt x="185826" y="12380"/>
                  </a:lnTo>
                  <a:lnTo>
                    <a:pt x="176658" y="6886"/>
                  </a:lnTo>
                  <a:lnTo>
                    <a:pt x="166399" y="3011"/>
                  </a:lnTo>
                  <a:lnTo>
                    <a:pt x="155595" y="769"/>
                  </a:lnTo>
                  <a:lnTo>
                    <a:pt x="144625" y="0"/>
                  </a:lnTo>
                  <a:lnTo>
                    <a:pt x="133667" y="430"/>
                  </a:lnTo>
                  <a:lnTo>
                    <a:pt x="122784" y="1773"/>
                  </a:lnTo>
                  <a:lnTo>
                    <a:pt x="111989" y="3782"/>
                  </a:lnTo>
                  <a:lnTo>
                    <a:pt x="101342" y="6303"/>
                  </a:lnTo>
                  <a:lnTo>
                    <a:pt x="89703" y="9617"/>
                  </a:lnTo>
                  <a:lnTo>
                    <a:pt x="73813" y="15129"/>
                  </a:lnTo>
                  <a:lnTo>
                    <a:pt x="48174" y="25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70419" y="2216593"/>
            <a:ext cx="1884603" cy="966970"/>
            <a:chOff x="6470419" y="2216593"/>
            <a:chExt cx="1884603" cy="966970"/>
          </a:xfrm>
        </p:grpSpPr>
        <p:sp>
          <p:nvSpPr>
            <p:cNvPr id="38" name="Freeform 37"/>
            <p:cNvSpPr/>
            <p:nvPr/>
          </p:nvSpPr>
          <p:spPr>
            <a:xfrm>
              <a:off x="6586532" y="2216593"/>
              <a:ext cx="220800" cy="330778"/>
            </a:xfrm>
            <a:custGeom>
              <a:avLst/>
              <a:gdLst/>
              <a:ahLst/>
              <a:cxnLst/>
              <a:rect l="0" t="0" r="0" b="0"/>
              <a:pathLst>
                <a:path w="220800" h="330778">
                  <a:moveTo>
                    <a:pt x="62872" y="4393"/>
                  </a:moveTo>
                  <a:lnTo>
                    <a:pt x="57071" y="13194"/>
                  </a:lnTo>
                  <a:lnTo>
                    <a:pt x="52147" y="21541"/>
                  </a:lnTo>
                  <a:lnTo>
                    <a:pt x="47644" y="30240"/>
                  </a:lnTo>
                  <a:lnTo>
                    <a:pt x="43423" y="39361"/>
                  </a:lnTo>
                  <a:lnTo>
                    <a:pt x="39410" y="48856"/>
                  </a:lnTo>
                  <a:lnTo>
                    <a:pt x="35535" y="58615"/>
                  </a:lnTo>
                  <a:lnTo>
                    <a:pt x="31274" y="67373"/>
                  </a:lnTo>
                  <a:lnTo>
                    <a:pt x="26340" y="71901"/>
                  </a:lnTo>
                  <a:lnTo>
                    <a:pt x="22049" y="70906"/>
                  </a:lnTo>
                  <a:lnTo>
                    <a:pt x="19602" y="66401"/>
                  </a:lnTo>
                  <a:lnTo>
                    <a:pt x="19095" y="59799"/>
                  </a:lnTo>
                  <a:lnTo>
                    <a:pt x="20395" y="51867"/>
                  </a:lnTo>
                  <a:lnTo>
                    <a:pt x="23230" y="43068"/>
                  </a:lnTo>
                  <a:lnTo>
                    <a:pt x="27272" y="33861"/>
                  </a:lnTo>
                  <a:lnTo>
                    <a:pt x="32211" y="24746"/>
                  </a:lnTo>
                  <a:lnTo>
                    <a:pt x="37802" y="15999"/>
                  </a:lnTo>
                  <a:lnTo>
                    <a:pt x="44015" y="8327"/>
                  </a:lnTo>
                  <a:lnTo>
                    <a:pt x="51020" y="2915"/>
                  </a:lnTo>
                  <a:lnTo>
                    <a:pt x="58839" y="207"/>
                  </a:lnTo>
                  <a:lnTo>
                    <a:pt x="67209" y="0"/>
                  </a:lnTo>
                  <a:lnTo>
                    <a:pt x="75675" y="1829"/>
                  </a:lnTo>
                  <a:lnTo>
                    <a:pt x="83956" y="5207"/>
                  </a:lnTo>
                  <a:lnTo>
                    <a:pt x="91805" y="9878"/>
                  </a:lnTo>
                  <a:lnTo>
                    <a:pt x="98923" y="15820"/>
                  </a:lnTo>
                  <a:lnTo>
                    <a:pt x="105226" y="22920"/>
                  </a:lnTo>
                  <a:lnTo>
                    <a:pt x="110798" y="30971"/>
                  </a:lnTo>
                  <a:lnTo>
                    <a:pt x="115782" y="39753"/>
                  </a:lnTo>
                  <a:lnTo>
                    <a:pt x="120319" y="49079"/>
                  </a:lnTo>
                  <a:lnTo>
                    <a:pt x="124369" y="59121"/>
                  </a:lnTo>
                  <a:lnTo>
                    <a:pt x="127717" y="70381"/>
                  </a:lnTo>
                  <a:lnTo>
                    <a:pt x="130304" y="83033"/>
                  </a:lnTo>
                  <a:lnTo>
                    <a:pt x="132211" y="96954"/>
                  </a:lnTo>
                  <a:lnTo>
                    <a:pt x="133575" y="111903"/>
                  </a:lnTo>
                  <a:lnTo>
                    <a:pt x="134525" y="127617"/>
                  </a:lnTo>
                  <a:lnTo>
                    <a:pt x="135011" y="143559"/>
                  </a:lnTo>
                  <a:lnTo>
                    <a:pt x="134813" y="158948"/>
                  </a:lnTo>
                  <a:lnTo>
                    <a:pt x="133865" y="173403"/>
                  </a:lnTo>
                  <a:lnTo>
                    <a:pt x="132247" y="186904"/>
                  </a:lnTo>
                  <a:lnTo>
                    <a:pt x="130089" y="199592"/>
                  </a:lnTo>
                  <a:lnTo>
                    <a:pt x="127521" y="211644"/>
                  </a:lnTo>
                  <a:lnTo>
                    <a:pt x="124493" y="223062"/>
                  </a:lnTo>
                  <a:lnTo>
                    <a:pt x="120782" y="233672"/>
                  </a:lnTo>
                  <a:lnTo>
                    <a:pt x="116322" y="243445"/>
                  </a:lnTo>
                  <a:lnTo>
                    <a:pt x="111192" y="252484"/>
                  </a:lnTo>
                  <a:lnTo>
                    <a:pt x="105524" y="260943"/>
                  </a:lnTo>
                  <a:lnTo>
                    <a:pt x="99447" y="268968"/>
                  </a:lnTo>
                  <a:lnTo>
                    <a:pt x="92908" y="276681"/>
                  </a:lnTo>
                  <a:lnTo>
                    <a:pt x="85687" y="284173"/>
                  </a:lnTo>
                  <a:lnTo>
                    <a:pt x="77718" y="291500"/>
                  </a:lnTo>
                  <a:lnTo>
                    <a:pt x="69078" y="298217"/>
                  </a:lnTo>
                  <a:lnTo>
                    <a:pt x="59901" y="303438"/>
                  </a:lnTo>
                  <a:lnTo>
                    <a:pt x="50328" y="306786"/>
                  </a:lnTo>
                  <a:lnTo>
                    <a:pt x="40797" y="308048"/>
                  </a:lnTo>
                  <a:lnTo>
                    <a:pt x="32012" y="306925"/>
                  </a:lnTo>
                  <a:lnTo>
                    <a:pt x="24293" y="303498"/>
                  </a:lnTo>
                  <a:lnTo>
                    <a:pt x="17621" y="298131"/>
                  </a:lnTo>
                  <a:lnTo>
                    <a:pt x="11823" y="291256"/>
                  </a:lnTo>
                  <a:lnTo>
                    <a:pt x="6713" y="283274"/>
                  </a:lnTo>
                  <a:lnTo>
                    <a:pt x="2602" y="274666"/>
                  </a:lnTo>
                  <a:lnTo>
                    <a:pt x="269" y="265976"/>
                  </a:lnTo>
                  <a:lnTo>
                    <a:pt x="0" y="257511"/>
                  </a:lnTo>
                  <a:lnTo>
                    <a:pt x="1786" y="249525"/>
                  </a:lnTo>
                  <a:lnTo>
                    <a:pt x="5576" y="242307"/>
                  </a:lnTo>
                  <a:lnTo>
                    <a:pt x="11127" y="235947"/>
                  </a:lnTo>
                  <a:lnTo>
                    <a:pt x="18091" y="230845"/>
                  </a:lnTo>
                  <a:lnTo>
                    <a:pt x="26119" y="227772"/>
                  </a:lnTo>
                  <a:lnTo>
                    <a:pt x="34916" y="226967"/>
                  </a:lnTo>
                  <a:lnTo>
                    <a:pt x="44089" y="228205"/>
                  </a:lnTo>
                  <a:lnTo>
                    <a:pt x="53166" y="231088"/>
                  </a:lnTo>
                  <a:lnTo>
                    <a:pt x="61899" y="235208"/>
                  </a:lnTo>
                  <a:lnTo>
                    <a:pt x="70236" y="240226"/>
                  </a:lnTo>
                  <a:lnTo>
                    <a:pt x="78223" y="245876"/>
                  </a:lnTo>
                  <a:lnTo>
                    <a:pt x="85932" y="251970"/>
                  </a:lnTo>
                  <a:lnTo>
                    <a:pt x="93432" y="258534"/>
                  </a:lnTo>
                  <a:lnTo>
                    <a:pt x="100782" y="265779"/>
                  </a:lnTo>
                  <a:lnTo>
                    <a:pt x="108031" y="273763"/>
                  </a:lnTo>
                  <a:lnTo>
                    <a:pt x="115377" y="282244"/>
                  </a:lnTo>
                  <a:lnTo>
                    <a:pt x="123148" y="290784"/>
                  </a:lnTo>
                  <a:lnTo>
                    <a:pt x="131495" y="299112"/>
                  </a:lnTo>
                  <a:lnTo>
                    <a:pt x="140558" y="306821"/>
                  </a:lnTo>
                  <a:lnTo>
                    <a:pt x="150554" y="313313"/>
                  </a:lnTo>
                  <a:lnTo>
                    <a:pt x="161489" y="318379"/>
                  </a:lnTo>
                  <a:lnTo>
                    <a:pt x="172821" y="322143"/>
                  </a:lnTo>
                  <a:lnTo>
                    <a:pt x="184764" y="325250"/>
                  </a:lnTo>
                  <a:lnTo>
                    <a:pt x="199487" y="327972"/>
                  </a:lnTo>
                  <a:lnTo>
                    <a:pt x="220799" y="3307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70419" y="2610541"/>
              <a:ext cx="400085" cy="42114"/>
            </a:xfrm>
            <a:custGeom>
              <a:avLst/>
              <a:gdLst/>
              <a:ahLst/>
              <a:cxnLst/>
              <a:rect l="0" t="0" r="0" b="0"/>
              <a:pathLst>
                <a:path w="400085" h="42114">
                  <a:moveTo>
                    <a:pt x="400084" y="0"/>
                  </a:moveTo>
                  <a:lnTo>
                    <a:pt x="391214" y="2866"/>
                  </a:lnTo>
                  <a:lnTo>
                    <a:pt x="382229" y="5008"/>
                  </a:lnTo>
                  <a:lnTo>
                    <a:pt x="372237" y="6616"/>
                  </a:lnTo>
                  <a:lnTo>
                    <a:pt x="361429" y="7969"/>
                  </a:lnTo>
                  <a:lnTo>
                    <a:pt x="350266" y="9466"/>
                  </a:lnTo>
                  <a:lnTo>
                    <a:pt x="339052" y="11312"/>
                  </a:lnTo>
                  <a:lnTo>
                    <a:pt x="327595" y="13379"/>
                  </a:lnTo>
                  <a:lnTo>
                    <a:pt x="315314" y="15312"/>
                  </a:lnTo>
                  <a:lnTo>
                    <a:pt x="301945" y="16908"/>
                  </a:lnTo>
                  <a:lnTo>
                    <a:pt x="287697" y="18132"/>
                  </a:lnTo>
                  <a:lnTo>
                    <a:pt x="273055" y="19028"/>
                  </a:lnTo>
                  <a:lnTo>
                    <a:pt x="258347" y="19665"/>
                  </a:lnTo>
                  <a:lnTo>
                    <a:pt x="243554" y="20110"/>
                  </a:lnTo>
                  <a:lnTo>
                    <a:pt x="228412" y="20416"/>
                  </a:lnTo>
                  <a:lnTo>
                    <a:pt x="212780" y="20629"/>
                  </a:lnTo>
                  <a:lnTo>
                    <a:pt x="196674" y="20944"/>
                  </a:lnTo>
                  <a:lnTo>
                    <a:pt x="180168" y="21688"/>
                  </a:lnTo>
                  <a:lnTo>
                    <a:pt x="163362" y="23001"/>
                  </a:lnTo>
                  <a:lnTo>
                    <a:pt x="146498" y="24696"/>
                  </a:lnTo>
                  <a:lnTo>
                    <a:pt x="129949" y="26374"/>
                  </a:lnTo>
                  <a:lnTo>
                    <a:pt x="113893" y="27796"/>
                  </a:lnTo>
                  <a:lnTo>
                    <a:pt x="98331" y="28901"/>
                  </a:lnTo>
                  <a:lnTo>
                    <a:pt x="83190" y="29718"/>
                  </a:lnTo>
                  <a:lnTo>
                    <a:pt x="68384" y="30306"/>
                  </a:lnTo>
                  <a:lnTo>
                    <a:pt x="54244" y="30918"/>
                  </a:lnTo>
                  <a:lnTo>
                    <a:pt x="40011" y="32146"/>
                  </a:lnTo>
                  <a:lnTo>
                    <a:pt x="23315" y="3522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65176" y="2747411"/>
              <a:ext cx="242278" cy="315856"/>
            </a:xfrm>
            <a:custGeom>
              <a:avLst/>
              <a:gdLst/>
              <a:ahLst/>
              <a:cxnLst/>
              <a:rect l="0" t="0" r="0" b="0"/>
              <a:pathLst>
                <a:path w="242278" h="315856">
                  <a:moveTo>
                    <a:pt x="126341" y="0"/>
                  </a:moveTo>
                  <a:lnTo>
                    <a:pt x="120541" y="5935"/>
                  </a:lnTo>
                  <a:lnTo>
                    <a:pt x="115617" y="12139"/>
                  </a:lnTo>
                  <a:lnTo>
                    <a:pt x="111109" y="19230"/>
                  </a:lnTo>
                  <a:lnTo>
                    <a:pt x="106715" y="26998"/>
                  </a:lnTo>
                  <a:lnTo>
                    <a:pt x="102054" y="34996"/>
                  </a:lnTo>
                  <a:lnTo>
                    <a:pt x="96944" y="42942"/>
                  </a:lnTo>
                  <a:lnTo>
                    <a:pt x="91540" y="50889"/>
                  </a:lnTo>
                  <a:lnTo>
                    <a:pt x="86216" y="59130"/>
                  </a:lnTo>
                  <a:lnTo>
                    <a:pt x="81185" y="67816"/>
                  </a:lnTo>
                  <a:lnTo>
                    <a:pt x="76334" y="76784"/>
                  </a:lnTo>
                  <a:lnTo>
                    <a:pt x="71318" y="85657"/>
                  </a:lnTo>
                  <a:lnTo>
                    <a:pt x="65955" y="94168"/>
                  </a:lnTo>
                  <a:lnTo>
                    <a:pt x="60695" y="100438"/>
                  </a:lnTo>
                  <a:lnTo>
                    <a:pt x="56828" y="102115"/>
                  </a:lnTo>
                  <a:lnTo>
                    <a:pt x="55153" y="99809"/>
                  </a:lnTo>
                  <a:lnTo>
                    <a:pt x="55284" y="94718"/>
                  </a:lnTo>
                  <a:lnTo>
                    <a:pt x="56800" y="87941"/>
                  </a:lnTo>
                  <a:lnTo>
                    <a:pt x="59570" y="80420"/>
                  </a:lnTo>
                  <a:lnTo>
                    <a:pt x="63442" y="72708"/>
                  </a:lnTo>
                  <a:lnTo>
                    <a:pt x="68369" y="65210"/>
                  </a:lnTo>
                  <a:lnTo>
                    <a:pt x="74443" y="58311"/>
                  </a:lnTo>
                  <a:lnTo>
                    <a:pt x="81618" y="52151"/>
                  </a:lnTo>
                  <a:lnTo>
                    <a:pt x="89879" y="46841"/>
                  </a:lnTo>
                  <a:lnTo>
                    <a:pt x="99330" y="42563"/>
                  </a:lnTo>
                  <a:lnTo>
                    <a:pt x="109906" y="39320"/>
                  </a:lnTo>
                  <a:lnTo>
                    <a:pt x="121262" y="37294"/>
                  </a:lnTo>
                  <a:lnTo>
                    <a:pt x="132877" y="36907"/>
                  </a:lnTo>
                  <a:lnTo>
                    <a:pt x="144414" y="38249"/>
                  </a:lnTo>
                  <a:lnTo>
                    <a:pt x="155259" y="41437"/>
                  </a:lnTo>
                  <a:lnTo>
                    <a:pt x="164478" y="46776"/>
                  </a:lnTo>
                  <a:lnTo>
                    <a:pt x="171701" y="54213"/>
                  </a:lnTo>
                  <a:lnTo>
                    <a:pt x="176734" y="63103"/>
                  </a:lnTo>
                  <a:lnTo>
                    <a:pt x="179303" y="72438"/>
                  </a:lnTo>
                  <a:lnTo>
                    <a:pt x="179514" y="81599"/>
                  </a:lnTo>
                  <a:lnTo>
                    <a:pt x="177742" y="90355"/>
                  </a:lnTo>
                  <a:lnTo>
                    <a:pt x="174437" y="98688"/>
                  </a:lnTo>
                  <a:lnTo>
                    <a:pt x="170000" y="106660"/>
                  </a:lnTo>
                  <a:lnTo>
                    <a:pt x="164755" y="114354"/>
                  </a:lnTo>
                  <a:lnTo>
                    <a:pt x="158945" y="121841"/>
                  </a:lnTo>
                  <a:lnTo>
                    <a:pt x="152798" y="129146"/>
                  </a:lnTo>
                  <a:lnTo>
                    <a:pt x="148361" y="135095"/>
                  </a:lnTo>
                  <a:lnTo>
                    <a:pt x="148102" y="138560"/>
                  </a:lnTo>
                  <a:lnTo>
                    <a:pt x="151352" y="140716"/>
                  </a:lnTo>
                  <a:lnTo>
                    <a:pt x="157029" y="142738"/>
                  </a:lnTo>
                  <a:lnTo>
                    <a:pt x="164333" y="145394"/>
                  </a:lnTo>
                  <a:lnTo>
                    <a:pt x="172719" y="148961"/>
                  </a:lnTo>
                  <a:lnTo>
                    <a:pt x="181823" y="153569"/>
                  </a:lnTo>
                  <a:lnTo>
                    <a:pt x="191403" y="159375"/>
                  </a:lnTo>
                  <a:lnTo>
                    <a:pt x="201291" y="166337"/>
                  </a:lnTo>
                  <a:lnTo>
                    <a:pt x="211053" y="174274"/>
                  </a:lnTo>
                  <a:lnTo>
                    <a:pt x="220006" y="182968"/>
                  </a:lnTo>
                  <a:lnTo>
                    <a:pt x="227832" y="192225"/>
                  </a:lnTo>
                  <a:lnTo>
                    <a:pt x="234239" y="202049"/>
                  </a:lnTo>
                  <a:lnTo>
                    <a:pt x="238796" y="212629"/>
                  </a:lnTo>
                  <a:lnTo>
                    <a:pt x="241445" y="223996"/>
                  </a:lnTo>
                  <a:lnTo>
                    <a:pt x="242277" y="235732"/>
                  </a:lnTo>
                  <a:lnTo>
                    <a:pt x="241331" y="247076"/>
                  </a:lnTo>
                  <a:lnTo>
                    <a:pt x="238804" y="257627"/>
                  </a:lnTo>
                  <a:lnTo>
                    <a:pt x="234841" y="267167"/>
                  </a:lnTo>
                  <a:lnTo>
                    <a:pt x="229440" y="275504"/>
                  </a:lnTo>
                  <a:lnTo>
                    <a:pt x="222732" y="282664"/>
                  </a:lnTo>
                  <a:lnTo>
                    <a:pt x="214788" y="288829"/>
                  </a:lnTo>
                  <a:lnTo>
                    <a:pt x="205553" y="294220"/>
                  </a:lnTo>
                  <a:lnTo>
                    <a:pt x="195114" y="299034"/>
                  </a:lnTo>
                  <a:lnTo>
                    <a:pt x="183511" y="303271"/>
                  </a:lnTo>
                  <a:lnTo>
                    <a:pt x="170665" y="306745"/>
                  </a:lnTo>
                  <a:lnTo>
                    <a:pt x="156653" y="309417"/>
                  </a:lnTo>
                  <a:lnTo>
                    <a:pt x="141666" y="311381"/>
                  </a:lnTo>
                  <a:lnTo>
                    <a:pt x="125929" y="312782"/>
                  </a:lnTo>
                  <a:lnTo>
                    <a:pt x="109644" y="313762"/>
                  </a:lnTo>
                  <a:lnTo>
                    <a:pt x="93133" y="314438"/>
                  </a:lnTo>
                  <a:lnTo>
                    <a:pt x="76822" y="314900"/>
                  </a:lnTo>
                  <a:lnTo>
                    <a:pt x="60945" y="315213"/>
                  </a:lnTo>
                  <a:lnTo>
                    <a:pt x="46130" y="315425"/>
                  </a:lnTo>
                  <a:lnTo>
                    <a:pt x="32043" y="315590"/>
                  </a:lnTo>
                  <a:lnTo>
                    <a:pt x="17447" y="31572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91781" y="2264138"/>
              <a:ext cx="830404" cy="919425"/>
            </a:xfrm>
            <a:custGeom>
              <a:avLst/>
              <a:gdLst/>
              <a:ahLst/>
              <a:cxnLst/>
              <a:rect l="0" t="0" r="0" b="0"/>
              <a:pathLst>
                <a:path w="830404" h="919425">
                  <a:moveTo>
                    <a:pt x="368317" y="41076"/>
                  </a:moveTo>
                  <a:lnTo>
                    <a:pt x="359516" y="38142"/>
                  </a:lnTo>
                  <a:lnTo>
                    <a:pt x="351169" y="35360"/>
                  </a:lnTo>
                  <a:lnTo>
                    <a:pt x="342467" y="32465"/>
                  </a:lnTo>
                  <a:lnTo>
                    <a:pt x="333173" y="29597"/>
                  </a:lnTo>
                  <a:lnTo>
                    <a:pt x="323029" y="27081"/>
                  </a:lnTo>
                  <a:lnTo>
                    <a:pt x="311988" y="25075"/>
                  </a:lnTo>
                  <a:lnTo>
                    <a:pt x="300322" y="23735"/>
                  </a:lnTo>
                  <a:lnTo>
                    <a:pt x="288500" y="23289"/>
                  </a:lnTo>
                  <a:lnTo>
                    <a:pt x="276815" y="23774"/>
                  </a:lnTo>
                  <a:lnTo>
                    <a:pt x="265531" y="25236"/>
                  </a:lnTo>
                  <a:lnTo>
                    <a:pt x="254955" y="27812"/>
                  </a:lnTo>
                  <a:lnTo>
                    <a:pt x="245171" y="31471"/>
                  </a:lnTo>
                  <a:lnTo>
                    <a:pt x="235939" y="36045"/>
                  </a:lnTo>
                  <a:lnTo>
                    <a:pt x="226814" y="41332"/>
                  </a:lnTo>
                  <a:lnTo>
                    <a:pt x="217524" y="47145"/>
                  </a:lnTo>
                  <a:lnTo>
                    <a:pt x="208147" y="53336"/>
                  </a:lnTo>
                  <a:lnTo>
                    <a:pt x="198997" y="59790"/>
                  </a:lnTo>
                  <a:lnTo>
                    <a:pt x="190247" y="66430"/>
                  </a:lnTo>
                  <a:lnTo>
                    <a:pt x="181914" y="73364"/>
                  </a:lnTo>
                  <a:lnTo>
                    <a:pt x="173938" y="80858"/>
                  </a:lnTo>
                  <a:lnTo>
                    <a:pt x="166241" y="89014"/>
                  </a:lnTo>
                  <a:lnTo>
                    <a:pt x="158750" y="97780"/>
                  </a:lnTo>
                  <a:lnTo>
                    <a:pt x="151406" y="107043"/>
                  </a:lnTo>
                  <a:lnTo>
                    <a:pt x="144166" y="116683"/>
                  </a:lnTo>
                  <a:lnTo>
                    <a:pt x="136997" y="126598"/>
                  </a:lnTo>
                  <a:lnTo>
                    <a:pt x="129877" y="136706"/>
                  </a:lnTo>
                  <a:lnTo>
                    <a:pt x="122790" y="146953"/>
                  </a:lnTo>
                  <a:lnTo>
                    <a:pt x="115726" y="157461"/>
                  </a:lnTo>
                  <a:lnTo>
                    <a:pt x="108677" y="168508"/>
                  </a:lnTo>
                  <a:lnTo>
                    <a:pt x="101637" y="180197"/>
                  </a:lnTo>
                  <a:lnTo>
                    <a:pt x="94603" y="192320"/>
                  </a:lnTo>
                  <a:lnTo>
                    <a:pt x="87576" y="204457"/>
                  </a:lnTo>
                  <a:lnTo>
                    <a:pt x="80551" y="216367"/>
                  </a:lnTo>
                  <a:lnTo>
                    <a:pt x="73528" y="228144"/>
                  </a:lnTo>
                  <a:lnTo>
                    <a:pt x="66506" y="240117"/>
                  </a:lnTo>
                  <a:lnTo>
                    <a:pt x="59490" y="252469"/>
                  </a:lnTo>
                  <a:lnTo>
                    <a:pt x="52643" y="265223"/>
                  </a:lnTo>
                  <a:lnTo>
                    <a:pt x="46271" y="278324"/>
                  </a:lnTo>
                  <a:lnTo>
                    <a:pt x="40504" y="291697"/>
                  </a:lnTo>
                  <a:lnTo>
                    <a:pt x="35311" y="305272"/>
                  </a:lnTo>
                  <a:lnTo>
                    <a:pt x="30588" y="318992"/>
                  </a:lnTo>
                  <a:lnTo>
                    <a:pt x="26225" y="332808"/>
                  </a:lnTo>
                  <a:lnTo>
                    <a:pt x="22124" y="346526"/>
                  </a:lnTo>
                  <a:lnTo>
                    <a:pt x="18209" y="359817"/>
                  </a:lnTo>
                  <a:lnTo>
                    <a:pt x="14429" y="372539"/>
                  </a:lnTo>
                  <a:lnTo>
                    <a:pt x="10906" y="384880"/>
                  </a:lnTo>
                  <a:lnTo>
                    <a:pt x="7919" y="397240"/>
                  </a:lnTo>
                  <a:lnTo>
                    <a:pt x="5579" y="409859"/>
                  </a:lnTo>
                  <a:lnTo>
                    <a:pt x="3838" y="422964"/>
                  </a:lnTo>
                  <a:lnTo>
                    <a:pt x="2587" y="436834"/>
                  </a:lnTo>
                  <a:lnTo>
                    <a:pt x="1708" y="451536"/>
                  </a:lnTo>
                  <a:lnTo>
                    <a:pt x="1100" y="466818"/>
                  </a:lnTo>
                  <a:lnTo>
                    <a:pt x="685" y="482222"/>
                  </a:lnTo>
                  <a:lnTo>
                    <a:pt x="402" y="497474"/>
                  </a:lnTo>
                  <a:lnTo>
                    <a:pt x="210" y="512647"/>
                  </a:lnTo>
                  <a:lnTo>
                    <a:pt x="82" y="528053"/>
                  </a:lnTo>
                  <a:lnTo>
                    <a:pt x="0" y="543858"/>
                  </a:lnTo>
                  <a:lnTo>
                    <a:pt x="114" y="559914"/>
                  </a:lnTo>
                  <a:lnTo>
                    <a:pt x="724" y="575853"/>
                  </a:lnTo>
                  <a:lnTo>
                    <a:pt x="1951" y="591466"/>
                  </a:lnTo>
                  <a:lnTo>
                    <a:pt x="3760" y="606715"/>
                  </a:lnTo>
                  <a:lnTo>
                    <a:pt x="6044" y="621641"/>
                  </a:lnTo>
                  <a:lnTo>
                    <a:pt x="8692" y="636306"/>
                  </a:lnTo>
                  <a:lnTo>
                    <a:pt x="11605" y="650612"/>
                  </a:lnTo>
                  <a:lnTo>
                    <a:pt x="14707" y="664305"/>
                  </a:lnTo>
                  <a:lnTo>
                    <a:pt x="17943" y="677302"/>
                  </a:lnTo>
                  <a:lnTo>
                    <a:pt x="21438" y="689828"/>
                  </a:lnTo>
                  <a:lnTo>
                    <a:pt x="25469" y="702313"/>
                  </a:lnTo>
                  <a:lnTo>
                    <a:pt x="30143" y="715007"/>
                  </a:lnTo>
                  <a:lnTo>
                    <a:pt x="35248" y="727822"/>
                  </a:lnTo>
                  <a:lnTo>
                    <a:pt x="40368" y="740433"/>
                  </a:lnTo>
                  <a:lnTo>
                    <a:pt x="45259" y="752654"/>
                  </a:lnTo>
                  <a:lnTo>
                    <a:pt x="50017" y="764302"/>
                  </a:lnTo>
                  <a:lnTo>
                    <a:pt x="54971" y="775124"/>
                  </a:lnTo>
                  <a:lnTo>
                    <a:pt x="60304" y="785067"/>
                  </a:lnTo>
                  <a:lnTo>
                    <a:pt x="66040" y="794235"/>
                  </a:lnTo>
                  <a:lnTo>
                    <a:pt x="72122" y="802787"/>
                  </a:lnTo>
                  <a:lnTo>
                    <a:pt x="78475" y="810878"/>
                  </a:lnTo>
                  <a:lnTo>
                    <a:pt x="85032" y="818636"/>
                  </a:lnTo>
                  <a:lnTo>
                    <a:pt x="91734" y="826159"/>
                  </a:lnTo>
                  <a:lnTo>
                    <a:pt x="98539" y="833521"/>
                  </a:lnTo>
                  <a:lnTo>
                    <a:pt x="105584" y="840771"/>
                  </a:lnTo>
                  <a:lnTo>
                    <a:pt x="113151" y="847945"/>
                  </a:lnTo>
                  <a:lnTo>
                    <a:pt x="121366" y="855069"/>
                  </a:lnTo>
                  <a:lnTo>
                    <a:pt x="130512" y="862158"/>
                  </a:lnTo>
                  <a:lnTo>
                    <a:pt x="141093" y="869224"/>
                  </a:lnTo>
                  <a:lnTo>
                    <a:pt x="153251" y="876270"/>
                  </a:lnTo>
                  <a:lnTo>
                    <a:pt x="166653" y="883136"/>
                  </a:lnTo>
                  <a:lnTo>
                    <a:pt x="180713" y="889521"/>
                  </a:lnTo>
                  <a:lnTo>
                    <a:pt x="195023" y="895292"/>
                  </a:lnTo>
                  <a:lnTo>
                    <a:pt x="209545" y="900319"/>
                  </a:lnTo>
                  <a:lnTo>
                    <a:pt x="224505" y="904397"/>
                  </a:lnTo>
                  <a:lnTo>
                    <a:pt x="240009" y="907509"/>
                  </a:lnTo>
                  <a:lnTo>
                    <a:pt x="255861" y="909787"/>
                  </a:lnTo>
                  <a:lnTo>
                    <a:pt x="271662" y="911406"/>
                  </a:lnTo>
                  <a:lnTo>
                    <a:pt x="287179" y="912540"/>
                  </a:lnTo>
                  <a:lnTo>
                    <a:pt x="302194" y="913491"/>
                  </a:lnTo>
                  <a:lnTo>
                    <a:pt x="316430" y="914670"/>
                  </a:lnTo>
                  <a:lnTo>
                    <a:pt x="329818" y="916274"/>
                  </a:lnTo>
                  <a:lnTo>
                    <a:pt x="342453" y="917997"/>
                  </a:lnTo>
                  <a:lnTo>
                    <a:pt x="354486" y="919160"/>
                  </a:lnTo>
                  <a:lnTo>
                    <a:pt x="366076" y="919424"/>
                  </a:lnTo>
                  <a:lnTo>
                    <a:pt x="377677" y="918937"/>
                  </a:lnTo>
                  <a:lnTo>
                    <a:pt x="389998" y="918146"/>
                  </a:lnTo>
                  <a:lnTo>
                    <a:pt x="403361" y="917350"/>
                  </a:lnTo>
                  <a:lnTo>
                    <a:pt x="417422" y="916511"/>
                  </a:lnTo>
                  <a:lnTo>
                    <a:pt x="431400" y="915349"/>
                  </a:lnTo>
                  <a:lnTo>
                    <a:pt x="444832" y="913714"/>
                  </a:lnTo>
                  <a:lnTo>
                    <a:pt x="457443" y="911447"/>
                  </a:lnTo>
                  <a:lnTo>
                    <a:pt x="468985" y="908315"/>
                  </a:lnTo>
                  <a:lnTo>
                    <a:pt x="479452" y="904281"/>
                  </a:lnTo>
                  <a:lnTo>
                    <a:pt x="489157" y="899621"/>
                  </a:lnTo>
                  <a:lnTo>
                    <a:pt x="498611" y="894809"/>
                  </a:lnTo>
                  <a:lnTo>
                    <a:pt x="508133" y="890127"/>
                  </a:lnTo>
                  <a:lnTo>
                    <a:pt x="518007" y="885511"/>
                  </a:lnTo>
                  <a:lnTo>
                    <a:pt x="528555" y="880652"/>
                  </a:lnTo>
                  <a:lnTo>
                    <a:pt x="539874" y="875384"/>
                  </a:lnTo>
                  <a:lnTo>
                    <a:pt x="551732" y="869692"/>
                  </a:lnTo>
                  <a:lnTo>
                    <a:pt x="563683" y="863639"/>
                  </a:lnTo>
                  <a:lnTo>
                    <a:pt x="575461" y="857304"/>
                  </a:lnTo>
                  <a:lnTo>
                    <a:pt x="586976" y="850761"/>
                  </a:lnTo>
                  <a:lnTo>
                    <a:pt x="598241" y="844069"/>
                  </a:lnTo>
                  <a:lnTo>
                    <a:pt x="609299" y="837272"/>
                  </a:lnTo>
                  <a:lnTo>
                    <a:pt x="620200" y="830405"/>
                  </a:lnTo>
                  <a:lnTo>
                    <a:pt x="630987" y="823488"/>
                  </a:lnTo>
                  <a:lnTo>
                    <a:pt x="641688" y="816532"/>
                  </a:lnTo>
                  <a:lnTo>
                    <a:pt x="652163" y="809386"/>
                  </a:lnTo>
                  <a:lnTo>
                    <a:pt x="662125" y="801750"/>
                  </a:lnTo>
                  <a:lnTo>
                    <a:pt x="671458" y="793498"/>
                  </a:lnTo>
                  <a:lnTo>
                    <a:pt x="680372" y="784667"/>
                  </a:lnTo>
                  <a:lnTo>
                    <a:pt x="689275" y="775361"/>
                  </a:lnTo>
                  <a:lnTo>
                    <a:pt x="698414" y="765692"/>
                  </a:lnTo>
                  <a:lnTo>
                    <a:pt x="707688" y="755759"/>
                  </a:lnTo>
                  <a:lnTo>
                    <a:pt x="716768" y="745638"/>
                  </a:lnTo>
                  <a:lnTo>
                    <a:pt x="725468" y="735382"/>
                  </a:lnTo>
                  <a:lnTo>
                    <a:pt x="733770" y="724869"/>
                  </a:lnTo>
                  <a:lnTo>
                    <a:pt x="741725" y="713818"/>
                  </a:lnTo>
                  <a:lnTo>
                    <a:pt x="749408" y="702126"/>
                  </a:lnTo>
                  <a:lnTo>
                    <a:pt x="756890" y="690001"/>
                  </a:lnTo>
                  <a:lnTo>
                    <a:pt x="764227" y="677862"/>
                  </a:lnTo>
                  <a:lnTo>
                    <a:pt x="771458" y="665952"/>
                  </a:lnTo>
                  <a:lnTo>
                    <a:pt x="778451" y="654175"/>
                  </a:lnTo>
                  <a:lnTo>
                    <a:pt x="784921" y="642202"/>
                  </a:lnTo>
                  <a:lnTo>
                    <a:pt x="790753" y="629854"/>
                  </a:lnTo>
                  <a:lnTo>
                    <a:pt x="795991" y="617273"/>
                  </a:lnTo>
                  <a:lnTo>
                    <a:pt x="800745" y="604820"/>
                  </a:lnTo>
                  <a:lnTo>
                    <a:pt x="805123" y="592695"/>
                  </a:lnTo>
                  <a:lnTo>
                    <a:pt x="809063" y="580773"/>
                  </a:lnTo>
                  <a:lnTo>
                    <a:pt x="812339" y="568702"/>
                  </a:lnTo>
                  <a:lnTo>
                    <a:pt x="814882" y="556283"/>
                  </a:lnTo>
                  <a:lnTo>
                    <a:pt x="816928" y="543485"/>
                  </a:lnTo>
                  <a:lnTo>
                    <a:pt x="818917" y="530354"/>
                  </a:lnTo>
                  <a:lnTo>
                    <a:pt x="821106" y="516961"/>
                  </a:lnTo>
                  <a:lnTo>
                    <a:pt x="823407" y="503373"/>
                  </a:lnTo>
                  <a:lnTo>
                    <a:pt x="825500" y="489645"/>
                  </a:lnTo>
                  <a:lnTo>
                    <a:pt x="827203" y="475813"/>
                  </a:lnTo>
                  <a:lnTo>
                    <a:pt x="828499" y="461745"/>
                  </a:lnTo>
                  <a:lnTo>
                    <a:pt x="829444" y="447156"/>
                  </a:lnTo>
                  <a:lnTo>
                    <a:pt x="830110" y="431930"/>
                  </a:lnTo>
                  <a:lnTo>
                    <a:pt x="830403" y="416110"/>
                  </a:lnTo>
                  <a:lnTo>
                    <a:pt x="830076" y="399804"/>
                  </a:lnTo>
                  <a:lnTo>
                    <a:pt x="829042" y="383134"/>
                  </a:lnTo>
                  <a:lnTo>
                    <a:pt x="827365" y="366364"/>
                  </a:lnTo>
                  <a:lnTo>
                    <a:pt x="825169" y="349878"/>
                  </a:lnTo>
                  <a:lnTo>
                    <a:pt x="822574" y="333865"/>
                  </a:lnTo>
                  <a:lnTo>
                    <a:pt x="819528" y="318334"/>
                  </a:lnTo>
                  <a:lnTo>
                    <a:pt x="815806" y="303211"/>
                  </a:lnTo>
                  <a:lnTo>
                    <a:pt x="811342" y="288405"/>
                  </a:lnTo>
                  <a:lnTo>
                    <a:pt x="806380" y="273834"/>
                  </a:lnTo>
                  <a:lnTo>
                    <a:pt x="801357" y="259429"/>
                  </a:lnTo>
                  <a:lnTo>
                    <a:pt x="796526" y="245142"/>
                  </a:lnTo>
                  <a:lnTo>
                    <a:pt x="791640" y="230935"/>
                  </a:lnTo>
                  <a:lnTo>
                    <a:pt x="786066" y="216783"/>
                  </a:lnTo>
                  <a:lnTo>
                    <a:pt x="779504" y="202673"/>
                  </a:lnTo>
                  <a:lnTo>
                    <a:pt x="772129" y="188756"/>
                  </a:lnTo>
                  <a:lnTo>
                    <a:pt x="764406" y="175332"/>
                  </a:lnTo>
                  <a:lnTo>
                    <a:pt x="756650" y="162524"/>
                  </a:lnTo>
                  <a:lnTo>
                    <a:pt x="748833" y="150296"/>
                  </a:lnTo>
                  <a:lnTo>
                    <a:pt x="740678" y="138545"/>
                  </a:lnTo>
                  <a:lnTo>
                    <a:pt x="732042" y="127156"/>
                  </a:lnTo>
                  <a:lnTo>
                    <a:pt x="722768" y="116032"/>
                  </a:lnTo>
                  <a:lnTo>
                    <a:pt x="712624" y="105095"/>
                  </a:lnTo>
                  <a:lnTo>
                    <a:pt x="701572" y="94294"/>
                  </a:lnTo>
                  <a:lnTo>
                    <a:pt x="689725" y="83750"/>
                  </a:lnTo>
                  <a:lnTo>
                    <a:pt x="677248" y="73744"/>
                  </a:lnTo>
                  <a:lnTo>
                    <a:pt x="664305" y="64388"/>
                  </a:lnTo>
                  <a:lnTo>
                    <a:pt x="651189" y="55801"/>
                  </a:lnTo>
                  <a:lnTo>
                    <a:pt x="638313" y="48179"/>
                  </a:lnTo>
                  <a:lnTo>
                    <a:pt x="625871" y="41530"/>
                  </a:lnTo>
                  <a:lnTo>
                    <a:pt x="613722" y="35556"/>
                  </a:lnTo>
                  <a:lnTo>
                    <a:pt x="601490" y="29769"/>
                  </a:lnTo>
                  <a:lnTo>
                    <a:pt x="588956" y="23878"/>
                  </a:lnTo>
                  <a:lnTo>
                    <a:pt x="575909" y="18107"/>
                  </a:lnTo>
                  <a:lnTo>
                    <a:pt x="562078" y="13064"/>
                  </a:lnTo>
                  <a:lnTo>
                    <a:pt x="547401" y="9043"/>
                  </a:lnTo>
                  <a:lnTo>
                    <a:pt x="532137" y="6021"/>
                  </a:lnTo>
                  <a:lnTo>
                    <a:pt x="516745" y="3836"/>
                  </a:lnTo>
                  <a:lnTo>
                    <a:pt x="501500" y="2294"/>
                  </a:lnTo>
                  <a:lnTo>
                    <a:pt x="486333" y="1224"/>
                  </a:lnTo>
                  <a:lnTo>
                    <a:pt x="470930" y="490"/>
                  </a:lnTo>
                  <a:lnTo>
                    <a:pt x="455127" y="0"/>
                  </a:lnTo>
                  <a:lnTo>
                    <a:pt x="439073" y="7"/>
                  </a:lnTo>
                  <a:lnTo>
                    <a:pt x="423135" y="1077"/>
                  </a:lnTo>
                  <a:lnTo>
                    <a:pt x="407517" y="3430"/>
                  </a:lnTo>
                  <a:lnTo>
                    <a:pt x="392097" y="6978"/>
                  </a:lnTo>
                  <a:lnTo>
                    <a:pt x="376522" y="11503"/>
                  </a:lnTo>
                  <a:lnTo>
                    <a:pt x="360604" y="16773"/>
                  </a:lnTo>
                  <a:lnTo>
                    <a:pt x="344473" y="22752"/>
                  </a:lnTo>
                  <a:lnTo>
                    <a:pt x="328483" y="29589"/>
                  </a:lnTo>
                  <a:lnTo>
                    <a:pt x="312844" y="37296"/>
                  </a:lnTo>
                  <a:lnTo>
                    <a:pt x="297918" y="45759"/>
                  </a:lnTo>
                  <a:lnTo>
                    <a:pt x="284274" y="54818"/>
                  </a:lnTo>
                  <a:lnTo>
                    <a:pt x="272110" y="64306"/>
                  </a:lnTo>
                  <a:lnTo>
                    <a:pt x="261588" y="73645"/>
                  </a:lnTo>
                  <a:lnTo>
                    <a:pt x="251985" y="82759"/>
                  </a:lnTo>
                  <a:lnTo>
                    <a:pt x="242457" y="92447"/>
                  </a:lnTo>
                  <a:lnTo>
                    <a:pt x="231447" y="1042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39331" y="2284157"/>
              <a:ext cx="10405" cy="231628"/>
            </a:xfrm>
            <a:custGeom>
              <a:avLst/>
              <a:gdLst/>
              <a:ahLst/>
              <a:cxnLst/>
              <a:rect l="0" t="0" r="0" b="0"/>
              <a:pathLst>
                <a:path w="10405" h="231628">
                  <a:moveTo>
                    <a:pt x="10404" y="0"/>
                  </a:moveTo>
                  <a:lnTo>
                    <a:pt x="7536" y="8869"/>
                  </a:lnTo>
                  <a:lnTo>
                    <a:pt x="5395" y="17855"/>
                  </a:lnTo>
                  <a:lnTo>
                    <a:pt x="3792" y="27851"/>
                  </a:lnTo>
                  <a:lnTo>
                    <a:pt x="2612" y="38831"/>
                  </a:lnTo>
                  <a:lnTo>
                    <a:pt x="1763" y="50643"/>
                  </a:lnTo>
                  <a:lnTo>
                    <a:pt x="1166" y="63101"/>
                  </a:lnTo>
                  <a:lnTo>
                    <a:pt x="750" y="76039"/>
                  </a:lnTo>
                  <a:lnTo>
                    <a:pt x="466" y="89320"/>
                  </a:lnTo>
                  <a:lnTo>
                    <a:pt x="274" y="102847"/>
                  </a:lnTo>
                  <a:lnTo>
                    <a:pt x="143" y="116707"/>
                  </a:lnTo>
                  <a:lnTo>
                    <a:pt x="55" y="131157"/>
                  </a:lnTo>
                  <a:lnTo>
                    <a:pt x="0" y="146276"/>
                  </a:lnTo>
                  <a:lnTo>
                    <a:pt x="161" y="161630"/>
                  </a:lnTo>
                  <a:lnTo>
                    <a:pt x="1033" y="178076"/>
                  </a:lnTo>
                  <a:lnTo>
                    <a:pt x="3806" y="199297"/>
                  </a:lnTo>
                  <a:lnTo>
                    <a:pt x="10404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91808" y="2600012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51410" y="2934"/>
                  </a:lnTo>
                  <a:lnTo>
                    <a:pt x="239641" y="5716"/>
                  </a:lnTo>
                  <a:lnTo>
                    <a:pt x="226747" y="8616"/>
                  </a:lnTo>
                  <a:lnTo>
                    <a:pt x="212725" y="11656"/>
                  </a:lnTo>
                  <a:lnTo>
                    <a:pt x="197748" y="14821"/>
                  </a:lnTo>
                  <a:lnTo>
                    <a:pt x="182031" y="18085"/>
                  </a:lnTo>
                  <a:lnTo>
                    <a:pt x="165929" y="21423"/>
                  </a:lnTo>
                  <a:lnTo>
                    <a:pt x="149904" y="24814"/>
                  </a:lnTo>
                  <a:lnTo>
                    <a:pt x="134211" y="28243"/>
                  </a:lnTo>
                  <a:lnTo>
                    <a:pt x="119067" y="31698"/>
                  </a:lnTo>
                  <a:lnTo>
                    <a:pt x="104738" y="35170"/>
                  </a:lnTo>
                  <a:lnTo>
                    <a:pt x="91283" y="38655"/>
                  </a:lnTo>
                  <a:lnTo>
                    <a:pt x="78603" y="42148"/>
                  </a:lnTo>
                  <a:lnTo>
                    <a:pt x="66538" y="45646"/>
                  </a:lnTo>
                  <a:lnTo>
                    <a:pt x="54945" y="49143"/>
                  </a:lnTo>
                  <a:lnTo>
                    <a:pt x="43955" y="52487"/>
                  </a:lnTo>
                  <a:lnTo>
                    <a:pt x="32792" y="55708"/>
                  </a:lnTo>
                  <a:lnTo>
                    <a:pt x="19352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77572" y="2736882"/>
              <a:ext cx="159641" cy="369275"/>
            </a:xfrm>
            <a:custGeom>
              <a:avLst/>
              <a:gdLst/>
              <a:ahLst/>
              <a:cxnLst/>
              <a:rect l="0" t="0" r="0" b="0"/>
              <a:pathLst>
                <a:path w="159641" h="369275">
                  <a:moveTo>
                    <a:pt x="103749" y="0"/>
                  </a:moveTo>
                  <a:lnTo>
                    <a:pt x="97881" y="5935"/>
                  </a:lnTo>
                  <a:lnTo>
                    <a:pt x="92317" y="12140"/>
                  </a:lnTo>
                  <a:lnTo>
                    <a:pt x="86518" y="19235"/>
                  </a:lnTo>
                  <a:lnTo>
                    <a:pt x="80437" y="27176"/>
                  </a:lnTo>
                  <a:lnTo>
                    <a:pt x="74107" y="35822"/>
                  </a:lnTo>
                  <a:lnTo>
                    <a:pt x="67578" y="45022"/>
                  </a:lnTo>
                  <a:lnTo>
                    <a:pt x="60902" y="54794"/>
                  </a:lnTo>
                  <a:lnTo>
                    <a:pt x="54120" y="65332"/>
                  </a:lnTo>
                  <a:lnTo>
                    <a:pt x="47267" y="76683"/>
                  </a:lnTo>
                  <a:lnTo>
                    <a:pt x="40531" y="88914"/>
                  </a:lnTo>
                  <a:lnTo>
                    <a:pt x="34235" y="102188"/>
                  </a:lnTo>
                  <a:lnTo>
                    <a:pt x="28519" y="116488"/>
                  </a:lnTo>
                  <a:lnTo>
                    <a:pt x="23359" y="131498"/>
                  </a:lnTo>
                  <a:lnTo>
                    <a:pt x="18659" y="146719"/>
                  </a:lnTo>
                  <a:lnTo>
                    <a:pt x="14315" y="161848"/>
                  </a:lnTo>
                  <a:lnTo>
                    <a:pt x="10397" y="176938"/>
                  </a:lnTo>
                  <a:lnTo>
                    <a:pt x="7136" y="192289"/>
                  </a:lnTo>
                  <a:lnTo>
                    <a:pt x="4610" y="208058"/>
                  </a:lnTo>
                  <a:lnTo>
                    <a:pt x="2743" y="224089"/>
                  </a:lnTo>
                  <a:lnTo>
                    <a:pt x="1406" y="240012"/>
                  </a:lnTo>
                  <a:lnTo>
                    <a:pt x="473" y="255610"/>
                  </a:lnTo>
                  <a:lnTo>
                    <a:pt x="0" y="270679"/>
                  </a:lnTo>
                  <a:lnTo>
                    <a:pt x="207" y="284951"/>
                  </a:lnTo>
                  <a:lnTo>
                    <a:pt x="1164" y="298360"/>
                  </a:lnTo>
                  <a:lnTo>
                    <a:pt x="2959" y="310838"/>
                  </a:lnTo>
                  <a:lnTo>
                    <a:pt x="5767" y="322234"/>
                  </a:lnTo>
                  <a:lnTo>
                    <a:pt x="9590" y="332564"/>
                  </a:lnTo>
                  <a:lnTo>
                    <a:pt x="14445" y="341826"/>
                  </a:lnTo>
                  <a:lnTo>
                    <a:pt x="20453" y="349909"/>
                  </a:lnTo>
                  <a:lnTo>
                    <a:pt x="27569" y="356858"/>
                  </a:lnTo>
                  <a:lnTo>
                    <a:pt x="35618" y="362526"/>
                  </a:lnTo>
                  <a:lnTo>
                    <a:pt x="44391" y="366510"/>
                  </a:lnTo>
                  <a:lnTo>
                    <a:pt x="53698" y="368741"/>
                  </a:lnTo>
                  <a:lnTo>
                    <a:pt x="63387" y="369274"/>
                  </a:lnTo>
                  <a:lnTo>
                    <a:pt x="73343" y="368118"/>
                  </a:lnTo>
                  <a:lnTo>
                    <a:pt x="83481" y="365454"/>
                  </a:lnTo>
                  <a:lnTo>
                    <a:pt x="93575" y="361564"/>
                  </a:lnTo>
                  <a:lnTo>
                    <a:pt x="103279" y="356745"/>
                  </a:lnTo>
                  <a:lnTo>
                    <a:pt x="112436" y="351245"/>
                  </a:lnTo>
                  <a:lnTo>
                    <a:pt x="121060" y="345096"/>
                  </a:lnTo>
                  <a:lnTo>
                    <a:pt x="129240" y="338138"/>
                  </a:lnTo>
                  <a:lnTo>
                    <a:pt x="137068" y="330341"/>
                  </a:lnTo>
                  <a:lnTo>
                    <a:pt x="144309" y="321647"/>
                  </a:lnTo>
                  <a:lnTo>
                    <a:pt x="150421" y="311900"/>
                  </a:lnTo>
                  <a:lnTo>
                    <a:pt x="155189" y="301122"/>
                  </a:lnTo>
                  <a:lnTo>
                    <a:pt x="158391" y="289629"/>
                  </a:lnTo>
                  <a:lnTo>
                    <a:pt x="159640" y="277922"/>
                  </a:lnTo>
                  <a:lnTo>
                    <a:pt x="158917" y="266328"/>
                  </a:lnTo>
                  <a:lnTo>
                    <a:pt x="156330" y="255613"/>
                  </a:lnTo>
                  <a:lnTo>
                    <a:pt x="151935" y="247015"/>
                  </a:lnTo>
                  <a:lnTo>
                    <a:pt x="145949" y="241023"/>
                  </a:lnTo>
                  <a:lnTo>
                    <a:pt x="138849" y="237630"/>
                  </a:lnTo>
                  <a:lnTo>
                    <a:pt x="131253" y="236700"/>
                  </a:lnTo>
                  <a:lnTo>
                    <a:pt x="123554" y="237887"/>
                  </a:lnTo>
                  <a:lnTo>
                    <a:pt x="115760" y="240746"/>
                  </a:lnTo>
                  <a:lnTo>
                    <a:pt x="107616" y="244858"/>
                  </a:lnTo>
                  <a:lnTo>
                    <a:pt x="98990" y="249876"/>
                  </a:lnTo>
                  <a:lnTo>
                    <a:pt x="90061" y="255698"/>
                  </a:lnTo>
                  <a:lnTo>
                    <a:pt x="81214" y="262436"/>
                  </a:lnTo>
                  <a:lnTo>
                    <a:pt x="72667" y="270076"/>
                  </a:lnTo>
                  <a:lnTo>
                    <a:pt x="64471" y="278325"/>
                  </a:lnTo>
                  <a:lnTo>
                    <a:pt x="56585" y="286708"/>
                  </a:lnTo>
                  <a:lnTo>
                    <a:pt x="48953" y="294940"/>
                  </a:lnTo>
                  <a:lnTo>
                    <a:pt x="41622" y="303009"/>
                  </a:lnTo>
                  <a:lnTo>
                    <a:pt x="33926" y="312091"/>
                  </a:lnTo>
                  <a:lnTo>
                    <a:pt x="24070" y="325215"/>
                  </a:lnTo>
                  <a:lnTo>
                    <a:pt x="8993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462062" y="4435794"/>
            <a:ext cx="2010945" cy="957416"/>
            <a:chOff x="6462062" y="4435794"/>
            <a:chExt cx="2010945" cy="957416"/>
          </a:xfrm>
        </p:grpSpPr>
        <p:sp>
          <p:nvSpPr>
            <p:cNvPr id="46" name="Freeform 45"/>
            <p:cNvSpPr/>
            <p:nvPr/>
          </p:nvSpPr>
          <p:spPr>
            <a:xfrm>
              <a:off x="6622451" y="4459879"/>
              <a:ext cx="187053" cy="341290"/>
            </a:xfrm>
            <a:custGeom>
              <a:avLst/>
              <a:gdLst/>
              <a:ahLst/>
              <a:cxnLst/>
              <a:rect l="0" t="0" r="0" b="0"/>
              <a:pathLst>
                <a:path w="187053" h="341290">
                  <a:moveTo>
                    <a:pt x="39653" y="49608"/>
                  </a:moveTo>
                  <a:lnTo>
                    <a:pt x="36719" y="58409"/>
                  </a:lnTo>
                  <a:lnTo>
                    <a:pt x="33938" y="66755"/>
                  </a:lnTo>
                  <a:lnTo>
                    <a:pt x="31025" y="75420"/>
                  </a:lnTo>
                  <a:lnTo>
                    <a:pt x="27499" y="83239"/>
                  </a:lnTo>
                  <a:lnTo>
                    <a:pt x="22966" y="86821"/>
                  </a:lnTo>
                  <a:lnTo>
                    <a:pt x="18428" y="84619"/>
                  </a:lnTo>
                  <a:lnTo>
                    <a:pt x="14984" y="78509"/>
                  </a:lnTo>
                  <a:lnTo>
                    <a:pt x="12974" y="70039"/>
                  </a:lnTo>
                  <a:lnTo>
                    <a:pt x="12716" y="60330"/>
                  </a:lnTo>
                  <a:lnTo>
                    <a:pt x="14207" y="50050"/>
                  </a:lnTo>
                  <a:lnTo>
                    <a:pt x="17360" y="39702"/>
                  </a:lnTo>
                  <a:lnTo>
                    <a:pt x="22160" y="29750"/>
                  </a:lnTo>
                  <a:lnTo>
                    <a:pt x="28435" y="20401"/>
                  </a:lnTo>
                  <a:lnTo>
                    <a:pt x="35904" y="12139"/>
                  </a:lnTo>
                  <a:lnTo>
                    <a:pt x="44283" y="5792"/>
                  </a:lnTo>
                  <a:lnTo>
                    <a:pt x="53317" y="1647"/>
                  </a:lnTo>
                  <a:lnTo>
                    <a:pt x="62652" y="0"/>
                  </a:lnTo>
                  <a:lnTo>
                    <a:pt x="71839" y="1388"/>
                  </a:lnTo>
                  <a:lnTo>
                    <a:pt x="80636" y="5811"/>
                  </a:lnTo>
                  <a:lnTo>
                    <a:pt x="88678" y="12999"/>
                  </a:lnTo>
                  <a:lnTo>
                    <a:pt x="95400" y="22698"/>
                  </a:lnTo>
                  <a:lnTo>
                    <a:pt x="100629" y="34509"/>
                  </a:lnTo>
                  <a:lnTo>
                    <a:pt x="104666" y="47808"/>
                  </a:lnTo>
                  <a:lnTo>
                    <a:pt x="108082" y="61862"/>
                  </a:lnTo>
                  <a:lnTo>
                    <a:pt x="111270" y="76202"/>
                  </a:lnTo>
                  <a:lnTo>
                    <a:pt x="114263" y="90760"/>
                  </a:lnTo>
                  <a:lnTo>
                    <a:pt x="116827" y="105752"/>
                  </a:lnTo>
                  <a:lnTo>
                    <a:pt x="118849" y="121285"/>
                  </a:lnTo>
                  <a:lnTo>
                    <a:pt x="120189" y="137328"/>
                  </a:lnTo>
                  <a:lnTo>
                    <a:pt x="120631" y="153791"/>
                  </a:lnTo>
                  <a:lnTo>
                    <a:pt x="120146" y="170571"/>
                  </a:lnTo>
                  <a:lnTo>
                    <a:pt x="118853" y="187417"/>
                  </a:lnTo>
                  <a:lnTo>
                    <a:pt x="116922" y="203954"/>
                  </a:lnTo>
                  <a:lnTo>
                    <a:pt x="114514" y="219996"/>
                  </a:lnTo>
                  <a:lnTo>
                    <a:pt x="111764" y="235379"/>
                  </a:lnTo>
                  <a:lnTo>
                    <a:pt x="108772" y="249869"/>
                  </a:lnTo>
                  <a:lnTo>
                    <a:pt x="105609" y="263433"/>
                  </a:lnTo>
                  <a:lnTo>
                    <a:pt x="102164" y="276185"/>
                  </a:lnTo>
                  <a:lnTo>
                    <a:pt x="98166" y="288298"/>
                  </a:lnTo>
                  <a:lnTo>
                    <a:pt x="93506" y="299923"/>
                  </a:lnTo>
                  <a:lnTo>
                    <a:pt x="88070" y="310869"/>
                  </a:lnTo>
                  <a:lnTo>
                    <a:pt x="81663" y="320621"/>
                  </a:lnTo>
                  <a:lnTo>
                    <a:pt x="74276" y="328982"/>
                  </a:lnTo>
                  <a:lnTo>
                    <a:pt x="66044" y="335579"/>
                  </a:lnTo>
                  <a:lnTo>
                    <a:pt x="57148" y="339730"/>
                  </a:lnTo>
                  <a:lnTo>
                    <a:pt x="47763" y="341289"/>
                  </a:lnTo>
                  <a:lnTo>
                    <a:pt x="38192" y="340405"/>
                  </a:lnTo>
                  <a:lnTo>
                    <a:pt x="28845" y="337234"/>
                  </a:lnTo>
                  <a:lnTo>
                    <a:pt x="19946" y="332106"/>
                  </a:lnTo>
                  <a:lnTo>
                    <a:pt x="12007" y="325428"/>
                  </a:lnTo>
                  <a:lnTo>
                    <a:pt x="5883" y="317593"/>
                  </a:lnTo>
                  <a:lnTo>
                    <a:pt x="1887" y="308927"/>
                  </a:lnTo>
                  <a:lnTo>
                    <a:pt x="0" y="299841"/>
                  </a:lnTo>
                  <a:lnTo>
                    <a:pt x="163" y="290822"/>
                  </a:lnTo>
                  <a:lnTo>
                    <a:pt x="2128" y="282133"/>
                  </a:lnTo>
                  <a:lnTo>
                    <a:pt x="5697" y="273994"/>
                  </a:lnTo>
                  <a:lnTo>
                    <a:pt x="10826" y="266674"/>
                  </a:lnTo>
                  <a:lnTo>
                    <a:pt x="17349" y="260239"/>
                  </a:lnTo>
                  <a:lnTo>
                    <a:pt x="25166" y="254918"/>
                  </a:lnTo>
                  <a:lnTo>
                    <a:pt x="34316" y="251166"/>
                  </a:lnTo>
                  <a:lnTo>
                    <a:pt x="44689" y="249091"/>
                  </a:lnTo>
                  <a:lnTo>
                    <a:pt x="55908" y="248664"/>
                  </a:lnTo>
                  <a:lnTo>
                    <a:pt x="67430" y="249888"/>
                  </a:lnTo>
                  <a:lnTo>
                    <a:pt x="78915" y="252600"/>
                  </a:lnTo>
                  <a:lnTo>
                    <a:pt x="90066" y="256520"/>
                  </a:lnTo>
                  <a:lnTo>
                    <a:pt x="100554" y="261360"/>
                  </a:lnTo>
                  <a:lnTo>
                    <a:pt x="110273" y="266870"/>
                  </a:lnTo>
                  <a:lnTo>
                    <a:pt x="119290" y="272854"/>
                  </a:lnTo>
                  <a:lnTo>
                    <a:pt x="127742" y="279170"/>
                  </a:lnTo>
                  <a:lnTo>
                    <a:pt x="135765" y="285710"/>
                  </a:lnTo>
                  <a:lnTo>
                    <a:pt x="143562" y="292289"/>
                  </a:lnTo>
                  <a:lnTo>
                    <a:pt x="152367" y="299390"/>
                  </a:lnTo>
                  <a:lnTo>
                    <a:pt x="165190" y="308753"/>
                  </a:lnTo>
                  <a:lnTo>
                    <a:pt x="187052" y="3233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62062" y="4877984"/>
              <a:ext cx="421142" cy="21058"/>
            </a:xfrm>
            <a:custGeom>
              <a:avLst/>
              <a:gdLst/>
              <a:ahLst/>
              <a:cxnLst/>
              <a:rect l="0" t="0" r="0" b="0"/>
              <a:pathLst>
                <a:path w="421142" h="21058">
                  <a:moveTo>
                    <a:pt x="421141" y="21057"/>
                  </a:moveTo>
                  <a:lnTo>
                    <a:pt x="409338" y="18190"/>
                  </a:lnTo>
                  <a:lnTo>
                    <a:pt x="397569" y="16049"/>
                  </a:lnTo>
                  <a:lnTo>
                    <a:pt x="384679" y="14446"/>
                  </a:lnTo>
                  <a:lnTo>
                    <a:pt x="370831" y="13265"/>
                  </a:lnTo>
                  <a:lnTo>
                    <a:pt x="356503" y="12416"/>
                  </a:lnTo>
                  <a:lnTo>
                    <a:pt x="342034" y="11819"/>
                  </a:lnTo>
                  <a:lnTo>
                    <a:pt x="327584" y="11405"/>
                  </a:lnTo>
                  <a:lnTo>
                    <a:pt x="313208" y="11120"/>
                  </a:lnTo>
                  <a:lnTo>
                    <a:pt x="298913" y="10927"/>
                  </a:lnTo>
                  <a:lnTo>
                    <a:pt x="284688" y="10796"/>
                  </a:lnTo>
                  <a:lnTo>
                    <a:pt x="270519" y="10708"/>
                  </a:lnTo>
                  <a:lnTo>
                    <a:pt x="256389" y="10648"/>
                  </a:lnTo>
                  <a:lnTo>
                    <a:pt x="242288" y="10609"/>
                  </a:lnTo>
                  <a:lnTo>
                    <a:pt x="228206" y="10583"/>
                  </a:lnTo>
                  <a:lnTo>
                    <a:pt x="214139" y="10565"/>
                  </a:lnTo>
                  <a:lnTo>
                    <a:pt x="200081" y="10553"/>
                  </a:lnTo>
                  <a:lnTo>
                    <a:pt x="186031" y="10545"/>
                  </a:lnTo>
                  <a:lnTo>
                    <a:pt x="171984" y="10540"/>
                  </a:lnTo>
                  <a:lnTo>
                    <a:pt x="157940" y="10536"/>
                  </a:lnTo>
                  <a:lnTo>
                    <a:pt x="143899" y="10533"/>
                  </a:lnTo>
                  <a:lnTo>
                    <a:pt x="129858" y="10527"/>
                  </a:lnTo>
                  <a:lnTo>
                    <a:pt x="115817" y="10354"/>
                  </a:lnTo>
                  <a:lnTo>
                    <a:pt x="101778" y="9704"/>
                  </a:lnTo>
                  <a:lnTo>
                    <a:pt x="87744" y="8455"/>
                  </a:lnTo>
                  <a:lnTo>
                    <a:pt x="73742" y="6794"/>
                  </a:lnTo>
                  <a:lnTo>
                    <a:pt x="58138" y="4967"/>
                  </a:lnTo>
                  <a:lnTo>
                    <a:pt x="36205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588404" y="502538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8" y="43073"/>
                  </a:lnTo>
                  <a:lnTo>
                    <a:pt x="10528" y="58102"/>
                  </a:lnTo>
                  <a:lnTo>
                    <a:pt x="10528" y="73279"/>
                  </a:lnTo>
                  <a:lnTo>
                    <a:pt x="10528" y="88345"/>
                  </a:lnTo>
                  <a:lnTo>
                    <a:pt x="10528" y="103210"/>
                  </a:lnTo>
                  <a:lnTo>
                    <a:pt x="10528" y="117870"/>
                  </a:lnTo>
                  <a:lnTo>
                    <a:pt x="10528" y="132358"/>
                  </a:lnTo>
                  <a:lnTo>
                    <a:pt x="10528" y="146714"/>
                  </a:lnTo>
                  <a:lnTo>
                    <a:pt x="10528" y="160972"/>
                  </a:lnTo>
                  <a:lnTo>
                    <a:pt x="10524" y="175156"/>
                  </a:lnTo>
                  <a:lnTo>
                    <a:pt x="10351" y="189124"/>
                  </a:lnTo>
                  <a:lnTo>
                    <a:pt x="9703" y="202583"/>
                  </a:lnTo>
                  <a:lnTo>
                    <a:pt x="8455" y="215415"/>
                  </a:lnTo>
                  <a:lnTo>
                    <a:pt x="6793" y="227786"/>
                  </a:lnTo>
                  <a:lnTo>
                    <a:pt x="4967" y="241588"/>
                  </a:lnTo>
                  <a:lnTo>
                    <a:pt x="2812" y="26138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87328" y="4992937"/>
              <a:ext cx="215391" cy="334798"/>
            </a:xfrm>
            <a:custGeom>
              <a:avLst/>
              <a:gdLst/>
              <a:ahLst/>
              <a:cxnLst/>
              <a:rect l="0" t="0" r="0" b="0"/>
              <a:pathLst>
                <a:path w="215391" h="334798">
                  <a:moveTo>
                    <a:pt x="80060" y="21918"/>
                  </a:moveTo>
                  <a:lnTo>
                    <a:pt x="74193" y="27785"/>
                  </a:lnTo>
                  <a:lnTo>
                    <a:pt x="68628" y="33349"/>
                  </a:lnTo>
                  <a:lnTo>
                    <a:pt x="62834" y="39153"/>
                  </a:lnTo>
                  <a:lnTo>
                    <a:pt x="56927" y="45407"/>
                  </a:lnTo>
                  <a:lnTo>
                    <a:pt x="51245" y="52385"/>
                  </a:lnTo>
                  <a:lnTo>
                    <a:pt x="45965" y="60167"/>
                  </a:lnTo>
                  <a:lnTo>
                    <a:pt x="40941" y="68668"/>
                  </a:lnTo>
                  <a:lnTo>
                    <a:pt x="35808" y="77747"/>
                  </a:lnTo>
                  <a:lnTo>
                    <a:pt x="30357" y="87265"/>
                  </a:lnTo>
                  <a:lnTo>
                    <a:pt x="24713" y="97265"/>
                  </a:lnTo>
                  <a:lnTo>
                    <a:pt x="19224" y="107964"/>
                  </a:lnTo>
                  <a:lnTo>
                    <a:pt x="14091" y="119420"/>
                  </a:lnTo>
                  <a:lnTo>
                    <a:pt x="9509" y="131554"/>
                  </a:lnTo>
                  <a:lnTo>
                    <a:pt x="5736" y="144231"/>
                  </a:lnTo>
                  <a:lnTo>
                    <a:pt x="2838" y="157317"/>
                  </a:lnTo>
                  <a:lnTo>
                    <a:pt x="875" y="170698"/>
                  </a:lnTo>
                  <a:lnTo>
                    <a:pt x="0" y="184286"/>
                  </a:lnTo>
                  <a:lnTo>
                    <a:pt x="187" y="198019"/>
                  </a:lnTo>
                  <a:lnTo>
                    <a:pt x="1279" y="211851"/>
                  </a:lnTo>
                  <a:lnTo>
                    <a:pt x="3072" y="225750"/>
                  </a:lnTo>
                  <a:lnTo>
                    <a:pt x="5389" y="239690"/>
                  </a:lnTo>
                  <a:lnTo>
                    <a:pt x="8076" y="253493"/>
                  </a:lnTo>
                  <a:lnTo>
                    <a:pt x="11025" y="266841"/>
                  </a:lnTo>
                  <a:lnTo>
                    <a:pt x="14165" y="279593"/>
                  </a:lnTo>
                  <a:lnTo>
                    <a:pt x="17765" y="291614"/>
                  </a:lnTo>
                  <a:lnTo>
                    <a:pt x="22398" y="302695"/>
                  </a:lnTo>
                  <a:lnTo>
                    <a:pt x="28304" y="312801"/>
                  </a:lnTo>
                  <a:lnTo>
                    <a:pt x="35560" y="321572"/>
                  </a:lnTo>
                  <a:lnTo>
                    <a:pt x="44259" y="328260"/>
                  </a:lnTo>
                  <a:lnTo>
                    <a:pt x="54294" y="332641"/>
                  </a:lnTo>
                  <a:lnTo>
                    <a:pt x="65270" y="334787"/>
                  </a:lnTo>
                  <a:lnTo>
                    <a:pt x="76621" y="334797"/>
                  </a:lnTo>
                  <a:lnTo>
                    <a:pt x="87987" y="332954"/>
                  </a:lnTo>
                  <a:lnTo>
                    <a:pt x="99056" y="329635"/>
                  </a:lnTo>
                  <a:lnTo>
                    <a:pt x="109489" y="325206"/>
                  </a:lnTo>
                  <a:lnTo>
                    <a:pt x="119171" y="319977"/>
                  </a:lnTo>
                  <a:lnTo>
                    <a:pt x="128164" y="314181"/>
                  </a:lnTo>
                  <a:lnTo>
                    <a:pt x="136598" y="307992"/>
                  </a:lnTo>
                  <a:lnTo>
                    <a:pt x="144610" y="301529"/>
                  </a:lnTo>
                  <a:lnTo>
                    <a:pt x="152316" y="294715"/>
                  </a:lnTo>
                  <a:lnTo>
                    <a:pt x="159804" y="287301"/>
                  </a:lnTo>
                  <a:lnTo>
                    <a:pt x="167138" y="279199"/>
                  </a:lnTo>
                  <a:lnTo>
                    <a:pt x="174200" y="270468"/>
                  </a:lnTo>
                  <a:lnTo>
                    <a:pt x="180716" y="261229"/>
                  </a:lnTo>
                  <a:lnTo>
                    <a:pt x="186579" y="251604"/>
                  </a:lnTo>
                  <a:lnTo>
                    <a:pt x="191838" y="241702"/>
                  </a:lnTo>
                  <a:lnTo>
                    <a:pt x="196603" y="231600"/>
                  </a:lnTo>
                  <a:lnTo>
                    <a:pt x="200992" y="221357"/>
                  </a:lnTo>
                  <a:lnTo>
                    <a:pt x="204939" y="210853"/>
                  </a:lnTo>
                  <a:lnTo>
                    <a:pt x="208218" y="199808"/>
                  </a:lnTo>
                  <a:lnTo>
                    <a:pt x="210759" y="188111"/>
                  </a:lnTo>
                  <a:lnTo>
                    <a:pt x="212635" y="175644"/>
                  </a:lnTo>
                  <a:lnTo>
                    <a:pt x="213977" y="162210"/>
                  </a:lnTo>
                  <a:lnTo>
                    <a:pt x="214913" y="147808"/>
                  </a:lnTo>
                  <a:lnTo>
                    <a:pt x="215390" y="132899"/>
                  </a:lnTo>
                  <a:lnTo>
                    <a:pt x="215185" y="118278"/>
                  </a:lnTo>
                  <a:lnTo>
                    <a:pt x="214229" y="104373"/>
                  </a:lnTo>
                  <a:lnTo>
                    <a:pt x="212434" y="91260"/>
                  </a:lnTo>
                  <a:lnTo>
                    <a:pt x="209627" y="78839"/>
                  </a:lnTo>
                  <a:lnTo>
                    <a:pt x="205809" y="66970"/>
                  </a:lnTo>
                  <a:lnTo>
                    <a:pt x="201127" y="55676"/>
                  </a:lnTo>
                  <a:lnTo>
                    <a:pt x="195768" y="45151"/>
                  </a:lnTo>
                  <a:lnTo>
                    <a:pt x="189900" y="35440"/>
                  </a:lnTo>
                  <a:lnTo>
                    <a:pt x="183505" y="26611"/>
                  </a:lnTo>
                  <a:lnTo>
                    <a:pt x="176380" y="18826"/>
                  </a:lnTo>
                  <a:lnTo>
                    <a:pt x="168475" y="12080"/>
                  </a:lnTo>
                  <a:lnTo>
                    <a:pt x="159878" y="6550"/>
                  </a:lnTo>
                  <a:lnTo>
                    <a:pt x="150730" y="2659"/>
                  </a:lnTo>
                  <a:lnTo>
                    <a:pt x="141172" y="490"/>
                  </a:lnTo>
                  <a:lnTo>
                    <a:pt x="131482" y="0"/>
                  </a:lnTo>
                  <a:lnTo>
                    <a:pt x="122057" y="1184"/>
                  </a:lnTo>
                  <a:lnTo>
                    <a:pt x="113101" y="3858"/>
                  </a:lnTo>
                  <a:lnTo>
                    <a:pt x="104924" y="7432"/>
                  </a:lnTo>
                  <a:lnTo>
                    <a:pt x="97240" y="11348"/>
                  </a:lnTo>
                  <a:lnTo>
                    <a:pt x="89374" y="1594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37079" y="4454208"/>
              <a:ext cx="818603" cy="939002"/>
            </a:xfrm>
            <a:custGeom>
              <a:avLst/>
              <a:gdLst/>
              <a:ahLst/>
              <a:cxnLst/>
              <a:rect l="0" t="0" r="0" b="0"/>
              <a:pathLst>
                <a:path w="818603" h="939002">
                  <a:moveTo>
                    <a:pt x="346248" y="55279"/>
                  </a:moveTo>
                  <a:lnTo>
                    <a:pt x="337380" y="52412"/>
                  </a:lnTo>
                  <a:lnTo>
                    <a:pt x="328392" y="50270"/>
                  </a:lnTo>
                  <a:lnTo>
                    <a:pt x="318402" y="48671"/>
                  </a:lnTo>
                  <a:lnTo>
                    <a:pt x="307594" y="47664"/>
                  </a:lnTo>
                  <a:lnTo>
                    <a:pt x="296431" y="47464"/>
                  </a:lnTo>
                  <a:lnTo>
                    <a:pt x="285230" y="48123"/>
                  </a:lnTo>
                  <a:lnTo>
                    <a:pt x="274291" y="49708"/>
                  </a:lnTo>
                  <a:lnTo>
                    <a:pt x="263954" y="52368"/>
                  </a:lnTo>
                  <a:lnTo>
                    <a:pt x="254338" y="56080"/>
                  </a:lnTo>
                  <a:lnTo>
                    <a:pt x="245220" y="60520"/>
                  </a:lnTo>
                  <a:lnTo>
                    <a:pt x="236171" y="65185"/>
                  </a:lnTo>
                  <a:lnTo>
                    <a:pt x="226933" y="69767"/>
                  </a:lnTo>
                  <a:lnTo>
                    <a:pt x="217591" y="74316"/>
                  </a:lnTo>
                  <a:lnTo>
                    <a:pt x="208464" y="79130"/>
                  </a:lnTo>
                  <a:lnTo>
                    <a:pt x="199726" y="84373"/>
                  </a:lnTo>
                  <a:lnTo>
                    <a:pt x="191231" y="90218"/>
                  </a:lnTo>
                  <a:lnTo>
                    <a:pt x="182613" y="96906"/>
                  </a:lnTo>
                  <a:lnTo>
                    <a:pt x="173673" y="104485"/>
                  </a:lnTo>
                  <a:lnTo>
                    <a:pt x="164532" y="112847"/>
                  </a:lnTo>
                  <a:lnTo>
                    <a:pt x="155542" y="121832"/>
                  </a:lnTo>
                  <a:lnTo>
                    <a:pt x="146896" y="131281"/>
                  </a:lnTo>
                  <a:lnTo>
                    <a:pt x="138462" y="141066"/>
                  </a:lnTo>
                  <a:lnTo>
                    <a:pt x="129887" y="151087"/>
                  </a:lnTo>
                  <a:lnTo>
                    <a:pt x="120974" y="161270"/>
                  </a:lnTo>
                  <a:lnTo>
                    <a:pt x="111852" y="171567"/>
                  </a:lnTo>
                  <a:lnTo>
                    <a:pt x="102875" y="181938"/>
                  </a:lnTo>
                  <a:lnTo>
                    <a:pt x="94242" y="192366"/>
                  </a:lnTo>
                  <a:lnTo>
                    <a:pt x="85987" y="202997"/>
                  </a:lnTo>
                  <a:lnTo>
                    <a:pt x="78063" y="214127"/>
                  </a:lnTo>
                  <a:lnTo>
                    <a:pt x="70401" y="225877"/>
                  </a:lnTo>
                  <a:lnTo>
                    <a:pt x="62933" y="238210"/>
                  </a:lnTo>
                  <a:lnTo>
                    <a:pt x="55605" y="251021"/>
                  </a:lnTo>
                  <a:lnTo>
                    <a:pt x="48380" y="264200"/>
                  </a:lnTo>
                  <a:lnTo>
                    <a:pt x="41391" y="277814"/>
                  </a:lnTo>
                  <a:lnTo>
                    <a:pt x="34925" y="292091"/>
                  </a:lnTo>
                  <a:lnTo>
                    <a:pt x="29098" y="307100"/>
                  </a:lnTo>
                  <a:lnTo>
                    <a:pt x="24034" y="322602"/>
                  </a:lnTo>
                  <a:lnTo>
                    <a:pt x="19930" y="338162"/>
                  </a:lnTo>
                  <a:lnTo>
                    <a:pt x="16797" y="353513"/>
                  </a:lnTo>
                  <a:lnTo>
                    <a:pt x="14335" y="368413"/>
                  </a:lnTo>
                  <a:lnTo>
                    <a:pt x="12061" y="382573"/>
                  </a:lnTo>
                  <a:lnTo>
                    <a:pt x="9678" y="395915"/>
                  </a:lnTo>
                  <a:lnTo>
                    <a:pt x="7244" y="408688"/>
                  </a:lnTo>
                  <a:lnTo>
                    <a:pt x="5063" y="421346"/>
                  </a:lnTo>
                  <a:lnTo>
                    <a:pt x="3299" y="434169"/>
                  </a:lnTo>
                  <a:lnTo>
                    <a:pt x="1961" y="447412"/>
                  </a:lnTo>
                  <a:lnTo>
                    <a:pt x="990" y="461375"/>
                  </a:lnTo>
                  <a:lnTo>
                    <a:pt x="306" y="476140"/>
                  </a:lnTo>
                  <a:lnTo>
                    <a:pt x="0" y="491464"/>
                  </a:lnTo>
                  <a:lnTo>
                    <a:pt x="319" y="506896"/>
                  </a:lnTo>
                  <a:lnTo>
                    <a:pt x="1348" y="522163"/>
                  </a:lnTo>
                  <a:lnTo>
                    <a:pt x="3023" y="537175"/>
                  </a:lnTo>
                  <a:lnTo>
                    <a:pt x="5216" y="551941"/>
                  </a:lnTo>
                  <a:lnTo>
                    <a:pt x="7804" y="566503"/>
                  </a:lnTo>
                  <a:lnTo>
                    <a:pt x="10676" y="580910"/>
                  </a:lnTo>
                  <a:lnTo>
                    <a:pt x="13749" y="595203"/>
                  </a:lnTo>
                  <a:lnTo>
                    <a:pt x="16968" y="609411"/>
                  </a:lnTo>
                  <a:lnTo>
                    <a:pt x="20450" y="623396"/>
                  </a:lnTo>
                  <a:lnTo>
                    <a:pt x="24473" y="636866"/>
                  </a:lnTo>
                  <a:lnTo>
                    <a:pt x="29145" y="649709"/>
                  </a:lnTo>
                  <a:lnTo>
                    <a:pt x="34419" y="662131"/>
                  </a:lnTo>
                  <a:lnTo>
                    <a:pt x="40185" y="674545"/>
                  </a:lnTo>
                  <a:lnTo>
                    <a:pt x="46327" y="687192"/>
                  </a:lnTo>
                  <a:lnTo>
                    <a:pt x="52910" y="699975"/>
                  </a:lnTo>
                  <a:lnTo>
                    <a:pt x="60160" y="712564"/>
                  </a:lnTo>
                  <a:lnTo>
                    <a:pt x="68144" y="724776"/>
                  </a:lnTo>
                  <a:lnTo>
                    <a:pt x="76625" y="736586"/>
                  </a:lnTo>
                  <a:lnTo>
                    <a:pt x="85163" y="748051"/>
                  </a:lnTo>
                  <a:lnTo>
                    <a:pt x="93498" y="759239"/>
                  </a:lnTo>
                  <a:lnTo>
                    <a:pt x="101552" y="770056"/>
                  </a:lnTo>
                  <a:lnTo>
                    <a:pt x="109340" y="780255"/>
                  </a:lnTo>
                  <a:lnTo>
                    <a:pt x="116916" y="789747"/>
                  </a:lnTo>
                  <a:lnTo>
                    <a:pt x="124496" y="798597"/>
                  </a:lnTo>
                  <a:lnTo>
                    <a:pt x="132430" y="806928"/>
                  </a:lnTo>
                  <a:lnTo>
                    <a:pt x="140882" y="814867"/>
                  </a:lnTo>
                  <a:lnTo>
                    <a:pt x="149677" y="822522"/>
                  </a:lnTo>
                  <a:lnTo>
                    <a:pt x="158429" y="829976"/>
                  </a:lnTo>
                  <a:lnTo>
                    <a:pt x="166917" y="837291"/>
                  </a:lnTo>
                  <a:lnTo>
                    <a:pt x="175412" y="844509"/>
                  </a:lnTo>
                  <a:lnTo>
                    <a:pt x="184561" y="851663"/>
                  </a:lnTo>
                  <a:lnTo>
                    <a:pt x="194678" y="858772"/>
                  </a:lnTo>
                  <a:lnTo>
                    <a:pt x="205591" y="865852"/>
                  </a:lnTo>
                  <a:lnTo>
                    <a:pt x="216842" y="872911"/>
                  </a:lnTo>
                  <a:lnTo>
                    <a:pt x="228120" y="879957"/>
                  </a:lnTo>
                  <a:lnTo>
                    <a:pt x="239456" y="886994"/>
                  </a:lnTo>
                  <a:lnTo>
                    <a:pt x="251125" y="894025"/>
                  </a:lnTo>
                  <a:lnTo>
                    <a:pt x="263266" y="901047"/>
                  </a:lnTo>
                  <a:lnTo>
                    <a:pt x="275707" y="907899"/>
                  </a:lnTo>
                  <a:lnTo>
                    <a:pt x="288065" y="914273"/>
                  </a:lnTo>
                  <a:lnTo>
                    <a:pt x="300125" y="920037"/>
                  </a:lnTo>
                  <a:lnTo>
                    <a:pt x="312005" y="925059"/>
                  </a:lnTo>
                  <a:lnTo>
                    <a:pt x="324048" y="929134"/>
                  </a:lnTo>
                  <a:lnTo>
                    <a:pt x="336446" y="932244"/>
                  </a:lnTo>
                  <a:lnTo>
                    <a:pt x="349232" y="934520"/>
                  </a:lnTo>
                  <a:lnTo>
                    <a:pt x="362354" y="936138"/>
                  </a:lnTo>
                  <a:lnTo>
                    <a:pt x="375743" y="937267"/>
                  </a:lnTo>
                  <a:lnTo>
                    <a:pt x="389327" y="938045"/>
                  </a:lnTo>
                  <a:lnTo>
                    <a:pt x="403053" y="938576"/>
                  </a:lnTo>
                  <a:lnTo>
                    <a:pt x="416873" y="938931"/>
                  </a:lnTo>
                  <a:lnTo>
                    <a:pt x="430594" y="939001"/>
                  </a:lnTo>
                  <a:lnTo>
                    <a:pt x="443886" y="938515"/>
                  </a:lnTo>
                  <a:lnTo>
                    <a:pt x="456610" y="937372"/>
                  </a:lnTo>
                  <a:lnTo>
                    <a:pt x="468951" y="935620"/>
                  </a:lnTo>
                  <a:lnTo>
                    <a:pt x="481312" y="933373"/>
                  </a:lnTo>
                  <a:lnTo>
                    <a:pt x="493928" y="930749"/>
                  </a:lnTo>
                  <a:lnTo>
                    <a:pt x="506859" y="927853"/>
                  </a:lnTo>
                  <a:lnTo>
                    <a:pt x="520081" y="924763"/>
                  </a:lnTo>
                  <a:lnTo>
                    <a:pt x="533530" y="921534"/>
                  </a:lnTo>
                  <a:lnTo>
                    <a:pt x="546986" y="918045"/>
                  </a:lnTo>
                  <a:lnTo>
                    <a:pt x="560094" y="914017"/>
                  </a:lnTo>
                  <a:lnTo>
                    <a:pt x="572686" y="909337"/>
                  </a:lnTo>
                  <a:lnTo>
                    <a:pt x="584768" y="903888"/>
                  </a:lnTo>
                  <a:lnTo>
                    <a:pt x="596421" y="897472"/>
                  </a:lnTo>
                  <a:lnTo>
                    <a:pt x="607743" y="890084"/>
                  </a:lnTo>
                  <a:lnTo>
                    <a:pt x="618823" y="882022"/>
                  </a:lnTo>
                  <a:lnTo>
                    <a:pt x="629729" y="873771"/>
                  </a:lnTo>
                  <a:lnTo>
                    <a:pt x="640516" y="865628"/>
                  </a:lnTo>
                  <a:lnTo>
                    <a:pt x="651218" y="857535"/>
                  </a:lnTo>
                  <a:lnTo>
                    <a:pt x="661864" y="849188"/>
                  </a:lnTo>
                  <a:lnTo>
                    <a:pt x="672472" y="840419"/>
                  </a:lnTo>
                  <a:lnTo>
                    <a:pt x="683053" y="831055"/>
                  </a:lnTo>
                  <a:lnTo>
                    <a:pt x="693617" y="820851"/>
                  </a:lnTo>
                  <a:lnTo>
                    <a:pt x="704164" y="809762"/>
                  </a:lnTo>
                  <a:lnTo>
                    <a:pt x="714537" y="798059"/>
                  </a:lnTo>
                  <a:lnTo>
                    <a:pt x="724427" y="786212"/>
                  </a:lnTo>
                  <a:lnTo>
                    <a:pt x="733704" y="774500"/>
                  </a:lnTo>
                  <a:lnTo>
                    <a:pt x="742240" y="762858"/>
                  </a:lnTo>
                  <a:lnTo>
                    <a:pt x="749827" y="750976"/>
                  </a:lnTo>
                  <a:lnTo>
                    <a:pt x="756448" y="738689"/>
                  </a:lnTo>
                  <a:lnTo>
                    <a:pt x="762234" y="726149"/>
                  </a:lnTo>
                  <a:lnTo>
                    <a:pt x="767361" y="713724"/>
                  </a:lnTo>
                  <a:lnTo>
                    <a:pt x="772001" y="701617"/>
                  </a:lnTo>
                  <a:lnTo>
                    <a:pt x="776289" y="689707"/>
                  </a:lnTo>
                  <a:lnTo>
                    <a:pt x="780329" y="677644"/>
                  </a:lnTo>
                  <a:lnTo>
                    <a:pt x="784198" y="665236"/>
                  </a:lnTo>
                  <a:lnTo>
                    <a:pt x="787951" y="652614"/>
                  </a:lnTo>
                  <a:lnTo>
                    <a:pt x="791623" y="640134"/>
                  </a:lnTo>
                  <a:lnTo>
                    <a:pt x="795243" y="627992"/>
                  </a:lnTo>
                  <a:lnTo>
                    <a:pt x="798826" y="616057"/>
                  </a:lnTo>
                  <a:lnTo>
                    <a:pt x="802384" y="603978"/>
                  </a:lnTo>
                  <a:lnTo>
                    <a:pt x="805922" y="591549"/>
                  </a:lnTo>
                  <a:lnTo>
                    <a:pt x="809280" y="578575"/>
                  </a:lnTo>
                  <a:lnTo>
                    <a:pt x="812155" y="564794"/>
                  </a:lnTo>
                  <a:lnTo>
                    <a:pt x="814422" y="550145"/>
                  </a:lnTo>
                  <a:lnTo>
                    <a:pt x="816113" y="534730"/>
                  </a:lnTo>
                  <a:lnTo>
                    <a:pt x="817330" y="518705"/>
                  </a:lnTo>
                  <a:lnTo>
                    <a:pt x="818181" y="502222"/>
                  </a:lnTo>
                  <a:lnTo>
                    <a:pt x="818602" y="485408"/>
                  </a:lnTo>
                  <a:lnTo>
                    <a:pt x="818360" y="468362"/>
                  </a:lnTo>
                  <a:lnTo>
                    <a:pt x="817383" y="451154"/>
                  </a:lnTo>
                  <a:lnTo>
                    <a:pt x="815745" y="433837"/>
                  </a:lnTo>
                  <a:lnTo>
                    <a:pt x="813574" y="416444"/>
                  </a:lnTo>
                  <a:lnTo>
                    <a:pt x="811002" y="399000"/>
                  </a:lnTo>
                  <a:lnTo>
                    <a:pt x="808140" y="381522"/>
                  </a:lnTo>
                  <a:lnTo>
                    <a:pt x="805074" y="364021"/>
                  </a:lnTo>
                  <a:lnTo>
                    <a:pt x="801861" y="346509"/>
                  </a:lnTo>
                  <a:lnTo>
                    <a:pt x="798381" y="329155"/>
                  </a:lnTo>
                  <a:lnTo>
                    <a:pt x="794360" y="312270"/>
                  </a:lnTo>
                  <a:lnTo>
                    <a:pt x="789690" y="295985"/>
                  </a:lnTo>
                  <a:lnTo>
                    <a:pt x="784417" y="280269"/>
                  </a:lnTo>
                  <a:lnTo>
                    <a:pt x="778651" y="265022"/>
                  </a:lnTo>
                  <a:lnTo>
                    <a:pt x="772509" y="250133"/>
                  </a:lnTo>
                  <a:lnTo>
                    <a:pt x="765926" y="235506"/>
                  </a:lnTo>
                  <a:lnTo>
                    <a:pt x="758677" y="221065"/>
                  </a:lnTo>
                  <a:lnTo>
                    <a:pt x="750693" y="206752"/>
                  </a:lnTo>
                  <a:lnTo>
                    <a:pt x="742212" y="192528"/>
                  </a:lnTo>
                  <a:lnTo>
                    <a:pt x="733674" y="178365"/>
                  </a:lnTo>
                  <a:lnTo>
                    <a:pt x="725330" y="164248"/>
                  </a:lnTo>
                  <a:lnTo>
                    <a:pt x="716930" y="150326"/>
                  </a:lnTo>
                  <a:lnTo>
                    <a:pt x="707846" y="136899"/>
                  </a:lnTo>
                  <a:lnTo>
                    <a:pt x="697769" y="124088"/>
                  </a:lnTo>
                  <a:lnTo>
                    <a:pt x="686711" y="111859"/>
                  </a:lnTo>
                  <a:lnTo>
                    <a:pt x="674831" y="100107"/>
                  </a:lnTo>
                  <a:lnTo>
                    <a:pt x="662321" y="88722"/>
                  </a:lnTo>
                  <a:lnTo>
                    <a:pt x="649514" y="77770"/>
                  </a:lnTo>
                  <a:lnTo>
                    <a:pt x="636850" y="67482"/>
                  </a:lnTo>
                  <a:lnTo>
                    <a:pt x="624554" y="57934"/>
                  </a:lnTo>
                  <a:lnTo>
                    <a:pt x="612504" y="49215"/>
                  </a:lnTo>
                  <a:lnTo>
                    <a:pt x="600339" y="41505"/>
                  </a:lnTo>
                  <a:lnTo>
                    <a:pt x="587855" y="34800"/>
                  </a:lnTo>
                  <a:lnTo>
                    <a:pt x="575012" y="28959"/>
                  </a:lnTo>
                  <a:lnTo>
                    <a:pt x="561850" y="23794"/>
                  </a:lnTo>
                  <a:lnTo>
                    <a:pt x="548435" y="19130"/>
                  </a:lnTo>
                  <a:lnTo>
                    <a:pt x="534833" y="14826"/>
                  </a:lnTo>
                  <a:lnTo>
                    <a:pt x="521095" y="10774"/>
                  </a:lnTo>
                  <a:lnTo>
                    <a:pt x="507257" y="6907"/>
                  </a:lnTo>
                  <a:lnTo>
                    <a:pt x="493185" y="3495"/>
                  </a:lnTo>
                  <a:lnTo>
                    <a:pt x="478592" y="1116"/>
                  </a:lnTo>
                  <a:lnTo>
                    <a:pt x="463368" y="0"/>
                  </a:lnTo>
                  <a:lnTo>
                    <a:pt x="447720" y="67"/>
                  </a:lnTo>
                  <a:lnTo>
                    <a:pt x="432062" y="1101"/>
                  </a:lnTo>
                  <a:lnTo>
                    <a:pt x="416641" y="2870"/>
                  </a:lnTo>
                  <a:lnTo>
                    <a:pt x="401522" y="5175"/>
                  </a:lnTo>
                  <a:lnTo>
                    <a:pt x="386685" y="7859"/>
                  </a:lnTo>
                  <a:lnTo>
                    <a:pt x="372089" y="10803"/>
                  </a:lnTo>
                  <a:lnTo>
                    <a:pt x="358089" y="13773"/>
                  </a:lnTo>
                  <a:lnTo>
                    <a:pt x="343966" y="16700"/>
                  </a:lnTo>
                  <a:lnTo>
                    <a:pt x="327361" y="19842"/>
                  </a:lnTo>
                  <a:lnTo>
                    <a:pt x="304134" y="236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26210" y="4435794"/>
              <a:ext cx="173097" cy="336906"/>
            </a:xfrm>
            <a:custGeom>
              <a:avLst/>
              <a:gdLst/>
              <a:ahLst/>
              <a:cxnLst/>
              <a:rect l="0" t="0" r="0" b="0"/>
              <a:pathLst>
                <a:path w="173097" h="336906">
                  <a:moveTo>
                    <a:pt x="46754" y="10522"/>
                  </a:moveTo>
                  <a:lnTo>
                    <a:pt x="43820" y="19323"/>
                  </a:lnTo>
                  <a:lnTo>
                    <a:pt x="41038" y="27670"/>
                  </a:lnTo>
                  <a:lnTo>
                    <a:pt x="38138" y="36369"/>
                  </a:lnTo>
                  <a:lnTo>
                    <a:pt x="35098" y="45489"/>
                  </a:lnTo>
                  <a:lnTo>
                    <a:pt x="31933" y="54985"/>
                  </a:lnTo>
                  <a:lnTo>
                    <a:pt x="28664" y="64705"/>
                  </a:lnTo>
                  <a:lnTo>
                    <a:pt x="25149" y="72067"/>
                  </a:lnTo>
                  <a:lnTo>
                    <a:pt x="21914" y="73881"/>
                  </a:lnTo>
                  <a:lnTo>
                    <a:pt x="20106" y="71124"/>
                  </a:lnTo>
                  <a:lnTo>
                    <a:pt x="19801" y="65405"/>
                  </a:lnTo>
                  <a:lnTo>
                    <a:pt x="20670" y="57867"/>
                  </a:lnTo>
                  <a:lnTo>
                    <a:pt x="22379" y="49218"/>
                  </a:lnTo>
                  <a:lnTo>
                    <a:pt x="24680" y="39894"/>
                  </a:lnTo>
                  <a:lnTo>
                    <a:pt x="27715" y="30480"/>
                  </a:lnTo>
                  <a:lnTo>
                    <a:pt x="31971" y="21747"/>
                  </a:lnTo>
                  <a:lnTo>
                    <a:pt x="37617" y="14059"/>
                  </a:lnTo>
                  <a:lnTo>
                    <a:pt x="44530" y="7740"/>
                  </a:lnTo>
                  <a:lnTo>
                    <a:pt x="52468" y="3242"/>
                  </a:lnTo>
                  <a:lnTo>
                    <a:pt x="61174" y="634"/>
                  </a:lnTo>
                  <a:lnTo>
                    <a:pt x="70275" y="0"/>
                  </a:lnTo>
                  <a:lnTo>
                    <a:pt x="79296" y="1611"/>
                  </a:lnTo>
                  <a:lnTo>
                    <a:pt x="87983" y="5396"/>
                  </a:lnTo>
                  <a:lnTo>
                    <a:pt x="96119" y="11020"/>
                  </a:lnTo>
                  <a:lnTo>
                    <a:pt x="103438" y="18074"/>
                  </a:lnTo>
                  <a:lnTo>
                    <a:pt x="109878" y="26184"/>
                  </a:lnTo>
                  <a:lnTo>
                    <a:pt x="115544" y="35050"/>
                  </a:lnTo>
                  <a:lnTo>
                    <a:pt x="120591" y="44445"/>
                  </a:lnTo>
                  <a:lnTo>
                    <a:pt x="125176" y="54210"/>
                  </a:lnTo>
                  <a:lnTo>
                    <a:pt x="129426" y="64394"/>
                  </a:lnTo>
                  <a:lnTo>
                    <a:pt x="133443" y="75222"/>
                  </a:lnTo>
                  <a:lnTo>
                    <a:pt x="137291" y="86776"/>
                  </a:lnTo>
                  <a:lnTo>
                    <a:pt x="140860" y="99147"/>
                  </a:lnTo>
                  <a:lnTo>
                    <a:pt x="143877" y="112515"/>
                  </a:lnTo>
                  <a:lnTo>
                    <a:pt x="146234" y="126879"/>
                  </a:lnTo>
                  <a:lnTo>
                    <a:pt x="147816" y="141932"/>
                  </a:lnTo>
                  <a:lnTo>
                    <a:pt x="148428" y="157181"/>
                  </a:lnTo>
                  <a:lnTo>
                    <a:pt x="148060" y="172321"/>
                  </a:lnTo>
                  <a:lnTo>
                    <a:pt x="146845" y="187079"/>
                  </a:lnTo>
                  <a:lnTo>
                    <a:pt x="144967" y="201142"/>
                  </a:lnTo>
                  <a:lnTo>
                    <a:pt x="142592" y="214414"/>
                  </a:lnTo>
                  <a:lnTo>
                    <a:pt x="139693" y="226971"/>
                  </a:lnTo>
                  <a:lnTo>
                    <a:pt x="136070" y="238951"/>
                  </a:lnTo>
                  <a:lnTo>
                    <a:pt x="131669" y="250493"/>
                  </a:lnTo>
                  <a:lnTo>
                    <a:pt x="126579" y="261552"/>
                  </a:lnTo>
                  <a:lnTo>
                    <a:pt x="120938" y="271912"/>
                  </a:lnTo>
                  <a:lnTo>
                    <a:pt x="114883" y="281513"/>
                  </a:lnTo>
                  <a:lnTo>
                    <a:pt x="108529" y="290437"/>
                  </a:lnTo>
                  <a:lnTo>
                    <a:pt x="101965" y="298817"/>
                  </a:lnTo>
                  <a:lnTo>
                    <a:pt x="95249" y="306785"/>
                  </a:lnTo>
                  <a:lnTo>
                    <a:pt x="88265" y="314289"/>
                  </a:lnTo>
                  <a:lnTo>
                    <a:pt x="80740" y="321110"/>
                  </a:lnTo>
                  <a:lnTo>
                    <a:pt x="72566" y="327167"/>
                  </a:lnTo>
                  <a:lnTo>
                    <a:pt x="63957" y="332048"/>
                  </a:lnTo>
                  <a:lnTo>
                    <a:pt x="55332" y="334964"/>
                  </a:lnTo>
                  <a:lnTo>
                    <a:pt x="46939" y="335657"/>
                  </a:lnTo>
                  <a:lnTo>
                    <a:pt x="38846" y="334170"/>
                  </a:lnTo>
                  <a:lnTo>
                    <a:pt x="31031" y="330589"/>
                  </a:lnTo>
                  <a:lnTo>
                    <a:pt x="23452" y="325176"/>
                  </a:lnTo>
                  <a:lnTo>
                    <a:pt x="16379" y="318137"/>
                  </a:lnTo>
                  <a:lnTo>
                    <a:pt x="10381" y="309526"/>
                  </a:lnTo>
                  <a:lnTo>
                    <a:pt x="5685" y="299521"/>
                  </a:lnTo>
                  <a:lnTo>
                    <a:pt x="2362" y="288552"/>
                  </a:lnTo>
                  <a:lnTo>
                    <a:pt x="497" y="277198"/>
                  </a:lnTo>
                  <a:lnTo>
                    <a:pt x="0" y="265841"/>
                  </a:lnTo>
                  <a:lnTo>
                    <a:pt x="1121" y="255285"/>
                  </a:lnTo>
                  <a:lnTo>
                    <a:pt x="4526" y="246794"/>
                  </a:lnTo>
                  <a:lnTo>
                    <a:pt x="10364" y="240873"/>
                  </a:lnTo>
                  <a:lnTo>
                    <a:pt x="18030" y="237527"/>
                  </a:lnTo>
                  <a:lnTo>
                    <a:pt x="26468" y="236629"/>
                  </a:lnTo>
                  <a:lnTo>
                    <a:pt x="34989" y="237842"/>
                  </a:lnTo>
                  <a:lnTo>
                    <a:pt x="43300" y="240888"/>
                  </a:lnTo>
                  <a:lnTo>
                    <a:pt x="51327" y="245657"/>
                  </a:lnTo>
                  <a:lnTo>
                    <a:pt x="59090" y="251926"/>
                  </a:lnTo>
                  <a:lnTo>
                    <a:pt x="66641" y="259232"/>
                  </a:lnTo>
                  <a:lnTo>
                    <a:pt x="74033" y="266972"/>
                  </a:lnTo>
                  <a:lnTo>
                    <a:pt x="81310" y="274773"/>
                  </a:lnTo>
                  <a:lnTo>
                    <a:pt x="88504" y="282636"/>
                  </a:lnTo>
                  <a:lnTo>
                    <a:pt x="95643" y="290829"/>
                  </a:lnTo>
                  <a:lnTo>
                    <a:pt x="102751" y="299476"/>
                  </a:lnTo>
                  <a:lnTo>
                    <a:pt x="110171" y="308080"/>
                  </a:lnTo>
                  <a:lnTo>
                    <a:pt x="118523" y="315646"/>
                  </a:lnTo>
                  <a:lnTo>
                    <a:pt x="128054" y="321695"/>
                  </a:lnTo>
                  <a:lnTo>
                    <a:pt x="138091" y="326258"/>
                  </a:lnTo>
                  <a:lnTo>
                    <a:pt x="148206" y="330055"/>
                  </a:lnTo>
                  <a:lnTo>
                    <a:pt x="159293" y="333413"/>
                  </a:lnTo>
                  <a:lnTo>
                    <a:pt x="173096" y="3369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88736" y="4867455"/>
              <a:ext cx="284271" cy="21059"/>
            </a:xfrm>
            <a:custGeom>
              <a:avLst/>
              <a:gdLst/>
              <a:ahLst/>
              <a:cxnLst/>
              <a:rect l="0" t="0" r="0" b="0"/>
              <a:pathLst>
                <a:path w="284271" h="21059">
                  <a:moveTo>
                    <a:pt x="284270" y="0"/>
                  </a:moveTo>
                  <a:lnTo>
                    <a:pt x="272535" y="68"/>
                  </a:lnTo>
                  <a:lnTo>
                    <a:pt x="261406" y="707"/>
                  </a:lnTo>
                  <a:lnTo>
                    <a:pt x="249808" y="2000"/>
                  </a:lnTo>
                  <a:lnTo>
                    <a:pt x="237647" y="3687"/>
                  </a:lnTo>
                  <a:lnTo>
                    <a:pt x="224986" y="5355"/>
                  </a:lnTo>
                  <a:lnTo>
                    <a:pt x="211934" y="6773"/>
                  </a:lnTo>
                  <a:lnTo>
                    <a:pt x="198755" y="8044"/>
                  </a:lnTo>
                  <a:lnTo>
                    <a:pt x="185838" y="9503"/>
                  </a:lnTo>
                  <a:lnTo>
                    <a:pt x="173376" y="11326"/>
                  </a:lnTo>
                  <a:lnTo>
                    <a:pt x="161383" y="13212"/>
                  </a:lnTo>
                  <a:lnTo>
                    <a:pt x="149789" y="14492"/>
                  </a:lnTo>
                  <a:lnTo>
                    <a:pt x="138503" y="14837"/>
                  </a:lnTo>
                  <a:lnTo>
                    <a:pt x="127276" y="14407"/>
                  </a:lnTo>
                  <a:lnTo>
                    <a:pt x="115740" y="13654"/>
                  </a:lnTo>
                  <a:lnTo>
                    <a:pt x="103718" y="12893"/>
                  </a:lnTo>
                  <a:lnTo>
                    <a:pt x="91370" y="12418"/>
                  </a:lnTo>
                  <a:lnTo>
                    <a:pt x="79081" y="12564"/>
                  </a:lnTo>
                  <a:lnTo>
                    <a:pt x="67079" y="13444"/>
                  </a:lnTo>
                  <a:lnTo>
                    <a:pt x="55483" y="14841"/>
                  </a:lnTo>
                  <a:lnTo>
                    <a:pt x="43038" y="16455"/>
                  </a:lnTo>
                  <a:lnTo>
                    <a:pt x="26417" y="1842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36094" y="4962212"/>
              <a:ext cx="272806" cy="305327"/>
            </a:xfrm>
            <a:custGeom>
              <a:avLst/>
              <a:gdLst/>
              <a:ahLst/>
              <a:cxnLst/>
              <a:rect l="0" t="0" r="0" b="0"/>
              <a:pathLst>
                <a:path w="272806" h="305327">
                  <a:moveTo>
                    <a:pt x="200041" y="0"/>
                  </a:moveTo>
                  <a:lnTo>
                    <a:pt x="191306" y="5868"/>
                  </a:lnTo>
                  <a:lnTo>
                    <a:pt x="183599" y="11432"/>
                  </a:lnTo>
                  <a:lnTo>
                    <a:pt x="176197" y="17231"/>
                  </a:lnTo>
                  <a:lnTo>
                    <a:pt x="168937" y="23312"/>
                  </a:lnTo>
                  <a:lnTo>
                    <a:pt x="161758" y="29642"/>
                  </a:lnTo>
                  <a:lnTo>
                    <a:pt x="154633" y="36170"/>
                  </a:lnTo>
                  <a:lnTo>
                    <a:pt x="147543" y="42846"/>
                  </a:lnTo>
                  <a:lnTo>
                    <a:pt x="140475" y="49628"/>
                  </a:lnTo>
                  <a:lnTo>
                    <a:pt x="133473" y="56437"/>
                  </a:lnTo>
                  <a:lnTo>
                    <a:pt x="128254" y="61517"/>
                  </a:lnTo>
                  <a:lnTo>
                    <a:pt x="126892" y="62775"/>
                  </a:lnTo>
                  <a:lnTo>
                    <a:pt x="128605" y="61005"/>
                  </a:lnTo>
                  <a:lnTo>
                    <a:pt x="132465" y="57453"/>
                  </a:lnTo>
                  <a:lnTo>
                    <a:pt x="138028" y="53165"/>
                  </a:lnTo>
                  <a:lnTo>
                    <a:pt x="144964" y="48734"/>
                  </a:lnTo>
                  <a:lnTo>
                    <a:pt x="153117" y="44570"/>
                  </a:lnTo>
                  <a:lnTo>
                    <a:pt x="162520" y="41052"/>
                  </a:lnTo>
                  <a:lnTo>
                    <a:pt x="173074" y="38315"/>
                  </a:lnTo>
                  <a:lnTo>
                    <a:pt x="184251" y="36624"/>
                  </a:lnTo>
                  <a:lnTo>
                    <a:pt x="195216" y="36460"/>
                  </a:lnTo>
                  <a:lnTo>
                    <a:pt x="205510" y="37947"/>
                  </a:lnTo>
                  <a:lnTo>
                    <a:pt x="214876" y="41062"/>
                  </a:lnTo>
                  <a:lnTo>
                    <a:pt x="223096" y="45819"/>
                  </a:lnTo>
                  <a:lnTo>
                    <a:pt x="230174" y="52059"/>
                  </a:lnTo>
                  <a:lnTo>
                    <a:pt x="236115" y="59672"/>
                  </a:lnTo>
                  <a:lnTo>
                    <a:pt x="240821" y="68676"/>
                  </a:lnTo>
                  <a:lnTo>
                    <a:pt x="244354" y="78944"/>
                  </a:lnTo>
                  <a:lnTo>
                    <a:pt x="246576" y="89921"/>
                  </a:lnTo>
                  <a:lnTo>
                    <a:pt x="247095" y="100748"/>
                  </a:lnTo>
                  <a:lnTo>
                    <a:pt x="245846" y="110947"/>
                  </a:lnTo>
                  <a:lnTo>
                    <a:pt x="242889" y="120251"/>
                  </a:lnTo>
                  <a:lnTo>
                    <a:pt x="238237" y="128428"/>
                  </a:lnTo>
                  <a:lnTo>
                    <a:pt x="232073" y="135481"/>
                  </a:lnTo>
                  <a:lnTo>
                    <a:pt x="224680" y="141574"/>
                  </a:lnTo>
                  <a:lnTo>
                    <a:pt x="216355" y="146917"/>
                  </a:lnTo>
                  <a:lnTo>
                    <a:pt x="207434" y="151695"/>
                  </a:lnTo>
                  <a:lnTo>
                    <a:pt x="200925" y="155749"/>
                  </a:lnTo>
                  <a:lnTo>
                    <a:pt x="200397" y="159076"/>
                  </a:lnTo>
                  <a:lnTo>
                    <a:pt x="204755" y="162434"/>
                  </a:lnTo>
                  <a:lnTo>
                    <a:pt x="212084" y="166499"/>
                  </a:lnTo>
                  <a:lnTo>
                    <a:pt x="220635" y="171726"/>
                  </a:lnTo>
                  <a:lnTo>
                    <a:pt x="229398" y="178190"/>
                  </a:lnTo>
                  <a:lnTo>
                    <a:pt x="237784" y="185740"/>
                  </a:lnTo>
                  <a:lnTo>
                    <a:pt x="245368" y="194148"/>
                  </a:lnTo>
                  <a:lnTo>
                    <a:pt x="252037" y="203196"/>
                  </a:lnTo>
                  <a:lnTo>
                    <a:pt x="257878" y="212705"/>
                  </a:lnTo>
                  <a:lnTo>
                    <a:pt x="263056" y="222538"/>
                  </a:lnTo>
                  <a:lnTo>
                    <a:pt x="267713" y="232585"/>
                  </a:lnTo>
                  <a:lnTo>
                    <a:pt x="271338" y="242449"/>
                  </a:lnTo>
                  <a:lnTo>
                    <a:pt x="272805" y="251467"/>
                  </a:lnTo>
                  <a:lnTo>
                    <a:pt x="271671" y="259336"/>
                  </a:lnTo>
                  <a:lnTo>
                    <a:pt x="267958" y="265771"/>
                  </a:lnTo>
                  <a:lnTo>
                    <a:pt x="261803" y="270346"/>
                  </a:lnTo>
                  <a:lnTo>
                    <a:pt x="253550" y="273018"/>
                  </a:lnTo>
                  <a:lnTo>
                    <a:pt x="243637" y="274202"/>
                  </a:lnTo>
                  <a:lnTo>
                    <a:pt x="232483" y="274558"/>
                  </a:lnTo>
                  <a:lnTo>
                    <a:pt x="220434" y="274542"/>
                  </a:lnTo>
                  <a:lnTo>
                    <a:pt x="207756" y="274231"/>
                  </a:lnTo>
                  <a:lnTo>
                    <a:pt x="194640" y="273425"/>
                  </a:lnTo>
                  <a:lnTo>
                    <a:pt x="181225" y="272044"/>
                  </a:lnTo>
                  <a:lnTo>
                    <a:pt x="167606" y="270455"/>
                  </a:lnTo>
                  <a:lnTo>
                    <a:pt x="153849" y="269375"/>
                  </a:lnTo>
                  <a:lnTo>
                    <a:pt x="140004" y="269169"/>
                  </a:lnTo>
                  <a:lnTo>
                    <a:pt x="126266" y="269862"/>
                  </a:lnTo>
                  <a:lnTo>
                    <a:pt x="112960" y="271322"/>
                  </a:lnTo>
                  <a:lnTo>
                    <a:pt x="100232" y="273381"/>
                  </a:lnTo>
                  <a:lnTo>
                    <a:pt x="88057" y="275881"/>
                  </a:lnTo>
                  <a:lnTo>
                    <a:pt x="76340" y="278697"/>
                  </a:lnTo>
                  <a:lnTo>
                    <a:pt x="64979" y="281734"/>
                  </a:lnTo>
                  <a:lnTo>
                    <a:pt x="53948" y="284964"/>
                  </a:lnTo>
                  <a:lnTo>
                    <a:pt x="42009" y="288840"/>
                  </a:lnTo>
                  <a:lnTo>
                    <a:pt x="25875" y="29481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4779938" y="-25400"/>
            <a:ext cx="0" cy="651095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3228" y="2102870"/>
            <a:ext cx="101494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135356" y="4322211"/>
            <a:ext cx="101389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1073906" y="1389761"/>
            <a:ext cx="326385" cy="644189"/>
            <a:chOff x="1073906" y="1389761"/>
            <a:chExt cx="326385" cy="644189"/>
          </a:xfrm>
        </p:grpSpPr>
        <p:sp>
          <p:nvSpPr>
            <p:cNvPr id="58" name="Freeform 57"/>
            <p:cNvSpPr/>
            <p:nvPr/>
          </p:nvSpPr>
          <p:spPr>
            <a:xfrm>
              <a:off x="1252891" y="1389761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14797" y="62281"/>
                  </a:lnTo>
                  <a:lnTo>
                    <a:pt x="11371" y="116331"/>
                  </a:lnTo>
                  <a:lnTo>
                    <a:pt x="3404" y="17649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49483" y="1410818"/>
              <a:ext cx="113937" cy="117915"/>
            </a:xfrm>
            <a:custGeom>
              <a:avLst/>
              <a:gdLst/>
              <a:ahLst/>
              <a:cxnLst/>
              <a:rect l="0" t="0" r="0" b="0"/>
              <a:pathLst>
                <a:path w="113937" h="117915">
                  <a:moveTo>
                    <a:pt x="113936" y="73700"/>
                  </a:moveTo>
                  <a:lnTo>
                    <a:pt x="60061" y="92828"/>
                  </a:lnTo>
                  <a:lnTo>
                    <a:pt x="8489" y="117914"/>
                  </a:lnTo>
                  <a:lnTo>
                    <a:pt x="2694" y="117214"/>
                  </a:lnTo>
                  <a:lnTo>
                    <a:pt x="0" y="113238"/>
                  </a:lnTo>
                  <a:lnTo>
                    <a:pt x="127" y="99461"/>
                  </a:lnTo>
                  <a:lnTo>
                    <a:pt x="16154" y="41603"/>
                  </a:lnTo>
                  <a:lnTo>
                    <a:pt x="29708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073906" y="1664153"/>
              <a:ext cx="305328" cy="30936"/>
            </a:xfrm>
            <a:custGeom>
              <a:avLst/>
              <a:gdLst/>
              <a:ahLst/>
              <a:cxnLst/>
              <a:rect l="0" t="0" r="0" b="0"/>
              <a:pathLst>
                <a:path w="305328" h="30936">
                  <a:moveTo>
                    <a:pt x="305327" y="9878"/>
                  </a:moveTo>
                  <a:lnTo>
                    <a:pt x="277771" y="2642"/>
                  </a:lnTo>
                  <a:lnTo>
                    <a:pt x="218428" y="0"/>
                  </a:lnTo>
                  <a:lnTo>
                    <a:pt x="155970" y="5067"/>
                  </a:lnTo>
                  <a:lnTo>
                    <a:pt x="99743" y="10097"/>
                  </a:lnTo>
                  <a:lnTo>
                    <a:pt x="37182" y="24407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079944" y="1800095"/>
              <a:ext cx="183476" cy="233855"/>
            </a:xfrm>
            <a:custGeom>
              <a:avLst/>
              <a:gdLst/>
              <a:ahLst/>
              <a:cxnLst/>
              <a:rect l="0" t="0" r="0" b="0"/>
              <a:pathLst>
                <a:path w="183476" h="233855">
                  <a:moveTo>
                    <a:pt x="25548" y="52920"/>
                  </a:moveTo>
                  <a:lnTo>
                    <a:pt x="35123" y="21638"/>
                  </a:lnTo>
                  <a:lnTo>
                    <a:pt x="45791" y="5482"/>
                  </a:lnTo>
                  <a:lnTo>
                    <a:pt x="53081" y="1407"/>
                  </a:lnTo>
                  <a:lnTo>
                    <a:pt x="70540" y="0"/>
                  </a:lnTo>
                  <a:lnTo>
                    <a:pt x="78939" y="3602"/>
                  </a:lnTo>
                  <a:lnTo>
                    <a:pt x="94511" y="16963"/>
                  </a:lnTo>
                  <a:lnTo>
                    <a:pt x="102991" y="37719"/>
                  </a:lnTo>
                  <a:lnTo>
                    <a:pt x="114948" y="96758"/>
                  </a:lnTo>
                  <a:lnTo>
                    <a:pt x="108024" y="153693"/>
                  </a:lnTo>
                  <a:lnTo>
                    <a:pt x="100809" y="176087"/>
                  </a:lnTo>
                  <a:lnTo>
                    <a:pt x="70453" y="216986"/>
                  </a:lnTo>
                  <a:lnTo>
                    <a:pt x="44312" y="233074"/>
                  </a:lnTo>
                  <a:lnTo>
                    <a:pt x="34548" y="233854"/>
                  </a:lnTo>
                  <a:lnTo>
                    <a:pt x="14340" y="228481"/>
                  </a:lnTo>
                  <a:lnTo>
                    <a:pt x="7547" y="221434"/>
                  </a:lnTo>
                  <a:lnTo>
                    <a:pt x="0" y="201125"/>
                  </a:lnTo>
                  <a:lnTo>
                    <a:pt x="1497" y="192667"/>
                  </a:lnTo>
                  <a:lnTo>
                    <a:pt x="6004" y="185859"/>
                  </a:lnTo>
                  <a:lnTo>
                    <a:pt x="12519" y="180151"/>
                  </a:lnTo>
                  <a:lnTo>
                    <a:pt x="21541" y="177515"/>
                  </a:lnTo>
                  <a:lnTo>
                    <a:pt x="55426" y="179394"/>
                  </a:lnTo>
                  <a:lnTo>
                    <a:pt x="109551" y="193780"/>
                  </a:lnTo>
                  <a:lnTo>
                    <a:pt x="141295" y="203971"/>
                  </a:lnTo>
                  <a:lnTo>
                    <a:pt x="150676" y="202754"/>
                  </a:lnTo>
                  <a:lnTo>
                    <a:pt x="183475" y="17926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79233" y="180037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11178" y="16767"/>
                  </a:lnTo>
                  <a:lnTo>
                    <a:pt x="18130" y="55141"/>
                  </a:lnTo>
                  <a:lnTo>
                    <a:pt x="20479" y="112104"/>
                  </a:lnTo>
                  <a:lnTo>
                    <a:pt x="20943" y="16841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82376" y="1789844"/>
              <a:ext cx="86329" cy="129602"/>
            </a:xfrm>
            <a:custGeom>
              <a:avLst/>
              <a:gdLst/>
              <a:ahLst/>
              <a:cxnLst/>
              <a:rect l="0" t="0" r="0" b="0"/>
              <a:pathLst>
                <a:path w="86329" h="129602">
                  <a:moveTo>
                    <a:pt x="86328" y="94757"/>
                  </a:moveTo>
                  <a:lnTo>
                    <a:pt x="68347" y="110398"/>
                  </a:lnTo>
                  <a:lnTo>
                    <a:pt x="22176" y="129601"/>
                  </a:lnTo>
                  <a:lnTo>
                    <a:pt x="14314" y="128514"/>
                  </a:lnTo>
                  <a:lnTo>
                    <a:pt x="7903" y="124281"/>
                  </a:lnTo>
                  <a:lnTo>
                    <a:pt x="2459" y="117949"/>
                  </a:lnTo>
                  <a:lnTo>
                    <a:pt x="0" y="110218"/>
                  </a:lnTo>
                  <a:lnTo>
                    <a:pt x="387" y="92270"/>
                  </a:lnTo>
                  <a:lnTo>
                    <a:pt x="10208" y="38667"/>
                  </a:lnTo>
                  <a:lnTo>
                    <a:pt x="12629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736829" y="1299395"/>
            <a:ext cx="358550" cy="679963"/>
            <a:chOff x="2736829" y="1299395"/>
            <a:chExt cx="358550" cy="679963"/>
          </a:xfrm>
        </p:grpSpPr>
        <p:sp>
          <p:nvSpPr>
            <p:cNvPr id="65" name="Freeform 64"/>
            <p:cNvSpPr/>
            <p:nvPr/>
          </p:nvSpPr>
          <p:spPr>
            <a:xfrm>
              <a:off x="2811108" y="1299395"/>
              <a:ext cx="126893" cy="198594"/>
            </a:xfrm>
            <a:custGeom>
              <a:avLst/>
              <a:gdLst/>
              <a:ahLst/>
              <a:cxnLst/>
              <a:rect l="0" t="0" r="0" b="0"/>
              <a:pathLst>
                <a:path w="126893" h="198594">
                  <a:moveTo>
                    <a:pt x="31586" y="27195"/>
                  </a:moveTo>
                  <a:lnTo>
                    <a:pt x="37175" y="10428"/>
                  </a:lnTo>
                  <a:lnTo>
                    <a:pt x="43501" y="5488"/>
                  </a:lnTo>
                  <a:lnTo>
                    <a:pt x="63008" y="0"/>
                  </a:lnTo>
                  <a:lnTo>
                    <a:pt x="72421" y="876"/>
                  </a:lnTo>
                  <a:lnTo>
                    <a:pt x="89119" y="8089"/>
                  </a:lnTo>
                  <a:lnTo>
                    <a:pt x="94508" y="15628"/>
                  </a:lnTo>
                  <a:lnTo>
                    <a:pt x="100495" y="36482"/>
                  </a:lnTo>
                  <a:lnTo>
                    <a:pt x="99752" y="46255"/>
                  </a:lnTo>
                  <a:lnTo>
                    <a:pt x="92688" y="63352"/>
                  </a:lnTo>
                  <a:lnTo>
                    <a:pt x="73768" y="88713"/>
                  </a:lnTo>
                  <a:lnTo>
                    <a:pt x="74915" y="88094"/>
                  </a:lnTo>
                  <a:lnTo>
                    <a:pt x="78019" y="85342"/>
                  </a:lnTo>
                  <a:lnTo>
                    <a:pt x="83599" y="85847"/>
                  </a:lnTo>
                  <a:lnTo>
                    <a:pt x="99156" y="92647"/>
                  </a:lnTo>
                  <a:lnTo>
                    <a:pt x="122057" y="115219"/>
                  </a:lnTo>
                  <a:lnTo>
                    <a:pt x="125825" y="125652"/>
                  </a:lnTo>
                  <a:lnTo>
                    <a:pt x="126892" y="149722"/>
                  </a:lnTo>
                  <a:lnTo>
                    <a:pt x="123200" y="160353"/>
                  </a:lnTo>
                  <a:lnTo>
                    <a:pt x="109738" y="178403"/>
                  </a:lnTo>
                  <a:lnTo>
                    <a:pt x="82428" y="196130"/>
                  </a:lnTo>
                  <a:lnTo>
                    <a:pt x="62371" y="198593"/>
                  </a:lnTo>
                  <a:lnTo>
                    <a:pt x="0" y="18512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90051" y="1600417"/>
              <a:ext cx="221100" cy="10444"/>
            </a:xfrm>
            <a:custGeom>
              <a:avLst/>
              <a:gdLst/>
              <a:ahLst/>
              <a:cxnLst/>
              <a:rect l="0" t="0" r="0" b="0"/>
              <a:pathLst>
                <a:path w="221100" h="10444">
                  <a:moveTo>
                    <a:pt x="221099" y="10443"/>
                  </a:moveTo>
                  <a:lnTo>
                    <a:pt x="183621" y="2109"/>
                  </a:lnTo>
                  <a:lnTo>
                    <a:pt x="132197" y="348"/>
                  </a:lnTo>
                  <a:lnTo>
                    <a:pt x="76980" y="0"/>
                  </a:lnTo>
                  <a:lnTo>
                    <a:pt x="27251" y="3051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36829" y="1724704"/>
              <a:ext cx="211151" cy="218716"/>
            </a:xfrm>
            <a:custGeom>
              <a:avLst/>
              <a:gdLst/>
              <a:ahLst/>
              <a:cxnLst/>
              <a:rect l="0" t="0" r="0" b="0"/>
              <a:pathLst>
                <a:path w="211151" h="218716">
                  <a:moveTo>
                    <a:pt x="32165" y="33555"/>
                  </a:moveTo>
                  <a:lnTo>
                    <a:pt x="37755" y="16787"/>
                  </a:lnTo>
                  <a:lnTo>
                    <a:pt x="49857" y="5435"/>
                  </a:lnTo>
                  <a:lnTo>
                    <a:pt x="57998" y="770"/>
                  </a:lnTo>
                  <a:lnTo>
                    <a:pt x="66935" y="0"/>
                  </a:lnTo>
                  <a:lnTo>
                    <a:pt x="86223" y="5384"/>
                  </a:lnTo>
                  <a:lnTo>
                    <a:pt x="100255" y="18695"/>
                  </a:lnTo>
                  <a:lnTo>
                    <a:pt x="118795" y="55836"/>
                  </a:lnTo>
                  <a:lnTo>
                    <a:pt x="124514" y="92149"/>
                  </a:lnTo>
                  <a:lnTo>
                    <a:pt x="118041" y="137936"/>
                  </a:lnTo>
                  <a:lnTo>
                    <a:pt x="107653" y="168987"/>
                  </a:lnTo>
                  <a:lnTo>
                    <a:pt x="77100" y="208378"/>
                  </a:lnTo>
                  <a:lnTo>
                    <a:pt x="57206" y="216539"/>
                  </a:lnTo>
                  <a:lnTo>
                    <a:pt x="45350" y="218715"/>
                  </a:lnTo>
                  <a:lnTo>
                    <a:pt x="25937" y="214894"/>
                  </a:lnTo>
                  <a:lnTo>
                    <a:pt x="17485" y="210600"/>
                  </a:lnTo>
                  <a:lnTo>
                    <a:pt x="4973" y="196469"/>
                  </a:lnTo>
                  <a:lnTo>
                    <a:pt x="0" y="187788"/>
                  </a:lnTo>
                  <a:lnTo>
                    <a:pt x="193" y="180831"/>
                  </a:lnTo>
                  <a:lnTo>
                    <a:pt x="3832" y="175022"/>
                  </a:lnTo>
                  <a:lnTo>
                    <a:pt x="9767" y="169980"/>
                  </a:lnTo>
                  <a:lnTo>
                    <a:pt x="28840" y="164378"/>
                  </a:lnTo>
                  <a:lnTo>
                    <a:pt x="52914" y="163058"/>
                  </a:lnTo>
                  <a:lnTo>
                    <a:pt x="114735" y="174813"/>
                  </a:lnTo>
                  <a:lnTo>
                    <a:pt x="171937" y="188478"/>
                  </a:lnTo>
                  <a:lnTo>
                    <a:pt x="211150" y="19148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74407" y="1747730"/>
              <a:ext cx="10443" cy="231628"/>
            </a:xfrm>
            <a:custGeom>
              <a:avLst/>
              <a:gdLst/>
              <a:ahLst/>
              <a:cxnLst/>
              <a:rect l="0" t="0" r="0" b="0"/>
              <a:pathLst>
                <a:path w="10443" h="231628">
                  <a:moveTo>
                    <a:pt x="10442" y="0"/>
                  </a:moveTo>
                  <a:lnTo>
                    <a:pt x="2109" y="37478"/>
                  </a:lnTo>
                  <a:lnTo>
                    <a:pt x="348" y="94491"/>
                  </a:lnTo>
                  <a:lnTo>
                    <a:pt x="0" y="153672"/>
                  </a:lnTo>
                  <a:lnTo>
                    <a:pt x="3050" y="204184"/>
                  </a:lnTo>
                  <a:lnTo>
                    <a:pt x="10442" y="2316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79897" y="1768787"/>
              <a:ext cx="115482" cy="119507"/>
            </a:xfrm>
            <a:custGeom>
              <a:avLst/>
              <a:gdLst/>
              <a:ahLst/>
              <a:cxnLst/>
              <a:rect l="0" t="0" r="0" b="0"/>
              <a:pathLst>
                <a:path w="115482" h="119507">
                  <a:moveTo>
                    <a:pt x="115481" y="94757"/>
                  </a:moveTo>
                  <a:lnTo>
                    <a:pt x="60436" y="112715"/>
                  </a:lnTo>
                  <a:lnTo>
                    <a:pt x="35644" y="119506"/>
                  </a:lnTo>
                  <a:lnTo>
                    <a:pt x="24822" y="119445"/>
                  </a:lnTo>
                  <a:lnTo>
                    <a:pt x="6558" y="113138"/>
                  </a:lnTo>
                  <a:lnTo>
                    <a:pt x="1921" y="107011"/>
                  </a:lnTo>
                  <a:lnTo>
                    <a:pt x="0" y="99417"/>
                  </a:lnTo>
                  <a:lnTo>
                    <a:pt x="6947" y="44634"/>
                  </a:lnTo>
                  <a:lnTo>
                    <a:pt x="10196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1989886" y="294797"/>
            <a:ext cx="209799" cy="421141"/>
          </a:xfrm>
          <a:custGeom>
            <a:avLst/>
            <a:gdLst/>
            <a:ahLst/>
            <a:cxnLst/>
            <a:rect l="0" t="0" r="0" b="0"/>
            <a:pathLst>
              <a:path w="209799" h="421141">
                <a:moveTo>
                  <a:pt x="0" y="0"/>
                </a:moveTo>
                <a:lnTo>
                  <a:pt x="0" y="22357"/>
                </a:lnTo>
                <a:lnTo>
                  <a:pt x="6239" y="39573"/>
                </a:lnTo>
                <a:lnTo>
                  <a:pt x="17980" y="55023"/>
                </a:lnTo>
                <a:lnTo>
                  <a:pt x="76331" y="108339"/>
                </a:lnTo>
                <a:lnTo>
                  <a:pt x="132754" y="157160"/>
                </a:lnTo>
                <a:lnTo>
                  <a:pt x="192186" y="210320"/>
                </a:lnTo>
                <a:lnTo>
                  <a:pt x="201823" y="217422"/>
                </a:lnTo>
                <a:lnTo>
                  <a:pt x="207078" y="225667"/>
                </a:lnTo>
                <a:lnTo>
                  <a:pt x="209798" y="244186"/>
                </a:lnTo>
                <a:lnTo>
                  <a:pt x="205376" y="252868"/>
                </a:lnTo>
                <a:lnTo>
                  <a:pt x="148267" y="299186"/>
                </a:lnTo>
                <a:lnTo>
                  <a:pt x="86679" y="357302"/>
                </a:lnTo>
                <a:lnTo>
                  <a:pt x="70109" y="370541"/>
                </a:lnTo>
                <a:lnTo>
                  <a:pt x="14362" y="408125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000207" y="3547280"/>
            <a:ext cx="221099" cy="632700"/>
            <a:chOff x="1000207" y="3547280"/>
            <a:chExt cx="221099" cy="632700"/>
          </a:xfrm>
        </p:grpSpPr>
        <p:sp>
          <p:nvSpPr>
            <p:cNvPr id="72" name="Freeform 71"/>
            <p:cNvSpPr/>
            <p:nvPr/>
          </p:nvSpPr>
          <p:spPr>
            <a:xfrm>
              <a:off x="1042321" y="3547280"/>
              <a:ext cx="119206" cy="213280"/>
            </a:xfrm>
            <a:custGeom>
              <a:avLst/>
              <a:gdLst/>
              <a:ahLst/>
              <a:cxnLst/>
              <a:rect l="0" t="0" r="0" b="0"/>
              <a:pathLst>
                <a:path w="119206" h="213280">
                  <a:moveTo>
                    <a:pt x="0" y="21880"/>
                  </a:moveTo>
                  <a:lnTo>
                    <a:pt x="5589" y="5113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25832" y="274"/>
                  </a:lnTo>
                  <a:lnTo>
                    <a:pt x="41117" y="6818"/>
                  </a:lnTo>
                  <a:lnTo>
                    <a:pt x="48468" y="11839"/>
                  </a:lnTo>
                  <a:lnTo>
                    <a:pt x="59756" y="26776"/>
                  </a:lnTo>
                  <a:lnTo>
                    <a:pt x="64404" y="35673"/>
                  </a:lnTo>
                  <a:lnTo>
                    <a:pt x="66448" y="54917"/>
                  </a:lnTo>
                  <a:lnTo>
                    <a:pt x="62288" y="73998"/>
                  </a:lnTo>
                  <a:lnTo>
                    <a:pt x="52640" y="90277"/>
                  </a:lnTo>
                  <a:lnTo>
                    <a:pt x="52641" y="94384"/>
                  </a:lnTo>
                  <a:lnTo>
                    <a:pt x="56151" y="95953"/>
                  </a:lnTo>
                  <a:lnTo>
                    <a:pt x="62000" y="95828"/>
                  </a:lnTo>
                  <a:lnTo>
                    <a:pt x="74739" y="101929"/>
                  </a:lnTo>
                  <a:lnTo>
                    <a:pt x="101981" y="124910"/>
                  </a:lnTo>
                  <a:lnTo>
                    <a:pt x="117304" y="150674"/>
                  </a:lnTo>
                  <a:lnTo>
                    <a:pt x="119205" y="173488"/>
                  </a:lnTo>
                  <a:lnTo>
                    <a:pt x="118075" y="186123"/>
                  </a:lnTo>
                  <a:lnTo>
                    <a:pt x="113811" y="195716"/>
                  </a:lnTo>
                  <a:lnTo>
                    <a:pt x="99716" y="209495"/>
                  </a:lnTo>
                  <a:lnTo>
                    <a:pt x="78633" y="213279"/>
                  </a:lnTo>
                  <a:lnTo>
                    <a:pt x="20320" y="203225"/>
                  </a:lnTo>
                  <a:lnTo>
                    <a:pt x="10528" y="20086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000207" y="385343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053" y="16788"/>
                  </a:lnTo>
                  <a:lnTo>
                    <a:pt x="114645" y="20214"/>
                  </a:lnTo>
                  <a:lnTo>
                    <a:pt x="59431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050804" y="3942240"/>
              <a:ext cx="117860" cy="237740"/>
            </a:xfrm>
            <a:custGeom>
              <a:avLst/>
              <a:gdLst/>
              <a:ahLst/>
              <a:cxnLst/>
              <a:rect l="0" t="0" r="0" b="0"/>
              <a:pathLst>
                <a:path w="117860" h="237740">
                  <a:moveTo>
                    <a:pt x="117859" y="48060"/>
                  </a:moveTo>
                  <a:lnTo>
                    <a:pt x="75197" y="102175"/>
                  </a:lnTo>
                  <a:lnTo>
                    <a:pt x="48983" y="153539"/>
                  </a:lnTo>
                  <a:lnTo>
                    <a:pt x="30294" y="206013"/>
                  </a:lnTo>
                  <a:lnTo>
                    <a:pt x="30237" y="215363"/>
                  </a:lnTo>
                  <a:lnTo>
                    <a:pt x="36412" y="231992"/>
                  </a:lnTo>
                  <a:lnTo>
                    <a:pt x="42504" y="236192"/>
                  </a:lnTo>
                  <a:lnTo>
                    <a:pt x="58631" y="237739"/>
                  </a:lnTo>
                  <a:lnTo>
                    <a:pt x="87442" y="226444"/>
                  </a:lnTo>
                  <a:lnTo>
                    <a:pt x="101610" y="211570"/>
                  </a:lnTo>
                  <a:lnTo>
                    <a:pt x="110637" y="192091"/>
                  </a:lnTo>
                  <a:lnTo>
                    <a:pt x="114649" y="167836"/>
                  </a:lnTo>
                  <a:lnTo>
                    <a:pt x="110193" y="147697"/>
                  </a:lnTo>
                  <a:lnTo>
                    <a:pt x="88269" y="115705"/>
                  </a:lnTo>
                  <a:lnTo>
                    <a:pt x="31008" y="75217"/>
                  </a:lnTo>
                  <a:lnTo>
                    <a:pt x="10497" y="53637"/>
                  </a:lnTo>
                  <a:lnTo>
                    <a:pt x="732" y="35331"/>
                  </a:lnTo>
                  <a:lnTo>
                    <a:pt x="0" y="26706"/>
                  </a:lnTo>
                  <a:lnTo>
                    <a:pt x="5426" y="10883"/>
                  </a:lnTo>
                  <a:lnTo>
                    <a:pt x="12488" y="5728"/>
                  </a:lnTo>
                  <a:lnTo>
                    <a:pt x="32813" y="0"/>
                  </a:lnTo>
                  <a:lnTo>
                    <a:pt x="64974" y="2364"/>
                  </a:lnTo>
                  <a:lnTo>
                    <a:pt x="96802" y="1647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590010" y="3453347"/>
            <a:ext cx="252685" cy="620915"/>
            <a:chOff x="2590010" y="3453347"/>
            <a:chExt cx="252685" cy="620915"/>
          </a:xfrm>
        </p:grpSpPr>
        <p:sp>
          <p:nvSpPr>
            <p:cNvPr id="76" name="Freeform 75"/>
            <p:cNvSpPr/>
            <p:nvPr/>
          </p:nvSpPr>
          <p:spPr>
            <a:xfrm>
              <a:off x="2665935" y="3453347"/>
              <a:ext cx="127413" cy="212825"/>
            </a:xfrm>
            <a:custGeom>
              <a:avLst/>
              <a:gdLst/>
              <a:ahLst/>
              <a:cxnLst/>
              <a:rect l="0" t="0" r="0" b="0"/>
              <a:pathLst>
                <a:path w="127413" h="212825">
                  <a:moveTo>
                    <a:pt x="82002" y="0"/>
                  </a:moveTo>
                  <a:lnTo>
                    <a:pt x="65235" y="11178"/>
                  </a:lnTo>
                  <a:lnTo>
                    <a:pt x="53883" y="26025"/>
                  </a:lnTo>
                  <a:lnTo>
                    <a:pt x="16988" y="85982"/>
                  </a:lnTo>
                  <a:lnTo>
                    <a:pt x="2783" y="127858"/>
                  </a:lnTo>
                  <a:lnTo>
                    <a:pt x="0" y="153142"/>
                  </a:lnTo>
                  <a:lnTo>
                    <a:pt x="5003" y="176857"/>
                  </a:lnTo>
                  <a:lnTo>
                    <a:pt x="9612" y="188095"/>
                  </a:lnTo>
                  <a:lnTo>
                    <a:pt x="24093" y="203700"/>
                  </a:lnTo>
                  <a:lnTo>
                    <a:pt x="32867" y="209499"/>
                  </a:lnTo>
                  <a:lnTo>
                    <a:pt x="51976" y="212824"/>
                  </a:lnTo>
                  <a:lnTo>
                    <a:pt x="61985" y="212072"/>
                  </a:lnTo>
                  <a:lnTo>
                    <a:pt x="79345" y="204998"/>
                  </a:lnTo>
                  <a:lnTo>
                    <a:pt x="109553" y="181393"/>
                  </a:lnTo>
                  <a:lnTo>
                    <a:pt x="125391" y="155521"/>
                  </a:lnTo>
                  <a:lnTo>
                    <a:pt x="127412" y="135801"/>
                  </a:lnTo>
                  <a:lnTo>
                    <a:pt x="126314" y="125629"/>
                  </a:lnTo>
                  <a:lnTo>
                    <a:pt x="120902" y="118848"/>
                  </a:lnTo>
                  <a:lnTo>
                    <a:pt x="102411" y="111313"/>
                  </a:lnTo>
                  <a:lnTo>
                    <a:pt x="81714" y="111084"/>
                  </a:lnTo>
                  <a:lnTo>
                    <a:pt x="71282" y="112660"/>
                  </a:lnTo>
                  <a:lnTo>
                    <a:pt x="53451" y="123771"/>
                  </a:lnTo>
                  <a:lnTo>
                    <a:pt x="18061" y="159928"/>
                  </a:lnTo>
                  <a:lnTo>
                    <a:pt x="8303" y="1789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90010" y="3748145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4067" y="0"/>
                  </a:lnTo>
                  <a:lnTo>
                    <a:pt x="139893" y="0"/>
                  </a:lnTo>
                  <a:lnTo>
                    <a:pt x="81012" y="0"/>
                  </a:lnTo>
                  <a:lnTo>
                    <a:pt x="368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71118" y="3790464"/>
              <a:ext cx="129463" cy="283798"/>
            </a:xfrm>
            <a:custGeom>
              <a:avLst/>
              <a:gdLst/>
              <a:ahLst/>
              <a:cxnLst/>
              <a:rect l="0" t="0" r="0" b="0"/>
              <a:pathLst>
                <a:path w="129463" h="283798">
                  <a:moveTo>
                    <a:pt x="129462" y="84023"/>
                  </a:moveTo>
                  <a:lnTo>
                    <a:pt x="86800" y="138138"/>
                  </a:lnTo>
                  <a:lnTo>
                    <a:pt x="53519" y="199966"/>
                  </a:lnTo>
                  <a:lnTo>
                    <a:pt x="43067" y="222120"/>
                  </a:lnTo>
                  <a:lnTo>
                    <a:pt x="38422" y="247565"/>
                  </a:lnTo>
                  <a:lnTo>
                    <a:pt x="42596" y="268232"/>
                  </a:lnTo>
                  <a:lnTo>
                    <a:pt x="46985" y="277019"/>
                  </a:lnTo>
                  <a:lnTo>
                    <a:pt x="54590" y="281707"/>
                  </a:lnTo>
                  <a:lnTo>
                    <a:pt x="75518" y="283797"/>
                  </a:lnTo>
                  <a:lnTo>
                    <a:pt x="94179" y="277706"/>
                  </a:lnTo>
                  <a:lnTo>
                    <a:pt x="102430" y="272806"/>
                  </a:lnTo>
                  <a:lnTo>
                    <a:pt x="114718" y="258004"/>
                  </a:lnTo>
                  <a:lnTo>
                    <a:pt x="122909" y="238557"/>
                  </a:lnTo>
                  <a:lnTo>
                    <a:pt x="126550" y="214316"/>
                  </a:lnTo>
                  <a:lnTo>
                    <a:pt x="121928" y="191064"/>
                  </a:lnTo>
                  <a:lnTo>
                    <a:pt x="106173" y="161362"/>
                  </a:lnTo>
                  <a:lnTo>
                    <a:pt x="83567" y="137744"/>
                  </a:lnTo>
                  <a:lnTo>
                    <a:pt x="54642" y="119047"/>
                  </a:lnTo>
                  <a:lnTo>
                    <a:pt x="26964" y="102979"/>
                  </a:lnTo>
                  <a:lnTo>
                    <a:pt x="12548" y="88938"/>
                  </a:lnTo>
                  <a:lnTo>
                    <a:pt x="2241" y="71000"/>
                  </a:lnTo>
                  <a:lnTo>
                    <a:pt x="0" y="48209"/>
                  </a:lnTo>
                  <a:lnTo>
                    <a:pt x="1040" y="35581"/>
                  </a:lnTo>
                  <a:lnTo>
                    <a:pt x="11554" y="15309"/>
                  </a:lnTo>
                  <a:lnTo>
                    <a:pt x="19271" y="6628"/>
                  </a:lnTo>
                  <a:lnTo>
                    <a:pt x="27925" y="2011"/>
                  </a:lnTo>
                  <a:lnTo>
                    <a:pt x="46900" y="0"/>
                  </a:lnTo>
                  <a:lnTo>
                    <a:pt x="77313" y="5445"/>
                  </a:lnTo>
                  <a:lnTo>
                    <a:pt x="108405" y="2085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721004" y="2484725"/>
            <a:ext cx="268883" cy="421141"/>
          </a:xfrm>
          <a:custGeom>
            <a:avLst/>
            <a:gdLst/>
            <a:ahLst/>
            <a:cxnLst/>
            <a:rect l="0" t="0" r="0" b="0"/>
            <a:pathLst>
              <a:path w="268883" h="421141">
                <a:moveTo>
                  <a:pt x="268882" y="0"/>
                </a:moveTo>
                <a:lnTo>
                  <a:pt x="219383" y="58563"/>
                </a:lnTo>
                <a:lnTo>
                  <a:pt x="172013" y="101679"/>
                </a:lnTo>
                <a:lnTo>
                  <a:pt x="116358" y="134816"/>
                </a:lnTo>
                <a:lnTo>
                  <a:pt x="54719" y="182579"/>
                </a:lnTo>
                <a:lnTo>
                  <a:pt x="15488" y="207467"/>
                </a:lnTo>
                <a:lnTo>
                  <a:pt x="5196" y="212011"/>
                </a:lnTo>
                <a:lnTo>
                  <a:pt x="674" y="218550"/>
                </a:lnTo>
                <a:lnTo>
                  <a:pt x="0" y="226418"/>
                </a:lnTo>
                <a:lnTo>
                  <a:pt x="1890" y="235173"/>
                </a:lnTo>
                <a:lnTo>
                  <a:pt x="13348" y="251141"/>
                </a:lnTo>
                <a:lnTo>
                  <a:pt x="72634" y="297782"/>
                </a:lnTo>
                <a:lnTo>
                  <a:pt x="129954" y="340598"/>
                </a:lnTo>
                <a:lnTo>
                  <a:pt x="185551" y="392001"/>
                </a:lnTo>
                <a:lnTo>
                  <a:pt x="226768" y="421140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1105492" y="5839190"/>
            <a:ext cx="252685" cy="646365"/>
            <a:chOff x="1105492" y="5839190"/>
            <a:chExt cx="252685" cy="646365"/>
          </a:xfrm>
        </p:grpSpPr>
        <p:sp>
          <p:nvSpPr>
            <p:cNvPr id="81" name="Freeform 80"/>
            <p:cNvSpPr/>
            <p:nvPr/>
          </p:nvSpPr>
          <p:spPr>
            <a:xfrm>
              <a:off x="1163181" y="5839190"/>
              <a:ext cx="124420" cy="241402"/>
            </a:xfrm>
            <a:custGeom>
              <a:avLst/>
              <a:gdLst/>
              <a:ahLst/>
              <a:cxnLst/>
              <a:rect l="0" t="0" r="0" b="0"/>
              <a:pathLst>
                <a:path w="124420" h="241402">
                  <a:moveTo>
                    <a:pt x="89710" y="14654"/>
                  </a:moveTo>
                  <a:lnTo>
                    <a:pt x="40158" y="0"/>
                  </a:lnTo>
                  <a:lnTo>
                    <a:pt x="29769" y="205"/>
                  </a:lnTo>
                  <a:lnTo>
                    <a:pt x="11987" y="6673"/>
                  </a:lnTo>
                  <a:lnTo>
                    <a:pt x="6309" y="14013"/>
                  </a:lnTo>
                  <a:lnTo>
                    <a:pt x="0" y="34646"/>
                  </a:lnTo>
                  <a:lnTo>
                    <a:pt x="2038" y="66981"/>
                  </a:lnTo>
                  <a:lnTo>
                    <a:pt x="10051" y="98789"/>
                  </a:lnTo>
                  <a:lnTo>
                    <a:pt x="14377" y="103499"/>
                  </a:lnTo>
                  <a:lnTo>
                    <a:pt x="19601" y="104300"/>
                  </a:lnTo>
                  <a:lnTo>
                    <a:pt x="59983" y="93530"/>
                  </a:lnTo>
                  <a:lnTo>
                    <a:pt x="80008" y="95724"/>
                  </a:lnTo>
                  <a:lnTo>
                    <a:pt x="97486" y="103718"/>
                  </a:lnTo>
                  <a:lnTo>
                    <a:pt x="105422" y="109125"/>
                  </a:lnTo>
                  <a:lnTo>
                    <a:pt x="117360" y="124492"/>
                  </a:lnTo>
                  <a:lnTo>
                    <a:pt x="122181" y="133503"/>
                  </a:lnTo>
                  <a:lnTo>
                    <a:pt x="124419" y="155993"/>
                  </a:lnTo>
                  <a:lnTo>
                    <a:pt x="116323" y="202970"/>
                  </a:lnTo>
                  <a:lnTo>
                    <a:pt x="101235" y="229809"/>
                  </a:lnTo>
                  <a:lnTo>
                    <a:pt x="92714" y="235300"/>
                  </a:lnTo>
                  <a:lnTo>
                    <a:pt x="70768" y="241401"/>
                  </a:lnTo>
                  <a:lnTo>
                    <a:pt x="54775" y="240992"/>
                  </a:lnTo>
                  <a:lnTo>
                    <a:pt x="37067" y="23575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05492" y="6169699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04677" y="8334"/>
                  </a:lnTo>
                  <a:lnTo>
                    <a:pt x="153254" y="10095"/>
                  </a:lnTo>
                  <a:lnTo>
                    <a:pt x="96866" y="10443"/>
                  </a:lnTo>
                  <a:lnTo>
                    <a:pt x="36855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47606" y="630657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0443" y="147845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31834" y="6304601"/>
              <a:ext cx="126343" cy="172058"/>
            </a:xfrm>
            <a:custGeom>
              <a:avLst/>
              <a:gdLst/>
              <a:ahLst/>
              <a:cxnLst/>
              <a:rect l="0" t="0" r="0" b="0"/>
              <a:pathLst>
                <a:path w="126343" h="172058">
                  <a:moveTo>
                    <a:pt x="0" y="33554"/>
                  </a:moveTo>
                  <a:lnTo>
                    <a:pt x="5589" y="16786"/>
                  </a:lnTo>
                  <a:lnTo>
                    <a:pt x="17692" y="5435"/>
                  </a:lnTo>
                  <a:lnTo>
                    <a:pt x="25832" y="770"/>
                  </a:lnTo>
                  <a:lnTo>
                    <a:pt x="34769" y="0"/>
                  </a:lnTo>
                  <a:lnTo>
                    <a:pt x="54057" y="5383"/>
                  </a:lnTo>
                  <a:lnTo>
                    <a:pt x="68089" y="18694"/>
                  </a:lnTo>
                  <a:lnTo>
                    <a:pt x="86629" y="55835"/>
                  </a:lnTo>
                  <a:lnTo>
                    <a:pt x="92348" y="92149"/>
                  </a:lnTo>
                  <a:lnTo>
                    <a:pt x="88454" y="126955"/>
                  </a:lnTo>
                  <a:lnTo>
                    <a:pt x="79867" y="145645"/>
                  </a:lnTo>
                  <a:lnTo>
                    <a:pt x="74301" y="153905"/>
                  </a:lnTo>
                  <a:lnTo>
                    <a:pt x="58759" y="166202"/>
                  </a:lnTo>
                  <a:lnTo>
                    <a:pt x="49701" y="171119"/>
                  </a:lnTo>
                  <a:lnTo>
                    <a:pt x="41323" y="172057"/>
                  </a:lnTo>
                  <a:lnTo>
                    <a:pt x="25774" y="166861"/>
                  </a:lnTo>
                  <a:lnTo>
                    <a:pt x="21862" y="161030"/>
                  </a:lnTo>
                  <a:lnTo>
                    <a:pt x="20635" y="145192"/>
                  </a:lnTo>
                  <a:lnTo>
                    <a:pt x="24285" y="138395"/>
                  </a:lnTo>
                  <a:lnTo>
                    <a:pt x="37699" y="127723"/>
                  </a:lnTo>
                  <a:lnTo>
                    <a:pt x="55360" y="125320"/>
                  </a:lnTo>
                  <a:lnTo>
                    <a:pt x="74907" y="129321"/>
                  </a:lnTo>
                  <a:lnTo>
                    <a:pt x="109813" y="147834"/>
                  </a:lnTo>
                  <a:lnTo>
                    <a:pt x="126342" y="15989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642653" y="5801202"/>
            <a:ext cx="347441" cy="643581"/>
            <a:chOff x="2642653" y="5801202"/>
            <a:chExt cx="347441" cy="643581"/>
          </a:xfrm>
        </p:grpSpPr>
        <p:sp>
          <p:nvSpPr>
            <p:cNvPr id="86" name="Freeform 85"/>
            <p:cNvSpPr/>
            <p:nvPr/>
          </p:nvSpPr>
          <p:spPr>
            <a:xfrm>
              <a:off x="2705823" y="5801202"/>
              <a:ext cx="109203" cy="277432"/>
            </a:xfrm>
            <a:custGeom>
              <a:avLst/>
              <a:gdLst/>
              <a:ahLst/>
              <a:cxnLst/>
              <a:rect l="0" t="0" r="0" b="0"/>
              <a:pathLst>
                <a:path w="109203" h="277432">
                  <a:moveTo>
                    <a:pt x="63171" y="0"/>
                  </a:moveTo>
                  <a:lnTo>
                    <a:pt x="45213" y="53875"/>
                  </a:lnTo>
                  <a:lnTo>
                    <a:pt x="24531" y="117091"/>
                  </a:lnTo>
                  <a:lnTo>
                    <a:pt x="13641" y="169402"/>
                  </a:lnTo>
                  <a:lnTo>
                    <a:pt x="11144" y="224795"/>
                  </a:lnTo>
                  <a:lnTo>
                    <a:pt x="17041" y="249648"/>
                  </a:lnTo>
                  <a:lnTo>
                    <a:pt x="21889" y="261188"/>
                  </a:lnTo>
                  <a:lnTo>
                    <a:pt x="29801" y="268882"/>
                  </a:lnTo>
                  <a:lnTo>
                    <a:pt x="51070" y="277431"/>
                  </a:lnTo>
                  <a:lnTo>
                    <a:pt x="60953" y="277370"/>
                  </a:lnTo>
                  <a:lnTo>
                    <a:pt x="78173" y="271065"/>
                  </a:lnTo>
                  <a:lnTo>
                    <a:pt x="90506" y="257344"/>
                  </a:lnTo>
                  <a:lnTo>
                    <a:pt x="107955" y="219939"/>
                  </a:lnTo>
                  <a:lnTo>
                    <a:pt x="109202" y="199526"/>
                  </a:lnTo>
                  <a:lnTo>
                    <a:pt x="104686" y="179925"/>
                  </a:lnTo>
                  <a:lnTo>
                    <a:pt x="94881" y="163414"/>
                  </a:lnTo>
                  <a:lnTo>
                    <a:pt x="87820" y="159246"/>
                  </a:lnTo>
                  <a:lnTo>
                    <a:pt x="70617" y="157733"/>
                  </a:lnTo>
                  <a:lnTo>
                    <a:pt x="62286" y="161308"/>
                  </a:lnTo>
                  <a:lnTo>
                    <a:pt x="24913" y="19628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42653" y="6102403"/>
              <a:ext cx="263213" cy="14655"/>
            </a:xfrm>
            <a:custGeom>
              <a:avLst/>
              <a:gdLst/>
              <a:ahLst/>
              <a:cxnLst/>
              <a:rect l="0" t="0" r="0" b="0"/>
              <a:pathLst>
                <a:path w="263213" h="14655">
                  <a:moveTo>
                    <a:pt x="263212" y="14654"/>
                  </a:moveTo>
                  <a:lnTo>
                    <a:pt x="213660" y="0"/>
                  </a:lnTo>
                  <a:lnTo>
                    <a:pt x="155214" y="2773"/>
                  </a:lnTo>
                  <a:lnTo>
                    <a:pt x="95650" y="9447"/>
                  </a:lnTo>
                  <a:lnTo>
                    <a:pt x="32238" y="13625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42348" y="6232870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5589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284" y="130197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08362" y="6251265"/>
              <a:ext cx="181732" cy="193518"/>
            </a:xfrm>
            <a:custGeom>
              <a:avLst/>
              <a:gdLst/>
              <a:ahLst/>
              <a:cxnLst/>
              <a:rect l="0" t="0" r="0" b="0"/>
              <a:pathLst>
                <a:path w="181732" h="193518">
                  <a:moveTo>
                    <a:pt x="2746" y="23719"/>
                  </a:moveTo>
                  <a:lnTo>
                    <a:pt x="20727" y="8078"/>
                  </a:lnTo>
                  <a:lnTo>
                    <a:pt x="37644" y="0"/>
                  </a:lnTo>
                  <a:lnTo>
                    <a:pt x="44729" y="887"/>
                  </a:lnTo>
                  <a:lnTo>
                    <a:pt x="50622" y="4989"/>
                  </a:lnTo>
                  <a:lnTo>
                    <a:pt x="79544" y="46469"/>
                  </a:lnTo>
                  <a:lnTo>
                    <a:pt x="91662" y="78033"/>
                  </a:lnTo>
                  <a:lnTo>
                    <a:pt x="96349" y="130028"/>
                  </a:lnTo>
                  <a:lnTo>
                    <a:pt x="94650" y="155195"/>
                  </a:lnTo>
                  <a:lnTo>
                    <a:pt x="86097" y="174180"/>
                  </a:lnTo>
                  <a:lnTo>
                    <a:pt x="71376" y="187297"/>
                  </a:lnTo>
                  <a:lnTo>
                    <a:pt x="62538" y="192433"/>
                  </a:lnTo>
                  <a:lnTo>
                    <a:pt x="53136" y="193517"/>
                  </a:lnTo>
                  <a:lnTo>
                    <a:pt x="33331" y="188482"/>
                  </a:lnTo>
                  <a:lnTo>
                    <a:pt x="19069" y="175326"/>
                  </a:lnTo>
                  <a:lnTo>
                    <a:pt x="382" y="138284"/>
                  </a:lnTo>
                  <a:lnTo>
                    <a:pt x="0" y="129342"/>
                  </a:lnTo>
                  <a:lnTo>
                    <a:pt x="5815" y="113166"/>
                  </a:lnTo>
                  <a:lnTo>
                    <a:pt x="11811" y="109087"/>
                  </a:lnTo>
                  <a:lnTo>
                    <a:pt x="27832" y="107674"/>
                  </a:lnTo>
                  <a:lnTo>
                    <a:pt x="56583" y="113455"/>
                  </a:lnTo>
                  <a:lnTo>
                    <a:pt x="119605" y="145693"/>
                  </a:lnTo>
                  <a:lnTo>
                    <a:pt x="181731" y="16059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1793270" y="4769409"/>
            <a:ext cx="196617" cy="336913"/>
          </a:xfrm>
          <a:custGeom>
            <a:avLst/>
            <a:gdLst/>
            <a:ahLst/>
            <a:cxnLst/>
            <a:rect l="0" t="0" r="0" b="0"/>
            <a:pathLst>
              <a:path w="196617" h="336913">
                <a:moveTo>
                  <a:pt x="186087" y="0"/>
                </a:moveTo>
                <a:lnTo>
                  <a:pt x="143425" y="55659"/>
                </a:lnTo>
                <a:lnTo>
                  <a:pt x="119634" y="82002"/>
                </a:lnTo>
                <a:lnTo>
                  <a:pt x="90358" y="101506"/>
                </a:lnTo>
                <a:lnTo>
                  <a:pt x="62576" y="117813"/>
                </a:lnTo>
                <a:lnTo>
                  <a:pt x="36408" y="134344"/>
                </a:lnTo>
                <a:lnTo>
                  <a:pt x="9546" y="149770"/>
                </a:lnTo>
                <a:lnTo>
                  <a:pt x="1713" y="155999"/>
                </a:lnTo>
                <a:lnTo>
                  <a:pt x="0" y="162491"/>
                </a:lnTo>
                <a:lnTo>
                  <a:pt x="2368" y="169159"/>
                </a:lnTo>
                <a:lnTo>
                  <a:pt x="22467" y="189721"/>
                </a:lnTo>
                <a:lnTo>
                  <a:pt x="81227" y="234765"/>
                </a:lnTo>
                <a:lnTo>
                  <a:pt x="135677" y="286740"/>
                </a:lnTo>
                <a:lnTo>
                  <a:pt x="196616" y="336912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6538197" y="1413583"/>
            <a:ext cx="389555" cy="606528"/>
            <a:chOff x="6538197" y="1413583"/>
            <a:chExt cx="389555" cy="606528"/>
          </a:xfrm>
        </p:grpSpPr>
        <p:sp>
          <p:nvSpPr>
            <p:cNvPr id="92" name="Freeform 91"/>
            <p:cNvSpPr/>
            <p:nvPr/>
          </p:nvSpPr>
          <p:spPr>
            <a:xfrm>
              <a:off x="6538197" y="1684559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0"/>
                  </a:moveTo>
                  <a:lnTo>
                    <a:pt x="352076" y="8333"/>
                  </a:lnTo>
                  <a:lnTo>
                    <a:pt x="295064" y="10095"/>
                  </a:lnTo>
                  <a:lnTo>
                    <a:pt x="234712" y="10443"/>
                  </a:lnTo>
                  <a:lnTo>
                    <a:pt x="184838" y="10503"/>
                  </a:lnTo>
                  <a:lnTo>
                    <a:pt x="134185" y="10521"/>
                  </a:lnTo>
                  <a:lnTo>
                    <a:pt x="71435" y="10527"/>
                  </a:lnTo>
                  <a:lnTo>
                    <a:pt x="29744" y="1052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93099" y="1768787"/>
              <a:ext cx="131199" cy="245052"/>
            </a:xfrm>
            <a:custGeom>
              <a:avLst/>
              <a:gdLst/>
              <a:ahLst/>
              <a:cxnLst/>
              <a:rect l="0" t="0" r="0" b="0"/>
              <a:pathLst>
                <a:path w="131199" h="245052">
                  <a:moveTo>
                    <a:pt x="103025" y="0"/>
                  </a:moveTo>
                  <a:lnTo>
                    <a:pt x="53527" y="58563"/>
                  </a:lnTo>
                  <a:lnTo>
                    <a:pt x="21868" y="114398"/>
                  </a:lnTo>
                  <a:lnTo>
                    <a:pt x="2824" y="169440"/>
                  </a:lnTo>
                  <a:lnTo>
                    <a:pt x="0" y="195020"/>
                  </a:lnTo>
                  <a:lnTo>
                    <a:pt x="4983" y="215747"/>
                  </a:lnTo>
                  <a:lnTo>
                    <a:pt x="9587" y="224550"/>
                  </a:lnTo>
                  <a:lnTo>
                    <a:pt x="24062" y="237451"/>
                  </a:lnTo>
                  <a:lnTo>
                    <a:pt x="32836" y="242528"/>
                  </a:lnTo>
                  <a:lnTo>
                    <a:pt x="55062" y="245051"/>
                  </a:lnTo>
                  <a:lnTo>
                    <a:pt x="79368" y="241103"/>
                  </a:lnTo>
                  <a:lnTo>
                    <a:pt x="101869" y="231549"/>
                  </a:lnTo>
                  <a:lnTo>
                    <a:pt x="117330" y="216385"/>
                  </a:lnTo>
                  <a:lnTo>
                    <a:pt x="123091" y="207428"/>
                  </a:lnTo>
                  <a:lnTo>
                    <a:pt x="131198" y="172464"/>
                  </a:lnTo>
                  <a:lnTo>
                    <a:pt x="128826" y="162939"/>
                  </a:lnTo>
                  <a:lnTo>
                    <a:pt x="123735" y="155420"/>
                  </a:lnTo>
                  <a:lnTo>
                    <a:pt x="116832" y="149237"/>
                  </a:lnTo>
                  <a:lnTo>
                    <a:pt x="108720" y="147454"/>
                  </a:lnTo>
                  <a:lnTo>
                    <a:pt x="90348" y="151713"/>
                  </a:lnTo>
                  <a:lnTo>
                    <a:pt x="58363" y="173511"/>
                  </a:lnTo>
                  <a:lnTo>
                    <a:pt x="32635" y="200347"/>
                  </a:lnTo>
                  <a:lnTo>
                    <a:pt x="18797" y="2210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30069" y="1821430"/>
              <a:ext cx="190476" cy="198681"/>
            </a:xfrm>
            <a:custGeom>
              <a:avLst/>
              <a:gdLst/>
              <a:ahLst/>
              <a:cxnLst/>
              <a:rect l="0" t="0" r="0" b="0"/>
              <a:pathLst>
                <a:path w="190476" h="198681">
                  <a:moveTo>
                    <a:pt x="71340" y="0"/>
                  </a:moveTo>
                  <a:lnTo>
                    <a:pt x="23465" y="45781"/>
                  </a:lnTo>
                  <a:lnTo>
                    <a:pt x="5602" y="84952"/>
                  </a:lnTo>
                  <a:lnTo>
                    <a:pt x="0" y="127206"/>
                  </a:lnTo>
                  <a:lnTo>
                    <a:pt x="4928" y="150513"/>
                  </a:lnTo>
                  <a:lnTo>
                    <a:pt x="20857" y="176787"/>
                  </a:lnTo>
                  <a:lnTo>
                    <a:pt x="27156" y="184539"/>
                  </a:lnTo>
                  <a:lnTo>
                    <a:pt x="46634" y="193151"/>
                  </a:lnTo>
                  <a:lnTo>
                    <a:pt x="97266" y="198680"/>
                  </a:lnTo>
                  <a:lnTo>
                    <a:pt x="118347" y="193197"/>
                  </a:lnTo>
                  <a:lnTo>
                    <a:pt x="150945" y="170613"/>
                  </a:lnTo>
                  <a:lnTo>
                    <a:pt x="178744" y="135217"/>
                  </a:lnTo>
                  <a:lnTo>
                    <a:pt x="188486" y="115078"/>
                  </a:lnTo>
                  <a:lnTo>
                    <a:pt x="190475" y="94429"/>
                  </a:lnTo>
                  <a:lnTo>
                    <a:pt x="182220" y="52578"/>
                  </a:lnTo>
                  <a:lnTo>
                    <a:pt x="176845" y="44410"/>
                  </a:lnTo>
                  <a:lnTo>
                    <a:pt x="161515" y="32216"/>
                  </a:lnTo>
                  <a:lnTo>
                    <a:pt x="133153" y="18774"/>
                  </a:lnTo>
                  <a:lnTo>
                    <a:pt x="96934" y="12971"/>
                  </a:lnTo>
                  <a:lnTo>
                    <a:pt x="39754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80311" y="1413583"/>
              <a:ext cx="140496" cy="215904"/>
            </a:xfrm>
            <a:custGeom>
              <a:avLst/>
              <a:gdLst/>
              <a:ahLst/>
              <a:cxnLst/>
              <a:rect l="0" t="0" r="0" b="0"/>
              <a:pathLst>
                <a:path w="140496" h="215904">
                  <a:moveTo>
                    <a:pt x="10528" y="39349"/>
                  </a:moveTo>
                  <a:lnTo>
                    <a:pt x="16118" y="22582"/>
                  </a:lnTo>
                  <a:lnTo>
                    <a:pt x="28220" y="11230"/>
                  </a:lnTo>
                  <a:lnTo>
                    <a:pt x="46467" y="3455"/>
                  </a:lnTo>
                  <a:lnTo>
                    <a:pt x="70175" y="0"/>
                  </a:lnTo>
                  <a:lnTo>
                    <a:pt x="90070" y="4703"/>
                  </a:lnTo>
                  <a:lnTo>
                    <a:pt x="98651" y="9233"/>
                  </a:lnTo>
                  <a:lnTo>
                    <a:pt x="104372" y="16932"/>
                  </a:lnTo>
                  <a:lnTo>
                    <a:pt x="110728" y="37965"/>
                  </a:lnTo>
                  <a:lnTo>
                    <a:pt x="107314" y="59791"/>
                  </a:lnTo>
                  <a:lnTo>
                    <a:pt x="103128" y="70524"/>
                  </a:lnTo>
                  <a:lnTo>
                    <a:pt x="102677" y="80020"/>
                  </a:lnTo>
                  <a:lnTo>
                    <a:pt x="108415" y="96809"/>
                  </a:lnTo>
                  <a:lnTo>
                    <a:pt x="138883" y="146521"/>
                  </a:lnTo>
                  <a:lnTo>
                    <a:pt x="140495" y="166530"/>
                  </a:lnTo>
                  <a:lnTo>
                    <a:pt x="139286" y="176779"/>
                  </a:lnTo>
                  <a:lnTo>
                    <a:pt x="134972" y="184781"/>
                  </a:lnTo>
                  <a:lnTo>
                    <a:pt x="120818" y="196792"/>
                  </a:lnTo>
                  <a:lnTo>
                    <a:pt x="93120" y="210131"/>
                  </a:lnTo>
                  <a:lnTo>
                    <a:pt x="57097" y="215903"/>
                  </a:lnTo>
                  <a:lnTo>
                    <a:pt x="0" y="20780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17181" y="1431875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157928" y="0"/>
                  </a:moveTo>
                  <a:lnTo>
                    <a:pt x="99310" y="0"/>
                  </a:lnTo>
                  <a:lnTo>
                    <a:pt x="64520" y="5589"/>
                  </a:lnTo>
                  <a:lnTo>
                    <a:pt x="37574" y="20244"/>
                  </a:lnTo>
                  <a:lnTo>
                    <a:pt x="33238" y="28704"/>
                  </a:lnTo>
                  <a:lnTo>
                    <a:pt x="31540" y="50582"/>
                  </a:lnTo>
                  <a:lnTo>
                    <a:pt x="36234" y="58288"/>
                  </a:lnTo>
                  <a:lnTo>
                    <a:pt x="44044" y="63425"/>
                  </a:lnTo>
                  <a:lnTo>
                    <a:pt x="93841" y="81922"/>
                  </a:lnTo>
                  <a:lnTo>
                    <a:pt x="132778" y="112925"/>
                  </a:lnTo>
                  <a:lnTo>
                    <a:pt x="136482" y="120907"/>
                  </a:lnTo>
                  <a:lnTo>
                    <a:pt x="137478" y="139134"/>
                  </a:lnTo>
                  <a:lnTo>
                    <a:pt x="125872" y="169127"/>
                  </a:lnTo>
                  <a:lnTo>
                    <a:pt x="107806" y="183572"/>
                  </a:lnTo>
                  <a:lnTo>
                    <a:pt x="83008" y="192722"/>
                  </a:lnTo>
                  <a:lnTo>
                    <a:pt x="28788" y="19859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092408" y="1503606"/>
            <a:ext cx="393562" cy="518429"/>
            <a:chOff x="8092408" y="1503606"/>
            <a:chExt cx="393562" cy="518429"/>
          </a:xfrm>
        </p:grpSpPr>
        <p:sp>
          <p:nvSpPr>
            <p:cNvPr id="98" name="Freeform 97"/>
            <p:cNvSpPr/>
            <p:nvPr/>
          </p:nvSpPr>
          <p:spPr>
            <a:xfrm>
              <a:off x="8117471" y="1726673"/>
              <a:ext cx="368499" cy="10530"/>
            </a:xfrm>
            <a:custGeom>
              <a:avLst/>
              <a:gdLst/>
              <a:ahLst/>
              <a:cxnLst/>
              <a:rect l="0" t="0" r="0" b="0"/>
              <a:pathLst>
                <a:path w="368499" h="10530">
                  <a:moveTo>
                    <a:pt x="368498" y="0"/>
                  </a:moveTo>
                  <a:lnTo>
                    <a:pt x="309881" y="0"/>
                  </a:lnTo>
                  <a:lnTo>
                    <a:pt x="250164" y="8333"/>
                  </a:lnTo>
                  <a:lnTo>
                    <a:pt x="196034" y="10095"/>
                  </a:lnTo>
                  <a:lnTo>
                    <a:pt x="140282" y="10443"/>
                  </a:lnTo>
                  <a:lnTo>
                    <a:pt x="84209" y="10512"/>
                  </a:lnTo>
                  <a:lnTo>
                    <a:pt x="28072" y="105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84563" y="1789844"/>
              <a:ext cx="104459" cy="203822"/>
            </a:xfrm>
            <a:custGeom>
              <a:avLst/>
              <a:gdLst/>
              <a:ahLst/>
              <a:cxnLst/>
              <a:rect l="0" t="0" r="0" b="0"/>
              <a:pathLst>
                <a:path w="104459" h="203822">
                  <a:moveTo>
                    <a:pt x="80307" y="0"/>
                  </a:moveTo>
                  <a:lnTo>
                    <a:pt x="50999" y="34898"/>
                  </a:lnTo>
                  <a:lnTo>
                    <a:pt x="16974" y="92998"/>
                  </a:lnTo>
                  <a:lnTo>
                    <a:pt x="5366" y="116202"/>
                  </a:lnTo>
                  <a:lnTo>
                    <a:pt x="0" y="155573"/>
                  </a:lnTo>
                  <a:lnTo>
                    <a:pt x="2891" y="183007"/>
                  </a:lnTo>
                  <a:lnTo>
                    <a:pt x="8809" y="192195"/>
                  </a:lnTo>
                  <a:lnTo>
                    <a:pt x="17434" y="198320"/>
                  </a:lnTo>
                  <a:lnTo>
                    <a:pt x="27863" y="202403"/>
                  </a:lnTo>
                  <a:lnTo>
                    <a:pt x="48810" y="203821"/>
                  </a:lnTo>
                  <a:lnTo>
                    <a:pt x="68648" y="199382"/>
                  </a:lnTo>
                  <a:lnTo>
                    <a:pt x="85264" y="189610"/>
                  </a:lnTo>
                  <a:lnTo>
                    <a:pt x="97328" y="174348"/>
                  </a:lnTo>
                  <a:lnTo>
                    <a:pt x="102183" y="165365"/>
                  </a:lnTo>
                  <a:lnTo>
                    <a:pt x="104458" y="146025"/>
                  </a:lnTo>
                  <a:lnTo>
                    <a:pt x="103426" y="135955"/>
                  </a:lnTo>
                  <a:lnTo>
                    <a:pt x="99229" y="128071"/>
                  </a:lnTo>
                  <a:lnTo>
                    <a:pt x="85208" y="116192"/>
                  </a:lnTo>
                  <a:lnTo>
                    <a:pt x="77725" y="114896"/>
                  </a:lnTo>
                  <a:lnTo>
                    <a:pt x="70397" y="116372"/>
                  </a:lnTo>
                  <a:lnTo>
                    <a:pt x="22505" y="145253"/>
                  </a:lnTo>
                  <a:lnTo>
                    <a:pt x="6608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10940" y="1839652"/>
              <a:ext cx="170657" cy="182383"/>
            </a:xfrm>
            <a:custGeom>
              <a:avLst/>
              <a:gdLst/>
              <a:ahLst/>
              <a:cxnLst/>
              <a:rect l="0" t="0" r="0" b="0"/>
              <a:pathLst>
                <a:path w="170657" h="182383">
                  <a:moveTo>
                    <a:pt x="69744" y="2835"/>
                  </a:moveTo>
                  <a:lnTo>
                    <a:pt x="52976" y="8424"/>
                  </a:lnTo>
                  <a:lnTo>
                    <a:pt x="38505" y="20526"/>
                  </a:lnTo>
                  <a:lnTo>
                    <a:pt x="10151" y="56892"/>
                  </a:lnTo>
                  <a:lnTo>
                    <a:pt x="2313" y="80282"/>
                  </a:lnTo>
                  <a:lnTo>
                    <a:pt x="0" y="105106"/>
                  </a:lnTo>
                  <a:lnTo>
                    <a:pt x="2872" y="127837"/>
                  </a:lnTo>
                  <a:lnTo>
                    <a:pt x="11167" y="146519"/>
                  </a:lnTo>
                  <a:lnTo>
                    <a:pt x="23822" y="162621"/>
                  </a:lnTo>
                  <a:lnTo>
                    <a:pt x="41146" y="177576"/>
                  </a:lnTo>
                  <a:lnTo>
                    <a:pt x="51848" y="181330"/>
                  </a:lnTo>
                  <a:lnTo>
                    <a:pt x="76218" y="182382"/>
                  </a:lnTo>
                  <a:lnTo>
                    <a:pt x="110656" y="176397"/>
                  </a:lnTo>
                  <a:lnTo>
                    <a:pt x="137498" y="161625"/>
                  </a:lnTo>
                  <a:lnTo>
                    <a:pt x="160269" y="131252"/>
                  </a:lnTo>
                  <a:lnTo>
                    <a:pt x="170656" y="92617"/>
                  </a:lnTo>
                  <a:lnTo>
                    <a:pt x="168143" y="51534"/>
                  </a:lnTo>
                  <a:lnTo>
                    <a:pt x="156761" y="29938"/>
                  </a:lnTo>
                  <a:lnTo>
                    <a:pt x="140003" y="13711"/>
                  </a:lnTo>
                  <a:lnTo>
                    <a:pt x="120857" y="2599"/>
                  </a:lnTo>
                  <a:lnTo>
                    <a:pt x="100650" y="0"/>
                  </a:lnTo>
                  <a:lnTo>
                    <a:pt x="81140" y="3915"/>
                  </a:lnTo>
                  <a:lnTo>
                    <a:pt x="48686" y="2389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22757" y="1516103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2195" y="48931"/>
                  </a:lnTo>
                  <a:lnTo>
                    <a:pt x="650" y="96777"/>
                  </a:lnTo>
                  <a:lnTo>
                    <a:pt x="127" y="15975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92408" y="1505575"/>
              <a:ext cx="130350" cy="134846"/>
            </a:xfrm>
            <a:custGeom>
              <a:avLst/>
              <a:gdLst/>
              <a:ahLst/>
              <a:cxnLst/>
              <a:rect l="0" t="0" r="0" b="0"/>
              <a:pathLst>
                <a:path w="130350" h="134846">
                  <a:moveTo>
                    <a:pt x="130349" y="105285"/>
                  </a:moveTo>
                  <a:lnTo>
                    <a:pt x="76474" y="123243"/>
                  </a:lnTo>
                  <a:lnTo>
                    <a:pt x="32228" y="133832"/>
                  </a:lnTo>
                  <a:lnTo>
                    <a:pt x="19312" y="134845"/>
                  </a:lnTo>
                  <a:lnTo>
                    <a:pt x="10700" y="130841"/>
                  </a:lnTo>
                  <a:lnTo>
                    <a:pt x="4960" y="123492"/>
                  </a:lnTo>
                  <a:lnTo>
                    <a:pt x="1132" y="113913"/>
                  </a:lnTo>
                  <a:lnTo>
                    <a:pt x="0" y="93912"/>
                  </a:lnTo>
                  <a:lnTo>
                    <a:pt x="11988" y="31511"/>
                  </a:lnTo>
                  <a:lnTo>
                    <a:pt x="1453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75133" y="1503606"/>
              <a:ext cx="189779" cy="193854"/>
            </a:xfrm>
            <a:custGeom>
              <a:avLst/>
              <a:gdLst/>
              <a:ahLst/>
              <a:cxnLst/>
              <a:rect l="0" t="0" r="0" b="0"/>
              <a:pathLst>
                <a:path w="189779" h="193854">
                  <a:moveTo>
                    <a:pt x="31851" y="33554"/>
                  </a:moveTo>
                  <a:lnTo>
                    <a:pt x="37441" y="16787"/>
                  </a:lnTo>
                  <a:lnTo>
                    <a:pt x="49543" y="5435"/>
                  </a:lnTo>
                  <a:lnTo>
                    <a:pt x="57683" y="770"/>
                  </a:lnTo>
                  <a:lnTo>
                    <a:pt x="65450" y="0"/>
                  </a:lnTo>
                  <a:lnTo>
                    <a:pt x="80319" y="5383"/>
                  </a:lnTo>
                  <a:lnTo>
                    <a:pt x="91608" y="18694"/>
                  </a:lnTo>
                  <a:lnTo>
                    <a:pt x="99354" y="37478"/>
                  </a:lnTo>
                  <a:lnTo>
                    <a:pt x="104327" y="87665"/>
                  </a:lnTo>
                  <a:lnTo>
                    <a:pt x="102668" y="113756"/>
                  </a:lnTo>
                  <a:lnTo>
                    <a:pt x="81760" y="169894"/>
                  </a:lnTo>
                  <a:lnTo>
                    <a:pt x="68070" y="185007"/>
                  </a:lnTo>
                  <a:lnTo>
                    <a:pt x="59507" y="190675"/>
                  </a:lnTo>
                  <a:lnTo>
                    <a:pt x="40633" y="193853"/>
                  </a:lnTo>
                  <a:lnTo>
                    <a:pt x="30687" y="193062"/>
                  </a:lnTo>
                  <a:lnTo>
                    <a:pt x="13396" y="185945"/>
                  </a:lnTo>
                  <a:lnTo>
                    <a:pt x="5510" y="180772"/>
                  </a:lnTo>
                  <a:lnTo>
                    <a:pt x="1423" y="173813"/>
                  </a:lnTo>
                  <a:lnTo>
                    <a:pt x="0" y="156723"/>
                  </a:lnTo>
                  <a:lnTo>
                    <a:pt x="11365" y="127370"/>
                  </a:lnTo>
                  <a:lnTo>
                    <a:pt x="19364" y="120665"/>
                  </a:lnTo>
                  <a:lnTo>
                    <a:pt x="40729" y="113214"/>
                  </a:lnTo>
                  <a:lnTo>
                    <a:pt x="62703" y="116142"/>
                  </a:lnTo>
                  <a:lnTo>
                    <a:pt x="91685" y="130944"/>
                  </a:lnTo>
                  <a:lnTo>
                    <a:pt x="149549" y="172008"/>
                  </a:lnTo>
                  <a:lnTo>
                    <a:pt x="189778" y="19148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7417583" y="463253"/>
            <a:ext cx="278749" cy="473784"/>
          </a:xfrm>
          <a:custGeom>
            <a:avLst/>
            <a:gdLst/>
            <a:ahLst/>
            <a:cxnLst/>
            <a:rect l="0" t="0" r="0" b="0"/>
            <a:pathLst>
              <a:path w="278749" h="473784">
                <a:moveTo>
                  <a:pt x="226106" y="0"/>
                </a:moveTo>
                <a:lnTo>
                  <a:pt x="218871" y="27557"/>
                </a:lnTo>
                <a:lnTo>
                  <a:pt x="209989" y="83779"/>
                </a:lnTo>
                <a:lnTo>
                  <a:pt x="197886" y="110935"/>
                </a:lnTo>
                <a:lnTo>
                  <a:pt x="157053" y="162225"/>
                </a:lnTo>
                <a:lnTo>
                  <a:pt x="99248" y="197757"/>
                </a:lnTo>
                <a:lnTo>
                  <a:pt x="63614" y="222511"/>
                </a:lnTo>
                <a:lnTo>
                  <a:pt x="6024" y="236016"/>
                </a:lnTo>
                <a:lnTo>
                  <a:pt x="1006" y="241572"/>
                </a:lnTo>
                <a:lnTo>
                  <a:pt x="0" y="248786"/>
                </a:lnTo>
                <a:lnTo>
                  <a:pt x="1669" y="257104"/>
                </a:lnTo>
                <a:lnTo>
                  <a:pt x="16002" y="272586"/>
                </a:lnTo>
                <a:lnTo>
                  <a:pt x="75629" y="324087"/>
                </a:lnTo>
                <a:lnTo>
                  <a:pt x="130208" y="369582"/>
                </a:lnTo>
                <a:lnTo>
                  <a:pt x="184460" y="407706"/>
                </a:lnTo>
                <a:lnTo>
                  <a:pt x="244668" y="445324"/>
                </a:lnTo>
                <a:lnTo>
                  <a:pt x="278748" y="473783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6559253" y="3600746"/>
            <a:ext cx="242157" cy="517102"/>
            <a:chOff x="6559253" y="3600746"/>
            <a:chExt cx="242157" cy="517102"/>
          </a:xfrm>
        </p:grpSpPr>
        <p:sp>
          <p:nvSpPr>
            <p:cNvPr id="106" name="Freeform 105"/>
            <p:cNvSpPr/>
            <p:nvPr/>
          </p:nvSpPr>
          <p:spPr>
            <a:xfrm>
              <a:off x="6717181" y="3621803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641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13280" y="3600746"/>
              <a:ext cx="93374" cy="169994"/>
            </a:xfrm>
            <a:custGeom>
              <a:avLst/>
              <a:gdLst/>
              <a:ahLst/>
              <a:cxnLst/>
              <a:rect l="0" t="0" r="0" b="0"/>
              <a:pathLst>
                <a:path w="93374" h="169994">
                  <a:moveTo>
                    <a:pt x="93373" y="105285"/>
                  </a:moveTo>
                  <a:lnTo>
                    <a:pt x="38285" y="154783"/>
                  </a:lnTo>
                  <a:lnTo>
                    <a:pt x="8420" y="169993"/>
                  </a:lnTo>
                  <a:lnTo>
                    <a:pt x="2813" y="169481"/>
                  </a:lnTo>
                  <a:lnTo>
                    <a:pt x="244" y="165630"/>
                  </a:lnTo>
                  <a:lnTo>
                    <a:pt x="0" y="108942"/>
                  </a:lnTo>
                  <a:lnTo>
                    <a:pt x="6991" y="52672"/>
                  </a:lnTo>
                  <a:lnTo>
                    <a:pt x="914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59253" y="3811316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3540" y="5589"/>
                  </a:lnTo>
                  <a:lnTo>
                    <a:pt x="129365" y="16788"/>
                  </a:lnTo>
                  <a:lnTo>
                    <a:pt x="76723" y="23333"/>
                  </a:lnTo>
                  <a:lnTo>
                    <a:pt x="17730" y="304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24649" y="3906072"/>
              <a:ext cx="116704" cy="211776"/>
            </a:xfrm>
            <a:custGeom>
              <a:avLst/>
              <a:gdLst/>
              <a:ahLst/>
              <a:cxnLst/>
              <a:rect l="0" t="0" r="0" b="0"/>
              <a:pathLst>
                <a:path w="116704" h="211776">
                  <a:moveTo>
                    <a:pt x="103061" y="0"/>
                  </a:moveTo>
                  <a:lnTo>
                    <a:pt x="79014" y="17981"/>
                  </a:lnTo>
                  <a:lnTo>
                    <a:pt x="58761" y="44322"/>
                  </a:lnTo>
                  <a:lnTo>
                    <a:pt x="21311" y="107610"/>
                  </a:lnTo>
                  <a:lnTo>
                    <a:pt x="2781" y="159404"/>
                  </a:lnTo>
                  <a:lnTo>
                    <a:pt x="0" y="184710"/>
                  </a:lnTo>
                  <a:lnTo>
                    <a:pt x="2768" y="194500"/>
                  </a:lnTo>
                  <a:lnTo>
                    <a:pt x="8123" y="202196"/>
                  </a:lnTo>
                  <a:lnTo>
                    <a:pt x="15203" y="208497"/>
                  </a:lnTo>
                  <a:lnTo>
                    <a:pt x="23432" y="211528"/>
                  </a:lnTo>
                  <a:lnTo>
                    <a:pt x="41934" y="211775"/>
                  </a:lnTo>
                  <a:lnTo>
                    <a:pt x="72080" y="199749"/>
                  </a:lnTo>
                  <a:lnTo>
                    <a:pt x="97651" y="181368"/>
                  </a:lnTo>
                  <a:lnTo>
                    <a:pt x="114455" y="155514"/>
                  </a:lnTo>
                  <a:lnTo>
                    <a:pt x="116703" y="135798"/>
                  </a:lnTo>
                  <a:lnTo>
                    <a:pt x="115665" y="125627"/>
                  </a:lnTo>
                  <a:lnTo>
                    <a:pt x="111463" y="120017"/>
                  </a:lnTo>
                  <a:lnTo>
                    <a:pt x="105153" y="117446"/>
                  </a:lnTo>
                  <a:lnTo>
                    <a:pt x="97436" y="116902"/>
                  </a:lnTo>
                  <a:lnTo>
                    <a:pt x="79504" y="122536"/>
                  </a:lnTo>
                  <a:lnTo>
                    <a:pt x="52797" y="138863"/>
                  </a:lnTo>
                  <a:lnTo>
                    <a:pt x="8304" y="1789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8170114" y="3611274"/>
            <a:ext cx="200042" cy="526768"/>
            <a:chOff x="8170114" y="3611274"/>
            <a:chExt cx="200042" cy="526768"/>
          </a:xfrm>
        </p:grpSpPr>
        <p:sp>
          <p:nvSpPr>
            <p:cNvPr id="111" name="Freeform 110"/>
            <p:cNvSpPr/>
            <p:nvPr/>
          </p:nvSpPr>
          <p:spPr>
            <a:xfrm>
              <a:off x="8258805" y="3611274"/>
              <a:ext cx="6066" cy="157929"/>
            </a:xfrm>
            <a:custGeom>
              <a:avLst/>
              <a:gdLst/>
              <a:ahLst/>
              <a:cxnLst/>
              <a:rect l="0" t="0" r="0" b="0"/>
              <a:pathLst>
                <a:path w="6066" h="157929">
                  <a:moveTo>
                    <a:pt x="6065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5930" y="145738"/>
                  </a:lnTo>
                  <a:lnTo>
                    <a:pt x="6065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70114" y="383237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0"/>
                  </a:lnTo>
                  <a:lnTo>
                    <a:pt x="86080" y="7236"/>
                  </a:lnTo>
                  <a:lnTo>
                    <a:pt x="2939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14028" y="3927129"/>
              <a:ext cx="111163" cy="210913"/>
            </a:xfrm>
            <a:custGeom>
              <a:avLst/>
              <a:gdLst/>
              <a:ahLst/>
              <a:cxnLst/>
              <a:rect l="0" t="0" r="0" b="0"/>
              <a:pathLst>
                <a:path w="111163" h="210913">
                  <a:moveTo>
                    <a:pt x="61371" y="0"/>
                  </a:moveTo>
                  <a:lnTo>
                    <a:pt x="32063" y="34898"/>
                  </a:lnTo>
                  <a:lnTo>
                    <a:pt x="7315" y="82759"/>
                  </a:lnTo>
                  <a:lnTo>
                    <a:pt x="0" y="137274"/>
                  </a:lnTo>
                  <a:lnTo>
                    <a:pt x="1340" y="163956"/>
                  </a:lnTo>
                  <a:lnTo>
                    <a:pt x="9734" y="187513"/>
                  </a:lnTo>
                  <a:lnTo>
                    <a:pt x="24383" y="203442"/>
                  </a:lnTo>
                  <a:lnTo>
                    <a:pt x="33202" y="209328"/>
                  </a:lnTo>
                  <a:lnTo>
                    <a:pt x="42592" y="210912"/>
                  </a:lnTo>
                  <a:lnTo>
                    <a:pt x="62383" y="206433"/>
                  </a:lnTo>
                  <a:lnTo>
                    <a:pt x="87667" y="190757"/>
                  </a:lnTo>
                  <a:lnTo>
                    <a:pt x="99575" y="174858"/>
                  </a:lnTo>
                  <a:lnTo>
                    <a:pt x="107596" y="154924"/>
                  </a:lnTo>
                  <a:lnTo>
                    <a:pt x="111162" y="130467"/>
                  </a:lnTo>
                  <a:lnTo>
                    <a:pt x="108603" y="120903"/>
                  </a:lnTo>
                  <a:lnTo>
                    <a:pt x="103387" y="113357"/>
                  </a:lnTo>
                  <a:lnTo>
                    <a:pt x="96401" y="107157"/>
                  </a:lnTo>
                  <a:lnTo>
                    <a:pt x="88234" y="105364"/>
                  </a:lnTo>
                  <a:lnTo>
                    <a:pt x="69801" y="109609"/>
                  </a:lnTo>
                  <a:lnTo>
                    <a:pt x="53030" y="122415"/>
                  </a:lnTo>
                  <a:lnTo>
                    <a:pt x="19257" y="1579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7369948" y="2590010"/>
            <a:ext cx="237686" cy="421141"/>
          </a:xfrm>
          <a:custGeom>
            <a:avLst/>
            <a:gdLst/>
            <a:ahLst/>
            <a:cxnLst/>
            <a:rect l="0" t="0" r="0" b="0"/>
            <a:pathLst>
              <a:path w="237686" h="421141">
                <a:moveTo>
                  <a:pt x="0" y="0"/>
                </a:moveTo>
                <a:lnTo>
                  <a:pt x="29308" y="38373"/>
                </a:lnTo>
                <a:lnTo>
                  <a:pt x="88004" y="87724"/>
                </a:lnTo>
                <a:lnTo>
                  <a:pt x="142957" y="122831"/>
                </a:lnTo>
                <a:lnTo>
                  <a:pt x="204591" y="164946"/>
                </a:lnTo>
                <a:lnTo>
                  <a:pt x="232975" y="180414"/>
                </a:lnTo>
                <a:lnTo>
                  <a:pt x="237205" y="185787"/>
                </a:lnTo>
                <a:lnTo>
                  <a:pt x="237685" y="191708"/>
                </a:lnTo>
                <a:lnTo>
                  <a:pt x="231980" y="204526"/>
                </a:lnTo>
                <a:lnTo>
                  <a:pt x="182234" y="265330"/>
                </a:lnTo>
                <a:lnTo>
                  <a:pt x="131292" y="320980"/>
                </a:lnTo>
                <a:lnTo>
                  <a:pt x="73210" y="373887"/>
                </a:lnTo>
                <a:lnTo>
                  <a:pt x="21057" y="421140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6527669" y="5685389"/>
            <a:ext cx="273741" cy="575634"/>
            <a:chOff x="6527669" y="5685389"/>
            <a:chExt cx="273741" cy="575634"/>
          </a:xfrm>
        </p:grpSpPr>
        <p:sp>
          <p:nvSpPr>
            <p:cNvPr id="116" name="Freeform 115"/>
            <p:cNvSpPr/>
            <p:nvPr/>
          </p:nvSpPr>
          <p:spPr>
            <a:xfrm>
              <a:off x="6625089" y="5685389"/>
              <a:ext cx="110423" cy="242154"/>
            </a:xfrm>
            <a:custGeom>
              <a:avLst/>
              <a:gdLst/>
              <a:ahLst/>
              <a:cxnLst/>
              <a:rect l="0" t="0" r="0" b="0"/>
              <a:pathLst>
                <a:path w="110423" h="242154">
                  <a:moveTo>
                    <a:pt x="71035" y="0"/>
                  </a:moveTo>
                  <a:lnTo>
                    <a:pt x="61460" y="24046"/>
                  </a:lnTo>
                  <a:lnTo>
                    <a:pt x="21157" y="85121"/>
                  </a:lnTo>
                  <a:lnTo>
                    <a:pt x="2379" y="145393"/>
                  </a:lnTo>
                  <a:lnTo>
                    <a:pt x="0" y="185279"/>
                  </a:lnTo>
                  <a:lnTo>
                    <a:pt x="3589" y="208688"/>
                  </a:lnTo>
                  <a:lnTo>
                    <a:pt x="12203" y="227671"/>
                  </a:lnTo>
                  <a:lnTo>
                    <a:pt x="17776" y="236008"/>
                  </a:lnTo>
                  <a:lnTo>
                    <a:pt x="25001" y="240396"/>
                  </a:lnTo>
                  <a:lnTo>
                    <a:pt x="42386" y="242153"/>
                  </a:lnTo>
                  <a:lnTo>
                    <a:pt x="58692" y="235915"/>
                  </a:lnTo>
                  <a:lnTo>
                    <a:pt x="88225" y="212846"/>
                  </a:lnTo>
                  <a:lnTo>
                    <a:pt x="103944" y="187068"/>
                  </a:lnTo>
                  <a:lnTo>
                    <a:pt x="110422" y="151613"/>
                  </a:lnTo>
                  <a:lnTo>
                    <a:pt x="107821" y="144359"/>
                  </a:lnTo>
                  <a:lnTo>
                    <a:pt x="102578" y="140693"/>
                  </a:lnTo>
                  <a:lnTo>
                    <a:pt x="95574" y="139419"/>
                  </a:lnTo>
                  <a:lnTo>
                    <a:pt x="78432" y="144242"/>
                  </a:lnTo>
                  <a:lnTo>
                    <a:pt x="52170" y="160111"/>
                  </a:lnTo>
                  <a:lnTo>
                    <a:pt x="28921" y="1789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27669" y="5959129"/>
              <a:ext cx="273741" cy="10530"/>
            </a:xfrm>
            <a:custGeom>
              <a:avLst/>
              <a:gdLst/>
              <a:ahLst/>
              <a:cxnLst/>
              <a:rect l="0" t="0" r="0" b="0"/>
              <a:pathLst>
                <a:path w="273741" h="10530">
                  <a:moveTo>
                    <a:pt x="273740" y="0"/>
                  </a:moveTo>
                  <a:lnTo>
                    <a:pt x="215124" y="0"/>
                  </a:lnTo>
                  <a:lnTo>
                    <a:pt x="159780" y="1170"/>
                  </a:lnTo>
                  <a:lnTo>
                    <a:pt x="110772" y="7236"/>
                  </a:lnTo>
                  <a:lnTo>
                    <a:pt x="60377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27669" y="6074943"/>
              <a:ext cx="97039" cy="178985"/>
            </a:xfrm>
            <a:custGeom>
              <a:avLst/>
              <a:gdLst/>
              <a:ahLst/>
              <a:cxnLst/>
              <a:rect l="0" t="0" r="0" b="0"/>
              <a:pathLst>
                <a:path w="97039" h="178985">
                  <a:moveTo>
                    <a:pt x="0" y="0"/>
                  </a:moveTo>
                  <a:lnTo>
                    <a:pt x="42691" y="3119"/>
                  </a:lnTo>
                  <a:lnTo>
                    <a:pt x="53027" y="5589"/>
                  </a:lnTo>
                  <a:lnTo>
                    <a:pt x="61087" y="10745"/>
                  </a:lnTo>
                  <a:lnTo>
                    <a:pt x="73162" y="25832"/>
                  </a:lnTo>
                  <a:lnTo>
                    <a:pt x="74511" y="33599"/>
                  </a:lnTo>
                  <a:lnTo>
                    <a:pt x="73071" y="41117"/>
                  </a:lnTo>
                  <a:lnTo>
                    <a:pt x="59864" y="62875"/>
                  </a:lnTo>
                  <a:lnTo>
                    <a:pt x="53947" y="69993"/>
                  </a:lnTo>
                  <a:lnTo>
                    <a:pt x="53512" y="75907"/>
                  </a:lnTo>
                  <a:lnTo>
                    <a:pt x="56732" y="81020"/>
                  </a:lnTo>
                  <a:lnTo>
                    <a:pt x="81526" y="103221"/>
                  </a:lnTo>
                  <a:lnTo>
                    <a:pt x="96425" y="128850"/>
                  </a:lnTo>
                  <a:lnTo>
                    <a:pt x="97038" y="137372"/>
                  </a:lnTo>
                  <a:lnTo>
                    <a:pt x="91480" y="153081"/>
                  </a:lnTo>
                  <a:lnTo>
                    <a:pt x="84383" y="158206"/>
                  </a:lnTo>
                  <a:lnTo>
                    <a:pt x="23564" y="17479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45764" y="6096000"/>
              <a:ext cx="131813" cy="165023"/>
            </a:xfrm>
            <a:custGeom>
              <a:avLst/>
              <a:gdLst/>
              <a:ahLst/>
              <a:cxnLst/>
              <a:rect l="0" t="0" r="0" b="0"/>
              <a:pathLst>
                <a:path w="131813" h="165023">
                  <a:moveTo>
                    <a:pt x="50360" y="0"/>
                  </a:moveTo>
                  <a:lnTo>
                    <a:pt x="33592" y="11178"/>
                  </a:lnTo>
                  <a:lnTo>
                    <a:pt x="22241" y="26025"/>
                  </a:lnTo>
                  <a:lnTo>
                    <a:pt x="5421" y="64152"/>
                  </a:lnTo>
                  <a:lnTo>
                    <a:pt x="0" y="100636"/>
                  </a:lnTo>
                  <a:lnTo>
                    <a:pt x="3983" y="135492"/>
                  </a:lnTo>
                  <a:lnTo>
                    <a:pt x="8914" y="144140"/>
                  </a:lnTo>
                  <a:lnTo>
                    <a:pt x="23750" y="156869"/>
                  </a:lnTo>
                  <a:lnTo>
                    <a:pt x="45163" y="163306"/>
                  </a:lnTo>
                  <a:lnTo>
                    <a:pt x="57424" y="165022"/>
                  </a:lnTo>
                  <a:lnTo>
                    <a:pt x="77286" y="160690"/>
                  </a:lnTo>
                  <a:lnTo>
                    <a:pt x="109101" y="138846"/>
                  </a:lnTo>
                  <a:lnTo>
                    <a:pt x="125217" y="113279"/>
                  </a:lnTo>
                  <a:lnTo>
                    <a:pt x="131812" y="77888"/>
                  </a:lnTo>
                  <a:lnTo>
                    <a:pt x="128176" y="43355"/>
                  </a:lnTo>
                  <a:lnTo>
                    <a:pt x="119650" y="24728"/>
                  </a:lnTo>
                  <a:lnTo>
                    <a:pt x="114101" y="16485"/>
                  </a:lnTo>
                  <a:lnTo>
                    <a:pt x="105722" y="10990"/>
                  </a:lnTo>
                  <a:lnTo>
                    <a:pt x="72743" y="3256"/>
                  </a:lnTo>
                  <a:lnTo>
                    <a:pt x="29303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159585" y="5674662"/>
            <a:ext cx="431669" cy="649619"/>
            <a:chOff x="8159585" y="5674662"/>
            <a:chExt cx="431669" cy="649619"/>
          </a:xfrm>
        </p:grpSpPr>
        <p:sp>
          <p:nvSpPr>
            <p:cNvPr id="121" name="Freeform 120"/>
            <p:cNvSpPr/>
            <p:nvPr/>
          </p:nvSpPr>
          <p:spPr>
            <a:xfrm>
              <a:off x="8180642" y="5674662"/>
              <a:ext cx="178985" cy="284687"/>
            </a:xfrm>
            <a:custGeom>
              <a:avLst/>
              <a:gdLst/>
              <a:ahLst/>
              <a:cxnLst/>
              <a:rect l="0" t="0" r="0" b="0"/>
              <a:pathLst>
                <a:path w="178985" h="284687">
                  <a:moveTo>
                    <a:pt x="0" y="84426"/>
                  </a:moveTo>
                  <a:lnTo>
                    <a:pt x="3120" y="41734"/>
                  </a:lnTo>
                  <a:lnTo>
                    <a:pt x="9575" y="22168"/>
                  </a:lnTo>
                  <a:lnTo>
                    <a:pt x="20244" y="5673"/>
                  </a:lnTo>
                  <a:lnTo>
                    <a:pt x="27534" y="1508"/>
                  </a:lnTo>
                  <a:lnTo>
                    <a:pt x="44993" y="0"/>
                  </a:lnTo>
                  <a:lnTo>
                    <a:pt x="53392" y="3575"/>
                  </a:lnTo>
                  <a:lnTo>
                    <a:pt x="68963" y="16907"/>
                  </a:lnTo>
                  <a:lnTo>
                    <a:pt x="85295" y="44143"/>
                  </a:lnTo>
                  <a:lnTo>
                    <a:pt x="100123" y="94363"/>
                  </a:lnTo>
                  <a:lnTo>
                    <a:pt x="102586" y="142482"/>
                  </a:lnTo>
                  <a:lnTo>
                    <a:pt x="96427" y="192615"/>
                  </a:lnTo>
                  <a:lnTo>
                    <a:pt x="80745" y="248950"/>
                  </a:lnTo>
                  <a:lnTo>
                    <a:pt x="74888" y="260789"/>
                  </a:lnTo>
                  <a:lnTo>
                    <a:pt x="59020" y="277063"/>
                  </a:lnTo>
                  <a:lnTo>
                    <a:pt x="49875" y="283041"/>
                  </a:lnTo>
                  <a:lnTo>
                    <a:pt x="41439" y="284686"/>
                  </a:lnTo>
                  <a:lnTo>
                    <a:pt x="33475" y="283443"/>
                  </a:lnTo>
                  <a:lnTo>
                    <a:pt x="25826" y="280275"/>
                  </a:lnTo>
                  <a:lnTo>
                    <a:pt x="14208" y="267396"/>
                  </a:lnTo>
                  <a:lnTo>
                    <a:pt x="9472" y="259049"/>
                  </a:lnTo>
                  <a:lnTo>
                    <a:pt x="7330" y="240415"/>
                  </a:lnTo>
                  <a:lnTo>
                    <a:pt x="11447" y="220435"/>
                  </a:lnTo>
                  <a:lnTo>
                    <a:pt x="21075" y="199857"/>
                  </a:lnTo>
                  <a:lnTo>
                    <a:pt x="29258" y="192965"/>
                  </a:lnTo>
                  <a:lnTo>
                    <a:pt x="50829" y="185308"/>
                  </a:lnTo>
                  <a:lnTo>
                    <a:pt x="60792" y="185606"/>
                  </a:lnTo>
                  <a:lnTo>
                    <a:pt x="78102" y="192176"/>
                  </a:lnTo>
                  <a:lnTo>
                    <a:pt x="128193" y="228840"/>
                  </a:lnTo>
                  <a:lnTo>
                    <a:pt x="148222" y="233228"/>
                  </a:lnTo>
                  <a:lnTo>
                    <a:pt x="178984" y="23182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51404" y="5738031"/>
              <a:ext cx="139068" cy="202428"/>
            </a:xfrm>
            <a:custGeom>
              <a:avLst/>
              <a:gdLst/>
              <a:ahLst/>
              <a:cxnLst/>
              <a:rect l="0" t="0" r="0" b="0"/>
              <a:pathLst>
                <a:path w="139068" h="202428">
                  <a:moveTo>
                    <a:pt x="81923" y="0"/>
                  </a:moveTo>
                  <a:lnTo>
                    <a:pt x="50640" y="9575"/>
                  </a:lnTo>
                  <a:lnTo>
                    <a:pt x="34484" y="20243"/>
                  </a:lnTo>
                  <a:lnTo>
                    <a:pt x="22624" y="35903"/>
                  </a:lnTo>
                  <a:lnTo>
                    <a:pt x="5478" y="74552"/>
                  </a:lnTo>
                  <a:lnTo>
                    <a:pt x="0" y="111127"/>
                  </a:lnTo>
                  <a:lnTo>
                    <a:pt x="6555" y="157002"/>
                  </a:lnTo>
                  <a:lnTo>
                    <a:pt x="12551" y="178573"/>
                  </a:lnTo>
                  <a:lnTo>
                    <a:pt x="18127" y="186899"/>
                  </a:lnTo>
                  <a:lnTo>
                    <a:pt x="33682" y="199269"/>
                  </a:lnTo>
                  <a:lnTo>
                    <a:pt x="55413" y="202427"/>
                  </a:lnTo>
                  <a:lnTo>
                    <a:pt x="78329" y="198762"/>
                  </a:lnTo>
                  <a:lnTo>
                    <a:pt x="96313" y="189334"/>
                  </a:lnTo>
                  <a:lnTo>
                    <a:pt x="108985" y="174226"/>
                  </a:lnTo>
                  <a:lnTo>
                    <a:pt x="126652" y="130341"/>
                  </a:lnTo>
                  <a:lnTo>
                    <a:pt x="139067" y="77782"/>
                  </a:lnTo>
                  <a:lnTo>
                    <a:pt x="137346" y="54457"/>
                  </a:lnTo>
                  <a:lnTo>
                    <a:pt x="124210" y="21594"/>
                  </a:lnTo>
                  <a:lnTo>
                    <a:pt x="115963" y="14396"/>
                  </a:lnTo>
                  <a:lnTo>
                    <a:pt x="71394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59585" y="6011772"/>
              <a:ext cx="431669" cy="10529"/>
            </a:xfrm>
            <a:custGeom>
              <a:avLst/>
              <a:gdLst/>
              <a:ahLst/>
              <a:cxnLst/>
              <a:rect l="0" t="0" r="0" b="0"/>
              <a:pathLst>
                <a:path w="431669" h="10529">
                  <a:moveTo>
                    <a:pt x="431668" y="0"/>
                  </a:moveTo>
                  <a:lnTo>
                    <a:pt x="373052" y="0"/>
                  </a:lnTo>
                  <a:lnTo>
                    <a:pt x="317708" y="1169"/>
                  </a:lnTo>
                  <a:lnTo>
                    <a:pt x="254783" y="5214"/>
                  </a:lnTo>
                  <a:lnTo>
                    <a:pt x="196947" y="1029"/>
                  </a:lnTo>
                  <a:lnTo>
                    <a:pt x="148952" y="305"/>
                  </a:lnTo>
                  <a:lnTo>
                    <a:pt x="97686" y="90"/>
                  </a:lnTo>
                  <a:lnTo>
                    <a:pt x="38706" y="72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212228" y="6088398"/>
              <a:ext cx="137818" cy="190594"/>
            </a:xfrm>
            <a:custGeom>
              <a:avLst/>
              <a:gdLst/>
              <a:ahLst/>
              <a:cxnLst/>
              <a:rect l="0" t="0" r="0" b="0"/>
              <a:pathLst>
                <a:path w="137818" h="190594">
                  <a:moveTo>
                    <a:pt x="31585" y="18130"/>
                  </a:moveTo>
                  <a:lnTo>
                    <a:pt x="42764" y="6952"/>
                  </a:lnTo>
                  <a:lnTo>
                    <a:pt x="60730" y="1464"/>
                  </a:lnTo>
                  <a:lnTo>
                    <a:pt x="72072" y="0"/>
                  </a:lnTo>
                  <a:lnTo>
                    <a:pt x="90914" y="4613"/>
                  </a:lnTo>
                  <a:lnTo>
                    <a:pt x="99214" y="9119"/>
                  </a:lnTo>
                  <a:lnTo>
                    <a:pt x="111555" y="23484"/>
                  </a:lnTo>
                  <a:lnTo>
                    <a:pt x="116484" y="32228"/>
                  </a:lnTo>
                  <a:lnTo>
                    <a:pt x="117430" y="40397"/>
                  </a:lnTo>
                  <a:lnTo>
                    <a:pt x="112242" y="55713"/>
                  </a:lnTo>
                  <a:lnTo>
                    <a:pt x="99018" y="67199"/>
                  </a:lnTo>
                  <a:lnTo>
                    <a:pt x="58836" y="85510"/>
                  </a:lnTo>
                  <a:lnTo>
                    <a:pt x="71245" y="84238"/>
                  </a:lnTo>
                  <a:lnTo>
                    <a:pt x="116876" y="96188"/>
                  </a:lnTo>
                  <a:lnTo>
                    <a:pt x="124711" y="101754"/>
                  </a:lnTo>
                  <a:lnTo>
                    <a:pt x="136536" y="117298"/>
                  </a:lnTo>
                  <a:lnTo>
                    <a:pt x="137817" y="125186"/>
                  </a:lnTo>
                  <a:lnTo>
                    <a:pt x="136332" y="132785"/>
                  </a:lnTo>
                  <a:lnTo>
                    <a:pt x="123062" y="154658"/>
                  </a:lnTo>
                  <a:lnTo>
                    <a:pt x="109676" y="167717"/>
                  </a:lnTo>
                  <a:lnTo>
                    <a:pt x="62363" y="189460"/>
                  </a:lnTo>
                  <a:lnTo>
                    <a:pt x="41755" y="190593"/>
                  </a:lnTo>
                  <a:lnTo>
                    <a:pt x="0" y="18658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404024" y="6138114"/>
              <a:ext cx="133265" cy="186167"/>
            </a:xfrm>
            <a:custGeom>
              <a:avLst/>
              <a:gdLst/>
              <a:ahLst/>
              <a:cxnLst/>
              <a:rect l="0" t="0" r="0" b="0"/>
              <a:pathLst>
                <a:path w="133265" h="186167">
                  <a:moveTo>
                    <a:pt x="50359" y="0"/>
                  </a:moveTo>
                  <a:lnTo>
                    <a:pt x="33591" y="5589"/>
                  </a:lnTo>
                  <a:lnTo>
                    <a:pt x="22240" y="17692"/>
                  </a:lnTo>
                  <a:lnTo>
                    <a:pt x="5420" y="54057"/>
                  </a:lnTo>
                  <a:lnTo>
                    <a:pt x="0" y="90236"/>
                  </a:lnTo>
                  <a:lnTo>
                    <a:pt x="4971" y="113804"/>
                  </a:lnTo>
                  <a:lnTo>
                    <a:pt x="21636" y="157530"/>
                  </a:lnTo>
                  <a:lnTo>
                    <a:pt x="35253" y="172569"/>
                  </a:lnTo>
                  <a:lnTo>
                    <a:pt x="43798" y="178217"/>
                  </a:lnTo>
                  <a:lnTo>
                    <a:pt x="78181" y="186166"/>
                  </a:lnTo>
                  <a:lnTo>
                    <a:pt x="98209" y="181786"/>
                  </a:lnTo>
                  <a:lnTo>
                    <a:pt x="106826" y="177342"/>
                  </a:lnTo>
                  <a:lnTo>
                    <a:pt x="119520" y="163047"/>
                  </a:lnTo>
                  <a:lnTo>
                    <a:pt x="127890" y="143825"/>
                  </a:lnTo>
                  <a:lnTo>
                    <a:pt x="133264" y="93357"/>
                  </a:lnTo>
                  <a:lnTo>
                    <a:pt x="131659" y="68398"/>
                  </a:lnTo>
                  <a:lnTo>
                    <a:pt x="123147" y="49506"/>
                  </a:lnTo>
                  <a:lnTo>
                    <a:pt x="105201" y="25717"/>
                  </a:lnTo>
                  <a:lnTo>
                    <a:pt x="96279" y="21824"/>
                  </a:lnTo>
                  <a:lnTo>
                    <a:pt x="51458" y="20862"/>
                  </a:lnTo>
                  <a:lnTo>
                    <a:pt x="18774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7438111" y="4685181"/>
            <a:ext cx="205579" cy="463255"/>
          </a:xfrm>
          <a:custGeom>
            <a:avLst/>
            <a:gdLst/>
            <a:ahLst/>
            <a:cxnLst/>
            <a:rect l="0" t="0" r="0" b="0"/>
            <a:pathLst>
              <a:path w="205579" h="463255">
                <a:moveTo>
                  <a:pt x="205578" y="0"/>
                </a:moveTo>
                <a:lnTo>
                  <a:pt x="186449" y="63427"/>
                </a:lnTo>
                <a:lnTo>
                  <a:pt x="155044" y="125195"/>
                </a:lnTo>
                <a:lnTo>
                  <a:pt x="100724" y="187045"/>
                </a:lnTo>
                <a:lnTo>
                  <a:pt x="46763" y="231410"/>
                </a:lnTo>
                <a:lnTo>
                  <a:pt x="5361" y="259660"/>
                </a:lnTo>
                <a:lnTo>
                  <a:pt x="741" y="267863"/>
                </a:lnTo>
                <a:lnTo>
                  <a:pt x="0" y="276842"/>
                </a:lnTo>
                <a:lnTo>
                  <a:pt x="1845" y="286336"/>
                </a:lnTo>
                <a:lnTo>
                  <a:pt x="16375" y="303126"/>
                </a:lnTo>
                <a:lnTo>
                  <a:pt x="79263" y="358700"/>
                </a:lnTo>
                <a:lnTo>
                  <a:pt x="138283" y="417057"/>
                </a:lnTo>
                <a:lnTo>
                  <a:pt x="195050" y="463254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75196" y="210569"/>
            <a:ext cx="2961321" cy="389987"/>
            <a:chOff x="475196" y="210569"/>
            <a:chExt cx="2961321" cy="389987"/>
          </a:xfrm>
        </p:grpSpPr>
        <p:sp>
          <p:nvSpPr>
            <p:cNvPr id="2" name="Freeform 1"/>
            <p:cNvSpPr/>
            <p:nvPr/>
          </p:nvSpPr>
          <p:spPr>
            <a:xfrm>
              <a:off x="475196" y="252683"/>
              <a:ext cx="373834" cy="347873"/>
            </a:xfrm>
            <a:custGeom>
              <a:avLst/>
              <a:gdLst/>
              <a:ahLst/>
              <a:cxnLst/>
              <a:rect l="0" t="0" r="0" b="0"/>
              <a:pathLst>
                <a:path w="373834" h="347873">
                  <a:moveTo>
                    <a:pt x="40700" y="21057"/>
                  </a:moveTo>
                  <a:lnTo>
                    <a:pt x="37766" y="29859"/>
                  </a:lnTo>
                  <a:lnTo>
                    <a:pt x="34984" y="38206"/>
                  </a:lnTo>
                  <a:lnTo>
                    <a:pt x="32084" y="46904"/>
                  </a:lnTo>
                  <a:lnTo>
                    <a:pt x="29044" y="56025"/>
                  </a:lnTo>
                  <a:lnTo>
                    <a:pt x="25879" y="65520"/>
                  </a:lnTo>
                  <a:lnTo>
                    <a:pt x="22615" y="75312"/>
                  </a:lnTo>
                  <a:lnTo>
                    <a:pt x="19277" y="85326"/>
                  </a:lnTo>
                  <a:lnTo>
                    <a:pt x="15886" y="95500"/>
                  </a:lnTo>
                  <a:lnTo>
                    <a:pt x="12461" y="105791"/>
                  </a:lnTo>
                  <a:lnTo>
                    <a:pt x="9180" y="116328"/>
                  </a:lnTo>
                  <a:lnTo>
                    <a:pt x="6355" y="127394"/>
                  </a:lnTo>
                  <a:lnTo>
                    <a:pt x="4124" y="139101"/>
                  </a:lnTo>
                  <a:lnTo>
                    <a:pt x="2457" y="151405"/>
                  </a:lnTo>
                  <a:lnTo>
                    <a:pt x="1255" y="164196"/>
                  </a:lnTo>
                  <a:lnTo>
                    <a:pt x="413" y="177359"/>
                  </a:lnTo>
                  <a:lnTo>
                    <a:pt x="0" y="190790"/>
                  </a:lnTo>
                  <a:lnTo>
                    <a:pt x="247" y="204413"/>
                  </a:lnTo>
                  <a:lnTo>
                    <a:pt x="1231" y="218165"/>
                  </a:lnTo>
                  <a:lnTo>
                    <a:pt x="3045" y="231839"/>
                  </a:lnTo>
                  <a:lnTo>
                    <a:pt x="5865" y="245100"/>
                  </a:lnTo>
                  <a:lnTo>
                    <a:pt x="9691" y="257799"/>
                  </a:lnTo>
                  <a:lnTo>
                    <a:pt x="14379" y="269953"/>
                  </a:lnTo>
                  <a:lnTo>
                    <a:pt x="19742" y="281656"/>
                  </a:lnTo>
                  <a:lnTo>
                    <a:pt x="25612" y="293003"/>
                  </a:lnTo>
                  <a:lnTo>
                    <a:pt x="32009" y="303760"/>
                  </a:lnTo>
                  <a:lnTo>
                    <a:pt x="39135" y="313385"/>
                  </a:lnTo>
                  <a:lnTo>
                    <a:pt x="47040" y="321661"/>
                  </a:lnTo>
                  <a:lnTo>
                    <a:pt x="55637" y="328201"/>
                  </a:lnTo>
                  <a:lnTo>
                    <a:pt x="64786" y="332314"/>
                  </a:lnTo>
                  <a:lnTo>
                    <a:pt x="74344" y="333843"/>
                  </a:lnTo>
                  <a:lnTo>
                    <a:pt x="84034" y="332768"/>
                  </a:lnTo>
                  <a:lnTo>
                    <a:pt x="93459" y="328938"/>
                  </a:lnTo>
                  <a:lnTo>
                    <a:pt x="102421" y="322553"/>
                  </a:lnTo>
                  <a:lnTo>
                    <a:pt x="110743" y="314218"/>
                  </a:lnTo>
                  <a:lnTo>
                    <a:pt x="118186" y="304732"/>
                  </a:lnTo>
                  <a:lnTo>
                    <a:pt x="124727" y="294688"/>
                  </a:lnTo>
                  <a:lnTo>
                    <a:pt x="131041" y="285568"/>
                  </a:lnTo>
                  <a:lnTo>
                    <a:pt x="137902" y="280685"/>
                  </a:lnTo>
                  <a:lnTo>
                    <a:pt x="144599" y="281403"/>
                  </a:lnTo>
                  <a:lnTo>
                    <a:pt x="150259" y="285726"/>
                  </a:lnTo>
                  <a:lnTo>
                    <a:pt x="155350" y="292216"/>
                  </a:lnTo>
                  <a:lnTo>
                    <a:pt x="160834" y="300081"/>
                  </a:lnTo>
                  <a:lnTo>
                    <a:pt x="167218" y="308834"/>
                  </a:lnTo>
                  <a:lnTo>
                    <a:pt x="174580" y="317842"/>
                  </a:lnTo>
                  <a:lnTo>
                    <a:pt x="182795" y="326292"/>
                  </a:lnTo>
                  <a:lnTo>
                    <a:pt x="191680" y="333784"/>
                  </a:lnTo>
                  <a:lnTo>
                    <a:pt x="201063" y="339970"/>
                  </a:lnTo>
                  <a:lnTo>
                    <a:pt x="210803" y="344377"/>
                  </a:lnTo>
                  <a:lnTo>
                    <a:pt x="220794" y="346934"/>
                  </a:lnTo>
                  <a:lnTo>
                    <a:pt x="230959" y="347872"/>
                  </a:lnTo>
                  <a:lnTo>
                    <a:pt x="241241" y="347530"/>
                  </a:lnTo>
                  <a:lnTo>
                    <a:pt x="251600" y="346223"/>
                  </a:lnTo>
                  <a:lnTo>
                    <a:pt x="261845" y="343893"/>
                  </a:lnTo>
                  <a:lnTo>
                    <a:pt x="271651" y="340127"/>
                  </a:lnTo>
                  <a:lnTo>
                    <a:pt x="280876" y="334822"/>
                  </a:lnTo>
                  <a:lnTo>
                    <a:pt x="289546" y="328311"/>
                  </a:lnTo>
                  <a:lnTo>
                    <a:pt x="297756" y="321177"/>
                  </a:lnTo>
                  <a:lnTo>
                    <a:pt x="305614" y="313819"/>
                  </a:lnTo>
                  <a:lnTo>
                    <a:pt x="313214" y="306270"/>
                  </a:lnTo>
                  <a:lnTo>
                    <a:pt x="320631" y="298296"/>
                  </a:lnTo>
                  <a:lnTo>
                    <a:pt x="327917" y="289781"/>
                  </a:lnTo>
                  <a:lnTo>
                    <a:pt x="334946" y="280588"/>
                  </a:lnTo>
                  <a:lnTo>
                    <a:pt x="341440" y="270499"/>
                  </a:lnTo>
                  <a:lnTo>
                    <a:pt x="347289" y="259479"/>
                  </a:lnTo>
                  <a:lnTo>
                    <a:pt x="352538" y="247482"/>
                  </a:lnTo>
                  <a:lnTo>
                    <a:pt x="357298" y="234373"/>
                  </a:lnTo>
                  <a:lnTo>
                    <a:pt x="361681" y="220187"/>
                  </a:lnTo>
                  <a:lnTo>
                    <a:pt x="365626" y="205255"/>
                  </a:lnTo>
                  <a:lnTo>
                    <a:pt x="368903" y="190086"/>
                  </a:lnTo>
                  <a:lnTo>
                    <a:pt x="371437" y="174997"/>
                  </a:lnTo>
                  <a:lnTo>
                    <a:pt x="373140" y="160103"/>
                  </a:lnTo>
                  <a:lnTo>
                    <a:pt x="373833" y="145416"/>
                  </a:lnTo>
                  <a:lnTo>
                    <a:pt x="373520" y="130903"/>
                  </a:lnTo>
                  <a:lnTo>
                    <a:pt x="372344" y="116359"/>
                  </a:lnTo>
                  <a:lnTo>
                    <a:pt x="370491" y="101441"/>
                  </a:lnTo>
                  <a:lnTo>
                    <a:pt x="368136" y="86004"/>
                  </a:lnTo>
                  <a:lnTo>
                    <a:pt x="365382" y="70436"/>
                  </a:lnTo>
                  <a:lnTo>
                    <a:pt x="361885" y="53821"/>
                  </a:lnTo>
                  <a:lnTo>
                    <a:pt x="356224" y="32463"/>
                  </a:lnTo>
                  <a:lnTo>
                    <a:pt x="3460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37036" y="210569"/>
              <a:ext cx="126343" cy="315856"/>
            </a:xfrm>
            <a:custGeom>
              <a:avLst/>
              <a:gdLst/>
              <a:ahLst/>
              <a:cxnLst/>
              <a:rect l="0" t="0" r="0" b="0"/>
              <a:pathLst>
                <a:path w="126343" h="315856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40"/>
                  </a:lnTo>
                  <a:lnTo>
                    <a:pt x="177" y="85692"/>
                  </a:lnTo>
                  <a:lnTo>
                    <a:pt x="826" y="99257"/>
                  </a:lnTo>
                  <a:lnTo>
                    <a:pt x="2074" y="112972"/>
                  </a:lnTo>
                  <a:lnTo>
                    <a:pt x="3727" y="126791"/>
                  </a:lnTo>
                  <a:lnTo>
                    <a:pt x="5375" y="140681"/>
                  </a:lnTo>
                  <a:lnTo>
                    <a:pt x="6782" y="154625"/>
                  </a:lnTo>
                  <a:lnTo>
                    <a:pt x="8048" y="168769"/>
                  </a:lnTo>
                  <a:lnTo>
                    <a:pt x="9504" y="183410"/>
                  </a:lnTo>
                  <a:lnTo>
                    <a:pt x="11327" y="198662"/>
                  </a:lnTo>
                  <a:lnTo>
                    <a:pt x="13211" y="214160"/>
                  </a:lnTo>
                  <a:lnTo>
                    <a:pt x="14491" y="229185"/>
                  </a:lnTo>
                  <a:lnTo>
                    <a:pt x="14836" y="243368"/>
                  </a:lnTo>
                  <a:lnTo>
                    <a:pt x="14406" y="256840"/>
                  </a:lnTo>
                  <a:lnTo>
                    <a:pt x="13653" y="270034"/>
                  </a:lnTo>
                  <a:lnTo>
                    <a:pt x="12874" y="283213"/>
                  </a:lnTo>
                  <a:lnTo>
                    <a:pt x="11738" y="295333"/>
                  </a:lnTo>
                  <a:lnTo>
                    <a:pt x="9611" y="302846"/>
                  </a:lnTo>
                  <a:lnTo>
                    <a:pt x="6987" y="303644"/>
                  </a:lnTo>
                  <a:lnTo>
                    <a:pt x="4814" y="299490"/>
                  </a:lnTo>
                  <a:lnTo>
                    <a:pt x="3424" y="292050"/>
                  </a:lnTo>
                  <a:lnTo>
                    <a:pt x="3002" y="282422"/>
                  </a:lnTo>
                  <a:lnTo>
                    <a:pt x="3533" y="271336"/>
                  </a:lnTo>
                  <a:lnTo>
                    <a:pt x="4876" y="259440"/>
                  </a:lnTo>
                  <a:lnTo>
                    <a:pt x="6849" y="247365"/>
                  </a:lnTo>
                  <a:lnTo>
                    <a:pt x="9298" y="235467"/>
                  </a:lnTo>
                  <a:lnTo>
                    <a:pt x="12418" y="224186"/>
                  </a:lnTo>
                  <a:lnTo>
                    <a:pt x="16724" y="214131"/>
                  </a:lnTo>
                  <a:lnTo>
                    <a:pt x="22395" y="205530"/>
                  </a:lnTo>
                  <a:lnTo>
                    <a:pt x="29154" y="198754"/>
                  </a:lnTo>
                  <a:lnTo>
                    <a:pt x="36454" y="194474"/>
                  </a:lnTo>
                  <a:lnTo>
                    <a:pt x="43919" y="192819"/>
                  </a:lnTo>
                  <a:lnTo>
                    <a:pt x="51371" y="193469"/>
                  </a:lnTo>
                  <a:lnTo>
                    <a:pt x="58746" y="195948"/>
                  </a:lnTo>
                  <a:lnTo>
                    <a:pt x="66033" y="199799"/>
                  </a:lnTo>
                  <a:lnTo>
                    <a:pt x="73077" y="204804"/>
                  </a:lnTo>
                  <a:lnTo>
                    <a:pt x="79588" y="210977"/>
                  </a:lnTo>
                  <a:lnTo>
                    <a:pt x="85451" y="218236"/>
                  </a:lnTo>
                  <a:lnTo>
                    <a:pt x="90712" y="226397"/>
                  </a:lnTo>
                  <a:lnTo>
                    <a:pt x="95480" y="235252"/>
                  </a:lnTo>
                  <a:lnTo>
                    <a:pt x="99874" y="244618"/>
                  </a:lnTo>
                  <a:lnTo>
                    <a:pt x="103995" y="254348"/>
                  </a:lnTo>
                  <a:lnTo>
                    <a:pt x="107924" y="264333"/>
                  </a:lnTo>
                  <a:lnTo>
                    <a:pt x="111714" y="274480"/>
                  </a:lnTo>
                  <a:lnTo>
                    <a:pt x="115256" y="284278"/>
                  </a:lnTo>
                  <a:lnTo>
                    <a:pt x="118631" y="293759"/>
                  </a:lnTo>
                  <a:lnTo>
                    <a:pt x="122139" y="303753"/>
                  </a:lnTo>
                  <a:lnTo>
                    <a:pt x="12634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05492" y="42113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4" y="42883"/>
                  </a:lnTo>
                  <a:lnTo>
                    <a:pt x="5545" y="55052"/>
                  </a:lnTo>
                  <a:lnTo>
                    <a:pt x="7712" y="7339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05492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4908" y="397983"/>
              <a:ext cx="151683" cy="143437"/>
            </a:xfrm>
            <a:custGeom>
              <a:avLst/>
              <a:gdLst/>
              <a:ahLst/>
              <a:cxnLst/>
              <a:rect l="0" t="0" r="0" b="0"/>
              <a:pathLst>
                <a:path w="151683" h="143437">
                  <a:moveTo>
                    <a:pt x="99040" y="23156"/>
                  </a:moveTo>
                  <a:lnTo>
                    <a:pt x="93105" y="17356"/>
                  </a:lnTo>
                  <a:lnTo>
                    <a:pt x="86900" y="12432"/>
                  </a:lnTo>
                  <a:lnTo>
                    <a:pt x="79805" y="7938"/>
                  </a:lnTo>
                  <a:lnTo>
                    <a:pt x="71864" y="4063"/>
                  </a:lnTo>
                  <a:lnTo>
                    <a:pt x="63218" y="1346"/>
                  </a:lnTo>
                  <a:lnTo>
                    <a:pt x="54028" y="0"/>
                  </a:lnTo>
                  <a:lnTo>
                    <a:pt x="44601" y="245"/>
                  </a:lnTo>
                  <a:lnTo>
                    <a:pt x="35360" y="2459"/>
                  </a:lnTo>
                  <a:lnTo>
                    <a:pt x="26529" y="6660"/>
                  </a:lnTo>
                  <a:lnTo>
                    <a:pt x="18467" y="12735"/>
                  </a:lnTo>
                  <a:lnTo>
                    <a:pt x="11731" y="20624"/>
                  </a:lnTo>
                  <a:lnTo>
                    <a:pt x="6503" y="30109"/>
                  </a:lnTo>
                  <a:lnTo>
                    <a:pt x="2807" y="40712"/>
                  </a:lnTo>
                  <a:lnTo>
                    <a:pt x="684" y="51813"/>
                  </a:lnTo>
                  <a:lnTo>
                    <a:pt x="0" y="63014"/>
                  </a:lnTo>
                  <a:lnTo>
                    <a:pt x="656" y="74143"/>
                  </a:lnTo>
                  <a:lnTo>
                    <a:pt x="2684" y="85148"/>
                  </a:lnTo>
                  <a:lnTo>
                    <a:pt x="5975" y="96024"/>
                  </a:lnTo>
                  <a:lnTo>
                    <a:pt x="10470" y="106463"/>
                  </a:lnTo>
                  <a:lnTo>
                    <a:pt x="16236" y="115874"/>
                  </a:lnTo>
                  <a:lnTo>
                    <a:pt x="23194" y="124017"/>
                  </a:lnTo>
                  <a:lnTo>
                    <a:pt x="31306" y="130806"/>
                  </a:lnTo>
                  <a:lnTo>
                    <a:pt x="40654" y="136152"/>
                  </a:lnTo>
                  <a:lnTo>
                    <a:pt x="51161" y="140145"/>
                  </a:lnTo>
                  <a:lnTo>
                    <a:pt x="62470" y="142692"/>
                  </a:lnTo>
                  <a:lnTo>
                    <a:pt x="74053" y="143436"/>
                  </a:lnTo>
                  <a:lnTo>
                    <a:pt x="85578" y="142346"/>
                  </a:lnTo>
                  <a:lnTo>
                    <a:pt x="96755" y="139666"/>
                  </a:lnTo>
                  <a:lnTo>
                    <a:pt x="107261" y="135735"/>
                  </a:lnTo>
                  <a:lnTo>
                    <a:pt x="116983" y="130879"/>
                  </a:lnTo>
                  <a:lnTo>
                    <a:pt x="125692" y="125668"/>
                  </a:lnTo>
                  <a:lnTo>
                    <a:pt x="133801" y="120394"/>
                  </a:lnTo>
                  <a:lnTo>
                    <a:pt x="142020" y="114601"/>
                  </a:lnTo>
                  <a:lnTo>
                    <a:pt x="151682" y="107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221098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62"/>
                  </a:lnTo>
                  <a:lnTo>
                    <a:pt x="3864" y="50310"/>
                  </a:lnTo>
                  <a:lnTo>
                    <a:pt x="6180" y="64638"/>
                  </a:lnTo>
                  <a:lnTo>
                    <a:pt x="8842" y="79107"/>
                  </a:lnTo>
                  <a:lnTo>
                    <a:pt x="11593" y="93557"/>
                  </a:lnTo>
                  <a:lnTo>
                    <a:pt x="14052" y="107933"/>
                  </a:lnTo>
                  <a:lnTo>
                    <a:pt x="16039" y="122227"/>
                  </a:lnTo>
                  <a:lnTo>
                    <a:pt x="17710" y="136452"/>
                  </a:lnTo>
                  <a:lnTo>
                    <a:pt x="19446" y="150622"/>
                  </a:lnTo>
                  <a:lnTo>
                    <a:pt x="21468" y="164752"/>
                  </a:lnTo>
                  <a:lnTo>
                    <a:pt x="23829" y="178853"/>
                  </a:lnTo>
                  <a:lnTo>
                    <a:pt x="26492" y="192934"/>
                  </a:lnTo>
                  <a:lnTo>
                    <a:pt x="29399" y="206996"/>
                  </a:lnTo>
                  <a:lnTo>
                    <a:pt x="32486" y="220881"/>
                  </a:lnTo>
                  <a:lnTo>
                    <a:pt x="35705" y="234284"/>
                  </a:lnTo>
                  <a:lnTo>
                    <a:pt x="39011" y="247082"/>
                  </a:lnTo>
                  <a:lnTo>
                    <a:pt x="42213" y="259473"/>
                  </a:lnTo>
                  <a:lnTo>
                    <a:pt x="44983" y="271867"/>
                  </a:lnTo>
                  <a:lnTo>
                    <a:pt x="47181" y="284416"/>
                  </a:lnTo>
                  <a:lnTo>
                    <a:pt x="48925" y="294059"/>
                  </a:lnTo>
                  <a:lnTo>
                    <a:pt x="50136" y="296903"/>
                  </a:lnTo>
                  <a:lnTo>
                    <a:pt x="50407" y="294272"/>
                  </a:lnTo>
                  <a:lnTo>
                    <a:pt x="49716" y="288271"/>
                  </a:lnTo>
                  <a:lnTo>
                    <a:pt x="48395" y="280176"/>
                  </a:lnTo>
                  <a:lnTo>
                    <a:pt x="46944" y="270520"/>
                  </a:lnTo>
                  <a:lnTo>
                    <a:pt x="45670" y="259649"/>
                  </a:lnTo>
                  <a:lnTo>
                    <a:pt x="44997" y="248017"/>
                  </a:lnTo>
                  <a:lnTo>
                    <a:pt x="45532" y="236179"/>
                  </a:lnTo>
                  <a:lnTo>
                    <a:pt x="47490" y="224466"/>
                  </a:lnTo>
                  <a:lnTo>
                    <a:pt x="50754" y="213153"/>
                  </a:lnTo>
                  <a:lnTo>
                    <a:pt x="55080" y="202552"/>
                  </a:lnTo>
                  <a:lnTo>
                    <a:pt x="60214" y="192773"/>
                  </a:lnTo>
                  <a:lnTo>
                    <a:pt x="66098" y="184394"/>
                  </a:lnTo>
                  <a:lnTo>
                    <a:pt x="72872" y="178500"/>
                  </a:lnTo>
                  <a:lnTo>
                    <a:pt x="80532" y="175469"/>
                  </a:lnTo>
                  <a:lnTo>
                    <a:pt x="88793" y="175215"/>
                  </a:lnTo>
                  <a:lnTo>
                    <a:pt x="97183" y="177545"/>
                  </a:lnTo>
                  <a:lnTo>
                    <a:pt x="105415" y="182078"/>
                  </a:lnTo>
                  <a:lnTo>
                    <a:pt x="113230" y="188508"/>
                  </a:lnTo>
                  <a:lnTo>
                    <a:pt x="120325" y="196701"/>
                  </a:lnTo>
                  <a:lnTo>
                    <a:pt x="126613" y="206423"/>
                  </a:lnTo>
                  <a:lnTo>
                    <a:pt x="132174" y="217201"/>
                  </a:lnTo>
                  <a:lnTo>
                    <a:pt x="137151" y="228425"/>
                  </a:lnTo>
                  <a:lnTo>
                    <a:pt x="141689" y="239714"/>
                  </a:lnTo>
                  <a:lnTo>
                    <a:pt x="145908" y="250903"/>
                  </a:lnTo>
                  <a:lnTo>
                    <a:pt x="149903" y="261949"/>
                  </a:lnTo>
                  <a:lnTo>
                    <a:pt x="153747" y="272847"/>
                  </a:lnTo>
                  <a:lnTo>
                    <a:pt x="157722" y="283169"/>
                  </a:lnTo>
                  <a:lnTo>
                    <a:pt x="162924" y="293067"/>
                  </a:lnTo>
                  <a:lnTo>
                    <a:pt x="172048" y="303410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20405" y="213646"/>
              <a:ext cx="122083" cy="323308"/>
            </a:xfrm>
            <a:custGeom>
              <a:avLst/>
              <a:gdLst/>
              <a:ahLst/>
              <a:cxnLst/>
              <a:rect l="0" t="0" r="0" b="0"/>
              <a:pathLst>
                <a:path w="122083" h="323308">
                  <a:moveTo>
                    <a:pt x="79968" y="323307"/>
                  </a:moveTo>
                  <a:lnTo>
                    <a:pt x="74167" y="314506"/>
                  </a:lnTo>
                  <a:lnTo>
                    <a:pt x="69243" y="306159"/>
                  </a:lnTo>
                  <a:lnTo>
                    <a:pt x="64740" y="297451"/>
                  </a:lnTo>
                  <a:lnTo>
                    <a:pt x="60519" y="287984"/>
                  </a:lnTo>
                  <a:lnTo>
                    <a:pt x="56506" y="277193"/>
                  </a:lnTo>
                  <a:lnTo>
                    <a:pt x="52644" y="264904"/>
                  </a:lnTo>
                  <a:lnTo>
                    <a:pt x="48892" y="251584"/>
                  </a:lnTo>
                  <a:lnTo>
                    <a:pt x="45217" y="238114"/>
                  </a:lnTo>
                  <a:lnTo>
                    <a:pt x="41595" y="225017"/>
                  </a:lnTo>
                  <a:lnTo>
                    <a:pt x="38009" y="212295"/>
                  </a:lnTo>
                  <a:lnTo>
                    <a:pt x="34448" y="199613"/>
                  </a:lnTo>
                  <a:lnTo>
                    <a:pt x="30904" y="186749"/>
                  </a:lnTo>
                  <a:lnTo>
                    <a:pt x="27372" y="173636"/>
                  </a:lnTo>
                  <a:lnTo>
                    <a:pt x="23847" y="160285"/>
                  </a:lnTo>
                  <a:lnTo>
                    <a:pt x="20327" y="146745"/>
                  </a:lnTo>
                  <a:lnTo>
                    <a:pt x="16811" y="133227"/>
                  </a:lnTo>
                  <a:lnTo>
                    <a:pt x="13296" y="120077"/>
                  </a:lnTo>
                  <a:lnTo>
                    <a:pt x="9789" y="107452"/>
                  </a:lnTo>
                  <a:lnTo>
                    <a:pt x="6450" y="95178"/>
                  </a:lnTo>
                  <a:lnTo>
                    <a:pt x="3587" y="82863"/>
                  </a:lnTo>
                  <a:lnTo>
                    <a:pt x="1339" y="70288"/>
                  </a:lnTo>
                  <a:lnTo>
                    <a:pt x="0" y="57723"/>
                  </a:lnTo>
                  <a:lnTo>
                    <a:pt x="83" y="45812"/>
                  </a:lnTo>
                  <a:lnTo>
                    <a:pt x="1745" y="34883"/>
                  </a:lnTo>
                  <a:lnTo>
                    <a:pt x="5151" y="25257"/>
                  </a:lnTo>
                  <a:lnTo>
                    <a:pt x="10635" y="17395"/>
                  </a:lnTo>
                  <a:lnTo>
                    <a:pt x="18178" y="11371"/>
                  </a:lnTo>
                  <a:lnTo>
                    <a:pt x="27479" y="6954"/>
                  </a:lnTo>
                  <a:lnTo>
                    <a:pt x="38156" y="3807"/>
                  </a:lnTo>
                  <a:lnTo>
                    <a:pt x="49843" y="1615"/>
                  </a:lnTo>
                  <a:lnTo>
                    <a:pt x="62028" y="299"/>
                  </a:lnTo>
                  <a:lnTo>
                    <a:pt x="75454" y="0"/>
                  </a:lnTo>
                  <a:lnTo>
                    <a:pt x="93530" y="1803"/>
                  </a:lnTo>
                  <a:lnTo>
                    <a:pt x="122082" y="7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84559" y="389554"/>
              <a:ext cx="126343" cy="13932"/>
            </a:xfrm>
            <a:custGeom>
              <a:avLst/>
              <a:gdLst/>
              <a:ahLst/>
              <a:cxnLst/>
              <a:rect l="0" t="0" r="0" b="0"/>
              <a:pathLst>
                <a:path w="126343" h="13932">
                  <a:moveTo>
                    <a:pt x="126342" y="0"/>
                  </a:moveTo>
                  <a:lnTo>
                    <a:pt x="114674" y="2934"/>
                  </a:lnTo>
                  <a:lnTo>
                    <a:pt x="104185" y="5716"/>
                  </a:lnTo>
                  <a:lnTo>
                    <a:pt x="93884" y="8606"/>
                  </a:lnTo>
                  <a:lnTo>
                    <a:pt x="83582" y="11301"/>
                  </a:lnTo>
                  <a:lnTo>
                    <a:pt x="73239" y="13169"/>
                  </a:lnTo>
                  <a:lnTo>
                    <a:pt x="62854" y="13931"/>
                  </a:lnTo>
                  <a:lnTo>
                    <a:pt x="52504" y="13786"/>
                  </a:lnTo>
                  <a:lnTo>
                    <a:pt x="41108" y="13220"/>
                  </a:lnTo>
                  <a:lnTo>
                    <a:pt x="25428" y="121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4072" y="389554"/>
              <a:ext cx="105286" cy="123285"/>
            </a:xfrm>
            <a:custGeom>
              <a:avLst/>
              <a:gdLst/>
              <a:ahLst/>
              <a:cxnLst/>
              <a:rect l="0" t="0" r="0" b="0"/>
              <a:pathLst>
                <a:path w="105286" h="123285">
                  <a:moveTo>
                    <a:pt x="0" y="42114"/>
                  </a:moveTo>
                  <a:lnTo>
                    <a:pt x="2934" y="53849"/>
                  </a:lnTo>
                  <a:lnTo>
                    <a:pt x="5716" y="64978"/>
                  </a:lnTo>
                  <a:lnTo>
                    <a:pt x="8616" y="76572"/>
                  </a:lnTo>
                  <a:lnTo>
                    <a:pt x="11656" y="88560"/>
                  </a:lnTo>
                  <a:lnTo>
                    <a:pt x="14821" y="100572"/>
                  </a:lnTo>
                  <a:lnTo>
                    <a:pt x="18060" y="112299"/>
                  </a:lnTo>
                  <a:lnTo>
                    <a:pt x="20475" y="121008"/>
                  </a:lnTo>
                  <a:lnTo>
                    <a:pt x="21007" y="123284"/>
                  </a:lnTo>
                  <a:lnTo>
                    <a:pt x="20057" y="120052"/>
                  </a:lnTo>
                  <a:lnTo>
                    <a:pt x="18158" y="113042"/>
                  </a:lnTo>
                  <a:lnTo>
                    <a:pt x="15670" y="103571"/>
                  </a:lnTo>
                  <a:lnTo>
                    <a:pt x="12823" y="92516"/>
                  </a:lnTo>
                  <a:lnTo>
                    <a:pt x="10081" y="80603"/>
                  </a:lnTo>
                  <a:lnTo>
                    <a:pt x="8142" y="68497"/>
                  </a:lnTo>
                  <a:lnTo>
                    <a:pt x="7328" y="56569"/>
                  </a:lnTo>
                  <a:lnTo>
                    <a:pt x="7933" y="45264"/>
                  </a:lnTo>
                  <a:lnTo>
                    <a:pt x="10391" y="35191"/>
                  </a:lnTo>
                  <a:lnTo>
                    <a:pt x="14756" y="26567"/>
                  </a:lnTo>
                  <a:lnTo>
                    <a:pt x="20941" y="19435"/>
                  </a:lnTo>
                  <a:lnTo>
                    <a:pt x="28904" y="13852"/>
                  </a:lnTo>
                  <a:lnTo>
                    <a:pt x="38434" y="9686"/>
                  </a:lnTo>
                  <a:lnTo>
                    <a:pt x="48998" y="6676"/>
                  </a:lnTo>
                  <a:lnTo>
                    <a:pt x="61078" y="4229"/>
                  </a:lnTo>
                  <a:lnTo>
                    <a:pt x="77967" y="21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8764" y="438982"/>
              <a:ext cx="192750" cy="116116"/>
            </a:xfrm>
            <a:custGeom>
              <a:avLst/>
              <a:gdLst/>
              <a:ahLst/>
              <a:cxnLst/>
              <a:rect l="0" t="0" r="0" b="0"/>
              <a:pathLst>
                <a:path w="192750" h="116116">
                  <a:moveTo>
                    <a:pt x="87463" y="24271"/>
                  </a:moveTo>
                  <a:lnTo>
                    <a:pt x="84329" y="15671"/>
                  </a:lnTo>
                  <a:lnTo>
                    <a:pt x="79626" y="9245"/>
                  </a:lnTo>
                  <a:lnTo>
                    <a:pt x="72846" y="4445"/>
                  </a:lnTo>
                  <a:lnTo>
                    <a:pt x="64572" y="1249"/>
                  </a:lnTo>
                  <a:lnTo>
                    <a:pt x="55754" y="0"/>
                  </a:lnTo>
                  <a:lnTo>
                    <a:pt x="46997" y="714"/>
                  </a:lnTo>
                  <a:lnTo>
                    <a:pt x="38539" y="3122"/>
                  </a:lnTo>
                  <a:lnTo>
                    <a:pt x="30420" y="6863"/>
                  </a:lnTo>
                  <a:lnTo>
                    <a:pt x="22606" y="11604"/>
                  </a:lnTo>
                  <a:lnTo>
                    <a:pt x="15362" y="17393"/>
                  </a:lnTo>
                  <a:lnTo>
                    <a:pt x="9242" y="24634"/>
                  </a:lnTo>
                  <a:lnTo>
                    <a:pt x="4465" y="33427"/>
                  </a:lnTo>
                  <a:lnTo>
                    <a:pt x="1256" y="43432"/>
                  </a:lnTo>
                  <a:lnTo>
                    <a:pt x="0" y="54065"/>
                  </a:lnTo>
                  <a:lnTo>
                    <a:pt x="715" y="64916"/>
                  </a:lnTo>
                  <a:lnTo>
                    <a:pt x="3126" y="75625"/>
                  </a:lnTo>
                  <a:lnTo>
                    <a:pt x="6870" y="85809"/>
                  </a:lnTo>
                  <a:lnTo>
                    <a:pt x="11610" y="95306"/>
                  </a:lnTo>
                  <a:lnTo>
                    <a:pt x="17230" y="103665"/>
                  </a:lnTo>
                  <a:lnTo>
                    <a:pt x="23825" y="110077"/>
                  </a:lnTo>
                  <a:lnTo>
                    <a:pt x="31366" y="114267"/>
                  </a:lnTo>
                  <a:lnTo>
                    <a:pt x="39546" y="116115"/>
                  </a:lnTo>
                  <a:lnTo>
                    <a:pt x="47884" y="115394"/>
                  </a:lnTo>
                  <a:lnTo>
                    <a:pt x="56080" y="112242"/>
                  </a:lnTo>
                  <a:lnTo>
                    <a:pt x="63870" y="107060"/>
                  </a:lnTo>
                  <a:lnTo>
                    <a:pt x="70950" y="100311"/>
                  </a:lnTo>
                  <a:lnTo>
                    <a:pt x="77227" y="92408"/>
                  </a:lnTo>
                  <a:lnTo>
                    <a:pt x="82781" y="83683"/>
                  </a:lnTo>
                  <a:lnTo>
                    <a:pt x="87754" y="74382"/>
                  </a:lnTo>
                  <a:lnTo>
                    <a:pt x="92302" y="64718"/>
                  </a:lnTo>
                  <a:lnTo>
                    <a:pt x="97052" y="56006"/>
                  </a:lnTo>
                  <a:lnTo>
                    <a:pt x="102684" y="51501"/>
                  </a:lnTo>
                  <a:lnTo>
                    <a:pt x="108513" y="52506"/>
                  </a:lnTo>
                  <a:lnTo>
                    <a:pt x="113627" y="57006"/>
                  </a:lnTo>
                  <a:lnTo>
                    <a:pt x="118391" y="63265"/>
                  </a:lnTo>
                  <a:lnTo>
                    <a:pt x="123681" y="69902"/>
                  </a:lnTo>
                  <a:lnTo>
                    <a:pt x="129948" y="76190"/>
                  </a:lnTo>
                  <a:lnTo>
                    <a:pt x="137239" y="81574"/>
                  </a:lnTo>
                  <a:lnTo>
                    <a:pt x="145409" y="85447"/>
                  </a:lnTo>
                  <a:lnTo>
                    <a:pt x="154253" y="87652"/>
                  </a:lnTo>
                  <a:lnTo>
                    <a:pt x="163134" y="88522"/>
                  </a:lnTo>
                  <a:lnTo>
                    <a:pt x="171881" y="88770"/>
                  </a:lnTo>
                  <a:lnTo>
                    <a:pt x="181259" y="88416"/>
                  </a:lnTo>
                  <a:lnTo>
                    <a:pt x="192749" y="874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7807" y="431668"/>
              <a:ext cx="120048" cy="119968"/>
            </a:xfrm>
            <a:custGeom>
              <a:avLst/>
              <a:gdLst/>
              <a:ahLst/>
              <a:cxnLst/>
              <a:rect l="0" t="0" r="0" b="0"/>
              <a:pathLst>
                <a:path w="120048" h="119968">
                  <a:moveTo>
                    <a:pt x="88462" y="0"/>
                  </a:moveTo>
                  <a:lnTo>
                    <a:pt x="76794" y="67"/>
                  </a:lnTo>
                  <a:lnTo>
                    <a:pt x="66305" y="707"/>
                  </a:lnTo>
                  <a:lnTo>
                    <a:pt x="56008" y="2008"/>
                  </a:lnTo>
                  <a:lnTo>
                    <a:pt x="45879" y="4041"/>
                  </a:lnTo>
                  <a:lnTo>
                    <a:pt x="36184" y="7006"/>
                  </a:lnTo>
                  <a:lnTo>
                    <a:pt x="27057" y="10934"/>
                  </a:lnTo>
                  <a:lnTo>
                    <a:pt x="18800" y="16029"/>
                  </a:lnTo>
                  <a:lnTo>
                    <a:pt x="11935" y="22730"/>
                  </a:lnTo>
                  <a:lnTo>
                    <a:pt x="6622" y="31123"/>
                  </a:lnTo>
                  <a:lnTo>
                    <a:pt x="2869" y="40843"/>
                  </a:lnTo>
                  <a:lnTo>
                    <a:pt x="709" y="51277"/>
                  </a:lnTo>
                  <a:lnTo>
                    <a:pt x="0" y="61991"/>
                  </a:lnTo>
                  <a:lnTo>
                    <a:pt x="640" y="72605"/>
                  </a:lnTo>
                  <a:lnTo>
                    <a:pt x="2657" y="82725"/>
                  </a:lnTo>
                  <a:lnTo>
                    <a:pt x="5945" y="92184"/>
                  </a:lnTo>
                  <a:lnTo>
                    <a:pt x="10608" y="100687"/>
                  </a:lnTo>
                  <a:lnTo>
                    <a:pt x="17019" y="107727"/>
                  </a:lnTo>
                  <a:lnTo>
                    <a:pt x="25219" y="113163"/>
                  </a:lnTo>
                  <a:lnTo>
                    <a:pt x="34809" y="117000"/>
                  </a:lnTo>
                  <a:lnTo>
                    <a:pt x="45156" y="119218"/>
                  </a:lnTo>
                  <a:lnTo>
                    <a:pt x="55812" y="119967"/>
                  </a:lnTo>
                  <a:lnTo>
                    <a:pt x="66388" y="119353"/>
                  </a:lnTo>
                  <a:lnTo>
                    <a:pt x="76482" y="117355"/>
                  </a:lnTo>
                  <a:lnTo>
                    <a:pt x="85924" y="114097"/>
                  </a:lnTo>
                  <a:lnTo>
                    <a:pt x="94444" y="110114"/>
                  </a:lnTo>
                  <a:lnTo>
                    <a:pt x="102404" y="105872"/>
                  </a:lnTo>
                  <a:lnTo>
                    <a:pt x="110502" y="101002"/>
                  </a:lnTo>
                  <a:lnTo>
                    <a:pt x="12004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0497" y="210569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7" y="43083"/>
                  </a:lnTo>
                  <a:lnTo>
                    <a:pt x="7970" y="58457"/>
                  </a:lnTo>
                  <a:lnTo>
                    <a:pt x="9467" y="74931"/>
                  </a:lnTo>
                  <a:lnTo>
                    <a:pt x="11313" y="92499"/>
                  </a:lnTo>
                  <a:lnTo>
                    <a:pt x="13380" y="110842"/>
                  </a:lnTo>
                  <a:lnTo>
                    <a:pt x="15313" y="129447"/>
                  </a:lnTo>
                  <a:lnTo>
                    <a:pt x="16913" y="147993"/>
                  </a:lnTo>
                  <a:lnTo>
                    <a:pt x="18310" y="166360"/>
                  </a:lnTo>
                  <a:lnTo>
                    <a:pt x="19854" y="184530"/>
                  </a:lnTo>
                  <a:lnTo>
                    <a:pt x="21745" y="202527"/>
                  </a:lnTo>
                  <a:lnTo>
                    <a:pt x="24015" y="220223"/>
                  </a:lnTo>
                  <a:lnTo>
                    <a:pt x="26618" y="237346"/>
                  </a:lnTo>
                  <a:lnTo>
                    <a:pt x="29482" y="253790"/>
                  </a:lnTo>
                  <a:lnTo>
                    <a:pt x="32543" y="269443"/>
                  </a:lnTo>
                  <a:lnTo>
                    <a:pt x="35743" y="284117"/>
                  </a:lnTo>
                  <a:lnTo>
                    <a:pt x="39037" y="297789"/>
                  </a:lnTo>
                  <a:lnTo>
                    <a:pt x="42242" y="310148"/>
                  </a:lnTo>
                  <a:lnTo>
                    <a:pt x="45355" y="321716"/>
                  </a:lnTo>
                  <a:lnTo>
                    <a:pt x="48647" y="333511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84684" y="287014"/>
              <a:ext cx="284270" cy="28841"/>
            </a:xfrm>
            <a:custGeom>
              <a:avLst/>
              <a:gdLst/>
              <a:ahLst/>
              <a:cxnLst/>
              <a:rect l="0" t="0" r="0" b="0"/>
              <a:pathLst>
                <a:path w="284270" h="28841">
                  <a:moveTo>
                    <a:pt x="284269" y="28840"/>
                  </a:moveTo>
                  <a:lnTo>
                    <a:pt x="272467" y="25907"/>
                  </a:lnTo>
                  <a:lnTo>
                    <a:pt x="260698" y="23124"/>
                  </a:lnTo>
                  <a:lnTo>
                    <a:pt x="247808" y="20229"/>
                  </a:lnTo>
                  <a:lnTo>
                    <a:pt x="233960" y="17362"/>
                  </a:lnTo>
                  <a:lnTo>
                    <a:pt x="219631" y="14845"/>
                  </a:lnTo>
                  <a:lnTo>
                    <a:pt x="205162" y="12834"/>
                  </a:lnTo>
                  <a:lnTo>
                    <a:pt x="190712" y="11322"/>
                  </a:lnTo>
                  <a:lnTo>
                    <a:pt x="176336" y="10227"/>
                  </a:lnTo>
                  <a:lnTo>
                    <a:pt x="162046" y="9450"/>
                  </a:lnTo>
                  <a:lnTo>
                    <a:pt x="147995" y="8741"/>
                  </a:lnTo>
                  <a:lnTo>
                    <a:pt x="134473" y="7724"/>
                  </a:lnTo>
                  <a:lnTo>
                    <a:pt x="121592" y="6225"/>
                  </a:lnTo>
                  <a:lnTo>
                    <a:pt x="109143" y="4403"/>
                  </a:lnTo>
                  <a:lnTo>
                    <a:pt x="96711" y="2640"/>
                  </a:lnTo>
                  <a:lnTo>
                    <a:pt x="84051" y="1165"/>
                  </a:lnTo>
                  <a:lnTo>
                    <a:pt x="71259" y="194"/>
                  </a:lnTo>
                  <a:lnTo>
                    <a:pt x="58664" y="0"/>
                  </a:lnTo>
                  <a:lnTo>
                    <a:pt x="46462" y="647"/>
                  </a:lnTo>
                  <a:lnTo>
                    <a:pt x="35128" y="1887"/>
                  </a:lnTo>
                  <a:lnTo>
                    <a:pt x="24375" y="3378"/>
                  </a:lnTo>
                  <a:lnTo>
                    <a:pt x="13260" y="5250"/>
                  </a:lnTo>
                  <a:lnTo>
                    <a:pt x="0" y="7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64340" y="431668"/>
              <a:ext cx="4614" cy="105286"/>
            </a:xfrm>
            <a:custGeom>
              <a:avLst/>
              <a:gdLst/>
              <a:ahLst/>
              <a:cxnLst/>
              <a:rect l="0" t="0" r="0" b="0"/>
              <a:pathLst>
                <a:path w="4614" h="105286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2" y="56315"/>
                  </a:lnTo>
                  <a:lnTo>
                    <a:pt x="2828" y="67508"/>
                  </a:lnTo>
                  <a:lnTo>
                    <a:pt x="3429" y="78598"/>
                  </a:lnTo>
                  <a:lnTo>
                    <a:pt x="3994" y="90560"/>
                  </a:lnTo>
                  <a:lnTo>
                    <a:pt x="46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90010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54763" y="400082"/>
              <a:ext cx="97743" cy="126470"/>
            </a:xfrm>
            <a:custGeom>
              <a:avLst/>
              <a:gdLst/>
              <a:ahLst/>
              <a:cxnLst/>
              <a:rect l="0" t="0" r="0" b="0"/>
              <a:pathLst>
                <a:path w="97743" h="126470">
                  <a:moveTo>
                    <a:pt x="61589" y="21057"/>
                  </a:moveTo>
                  <a:lnTo>
                    <a:pt x="52855" y="24125"/>
                  </a:lnTo>
                  <a:lnTo>
                    <a:pt x="45148" y="28188"/>
                  </a:lnTo>
                  <a:lnTo>
                    <a:pt x="37746" y="33681"/>
                  </a:lnTo>
                  <a:lnTo>
                    <a:pt x="30485" y="40440"/>
                  </a:lnTo>
                  <a:lnTo>
                    <a:pt x="23306" y="48238"/>
                  </a:lnTo>
                  <a:lnTo>
                    <a:pt x="16194" y="56835"/>
                  </a:lnTo>
                  <a:lnTo>
                    <a:pt x="9622" y="66020"/>
                  </a:lnTo>
                  <a:lnTo>
                    <a:pt x="4501" y="75626"/>
                  </a:lnTo>
                  <a:lnTo>
                    <a:pt x="1219" y="85517"/>
                  </a:lnTo>
                  <a:lnTo>
                    <a:pt x="0" y="95274"/>
                  </a:lnTo>
                  <a:lnTo>
                    <a:pt x="1154" y="104218"/>
                  </a:lnTo>
                  <a:lnTo>
                    <a:pt x="4600" y="112038"/>
                  </a:lnTo>
                  <a:lnTo>
                    <a:pt x="9980" y="118440"/>
                  </a:lnTo>
                  <a:lnTo>
                    <a:pt x="16863" y="122992"/>
                  </a:lnTo>
                  <a:lnTo>
                    <a:pt x="24856" y="125639"/>
                  </a:lnTo>
                  <a:lnTo>
                    <a:pt x="33641" y="126469"/>
                  </a:lnTo>
                  <a:lnTo>
                    <a:pt x="42982" y="125521"/>
                  </a:lnTo>
                  <a:lnTo>
                    <a:pt x="52697" y="122990"/>
                  </a:lnTo>
                  <a:lnTo>
                    <a:pt x="62337" y="118852"/>
                  </a:lnTo>
                  <a:lnTo>
                    <a:pt x="71205" y="112803"/>
                  </a:lnTo>
                  <a:lnTo>
                    <a:pt x="78977" y="104845"/>
                  </a:lnTo>
                  <a:lnTo>
                    <a:pt x="85518" y="95248"/>
                  </a:lnTo>
                  <a:lnTo>
                    <a:pt x="90695" y="84365"/>
                  </a:lnTo>
                  <a:lnTo>
                    <a:pt x="94577" y="72537"/>
                  </a:lnTo>
                  <a:lnTo>
                    <a:pt x="97048" y="60359"/>
                  </a:lnTo>
                  <a:lnTo>
                    <a:pt x="97742" y="48650"/>
                  </a:lnTo>
                  <a:lnTo>
                    <a:pt x="96622" y="37828"/>
                  </a:lnTo>
                  <a:lnTo>
                    <a:pt x="94049" y="28229"/>
                  </a:lnTo>
                  <a:lnTo>
                    <a:pt x="90245" y="19353"/>
                  </a:lnTo>
                  <a:lnTo>
                    <a:pt x="83759" y="10425"/>
                  </a:lnTo>
                  <a:lnTo>
                    <a:pt x="721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90052" y="371587"/>
              <a:ext cx="168457" cy="165367"/>
            </a:xfrm>
            <a:custGeom>
              <a:avLst/>
              <a:gdLst/>
              <a:ahLst/>
              <a:cxnLst/>
              <a:rect l="0" t="0" r="0" b="0"/>
              <a:pathLst>
                <a:path w="168457" h="165367">
                  <a:moveTo>
                    <a:pt x="0" y="81138"/>
                  </a:moveTo>
                  <a:lnTo>
                    <a:pt x="8667" y="84206"/>
                  </a:lnTo>
                  <a:lnTo>
                    <a:pt x="15733" y="88268"/>
                  </a:lnTo>
                  <a:lnTo>
                    <a:pt x="21834" y="93766"/>
                  </a:lnTo>
                  <a:lnTo>
                    <a:pt x="27063" y="100698"/>
                  </a:lnTo>
                  <a:lnTo>
                    <a:pt x="31277" y="109144"/>
                  </a:lnTo>
                  <a:lnTo>
                    <a:pt x="34459" y="118918"/>
                  </a:lnTo>
                  <a:lnTo>
                    <a:pt x="35956" y="127082"/>
                  </a:lnTo>
                  <a:lnTo>
                    <a:pt x="35554" y="129611"/>
                  </a:lnTo>
                  <a:lnTo>
                    <a:pt x="34631" y="126731"/>
                  </a:lnTo>
                  <a:lnTo>
                    <a:pt x="33780" y="119814"/>
                  </a:lnTo>
                  <a:lnTo>
                    <a:pt x="33121" y="109870"/>
                  </a:lnTo>
                  <a:lnTo>
                    <a:pt x="32648" y="97678"/>
                  </a:lnTo>
                  <a:lnTo>
                    <a:pt x="32485" y="84183"/>
                  </a:lnTo>
                  <a:lnTo>
                    <a:pt x="32900" y="70475"/>
                  </a:lnTo>
                  <a:lnTo>
                    <a:pt x="33999" y="57169"/>
                  </a:lnTo>
                  <a:lnTo>
                    <a:pt x="35889" y="44617"/>
                  </a:lnTo>
                  <a:lnTo>
                    <a:pt x="38761" y="33100"/>
                  </a:lnTo>
                  <a:lnTo>
                    <a:pt x="42626" y="22662"/>
                  </a:lnTo>
                  <a:lnTo>
                    <a:pt x="47509" y="13651"/>
                  </a:lnTo>
                  <a:lnTo>
                    <a:pt x="53536" y="6792"/>
                  </a:lnTo>
                  <a:lnTo>
                    <a:pt x="60665" y="2293"/>
                  </a:lnTo>
                  <a:lnTo>
                    <a:pt x="68722" y="66"/>
                  </a:lnTo>
                  <a:lnTo>
                    <a:pt x="77501" y="0"/>
                  </a:lnTo>
                  <a:lnTo>
                    <a:pt x="86802" y="1810"/>
                  </a:lnTo>
                  <a:lnTo>
                    <a:pt x="96148" y="5277"/>
                  </a:lnTo>
                  <a:lnTo>
                    <a:pt x="104810" y="10336"/>
                  </a:lnTo>
                  <a:lnTo>
                    <a:pt x="112445" y="16808"/>
                  </a:lnTo>
                  <a:lnTo>
                    <a:pt x="119062" y="24422"/>
                  </a:lnTo>
                  <a:lnTo>
                    <a:pt x="124823" y="32902"/>
                  </a:lnTo>
                  <a:lnTo>
                    <a:pt x="129918" y="42017"/>
                  </a:lnTo>
                  <a:lnTo>
                    <a:pt x="134358" y="51747"/>
                  </a:lnTo>
                  <a:lnTo>
                    <a:pt x="137976" y="62264"/>
                  </a:lnTo>
                  <a:lnTo>
                    <a:pt x="140753" y="73595"/>
                  </a:lnTo>
                  <a:lnTo>
                    <a:pt x="142958" y="85475"/>
                  </a:lnTo>
                  <a:lnTo>
                    <a:pt x="145055" y="97450"/>
                  </a:lnTo>
                  <a:lnTo>
                    <a:pt x="147320" y="109237"/>
                  </a:lnTo>
                  <a:lnTo>
                    <a:pt x="149881" y="120490"/>
                  </a:lnTo>
                  <a:lnTo>
                    <a:pt x="153162" y="131923"/>
                  </a:lnTo>
                  <a:lnTo>
                    <a:pt x="158573" y="145656"/>
                  </a:lnTo>
                  <a:lnTo>
                    <a:pt x="168456" y="165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21720" y="38955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51"/>
                  </a:lnTo>
                  <a:lnTo>
                    <a:pt x="9578" y="35145"/>
                  </a:lnTo>
                  <a:lnTo>
                    <a:pt x="7062" y="45288"/>
                  </a:lnTo>
                  <a:lnTo>
                    <a:pt x="5051" y="56324"/>
                  </a:lnTo>
                  <a:lnTo>
                    <a:pt x="3535" y="67920"/>
                  </a:lnTo>
                  <a:lnTo>
                    <a:pt x="2274" y="80814"/>
                  </a:lnTo>
                  <a:lnTo>
                    <a:pt x="1159" y="9837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2248" y="26321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05948" y="374422"/>
              <a:ext cx="130569" cy="152465"/>
            </a:xfrm>
            <a:custGeom>
              <a:avLst/>
              <a:gdLst/>
              <a:ahLst/>
              <a:cxnLst/>
              <a:rect l="0" t="0" r="0" b="0"/>
              <a:pathLst>
                <a:path w="130569" h="152465">
                  <a:moveTo>
                    <a:pt x="105285" y="4603"/>
                  </a:moveTo>
                  <a:lnTo>
                    <a:pt x="96483" y="1804"/>
                  </a:lnTo>
                  <a:lnTo>
                    <a:pt x="88137" y="302"/>
                  </a:lnTo>
                  <a:lnTo>
                    <a:pt x="79438" y="0"/>
                  </a:lnTo>
                  <a:lnTo>
                    <a:pt x="70317" y="852"/>
                  </a:lnTo>
                  <a:lnTo>
                    <a:pt x="60822" y="2968"/>
                  </a:lnTo>
                  <a:lnTo>
                    <a:pt x="51049" y="6295"/>
                  </a:lnTo>
                  <a:lnTo>
                    <a:pt x="41725" y="10803"/>
                  </a:lnTo>
                  <a:lnTo>
                    <a:pt x="34145" y="16570"/>
                  </a:lnTo>
                  <a:lnTo>
                    <a:pt x="28886" y="23508"/>
                  </a:lnTo>
                  <a:lnTo>
                    <a:pt x="26342" y="30926"/>
                  </a:lnTo>
                  <a:lnTo>
                    <a:pt x="27055" y="37679"/>
                  </a:lnTo>
                  <a:lnTo>
                    <a:pt x="30985" y="43175"/>
                  </a:lnTo>
                  <a:lnTo>
                    <a:pt x="37656" y="47353"/>
                  </a:lnTo>
                  <a:lnTo>
                    <a:pt x="46469" y="50397"/>
                  </a:lnTo>
                  <a:lnTo>
                    <a:pt x="56858" y="52564"/>
                  </a:lnTo>
                  <a:lnTo>
                    <a:pt x="68047" y="54412"/>
                  </a:lnTo>
                  <a:lnTo>
                    <a:pt x="79081" y="56741"/>
                  </a:lnTo>
                  <a:lnTo>
                    <a:pt x="89452" y="59956"/>
                  </a:lnTo>
                  <a:lnTo>
                    <a:pt x="98885" y="64257"/>
                  </a:lnTo>
                  <a:lnTo>
                    <a:pt x="107157" y="69820"/>
                  </a:lnTo>
                  <a:lnTo>
                    <a:pt x="114274" y="76606"/>
                  </a:lnTo>
                  <a:lnTo>
                    <a:pt x="120241" y="84586"/>
                  </a:lnTo>
                  <a:lnTo>
                    <a:pt x="124968" y="93837"/>
                  </a:lnTo>
                  <a:lnTo>
                    <a:pt x="128509" y="104265"/>
                  </a:lnTo>
                  <a:lnTo>
                    <a:pt x="130568" y="115181"/>
                  </a:lnTo>
                  <a:lnTo>
                    <a:pt x="130445" y="125434"/>
                  </a:lnTo>
                  <a:lnTo>
                    <a:pt x="127942" y="134425"/>
                  </a:lnTo>
                  <a:lnTo>
                    <a:pt x="122989" y="141763"/>
                  </a:lnTo>
                  <a:lnTo>
                    <a:pt x="115396" y="147017"/>
                  </a:lnTo>
                  <a:lnTo>
                    <a:pt x="105327" y="150181"/>
                  </a:lnTo>
                  <a:lnTo>
                    <a:pt x="93363" y="151713"/>
                  </a:lnTo>
                  <a:lnTo>
                    <a:pt x="80287" y="152310"/>
                  </a:lnTo>
                  <a:lnTo>
                    <a:pt x="66661" y="152464"/>
                  </a:lnTo>
                  <a:lnTo>
                    <a:pt x="53202" y="152438"/>
                  </a:lnTo>
                  <a:lnTo>
                    <a:pt x="39445" y="152354"/>
                  </a:lnTo>
                  <a:lnTo>
                    <a:pt x="23072" y="152213"/>
                  </a:lnTo>
                  <a:lnTo>
                    <a:pt x="0" y="152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779316" y="1221305"/>
            <a:ext cx="652767" cy="1038863"/>
            <a:chOff x="1779316" y="1221305"/>
            <a:chExt cx="652767" cy="1038863"/>
          </a:xfrm>
        </p:grpSpPr>
        <p:sp>
          <p:nvSpPr>
            <p:cNvPr id="23" name="Freeform 22"/>
            <p:cNvSpPr/>
            <p:nvPr/>
          </p:nvSpPr>
          <p:spPr>
            <a:xfrm>
              <a:off x="2147813" y="1221305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5" y="27851"/>
                  </a:lnTo>
                  <a:lnTo>
                    <a:pt x="13265" y="38831"/>
                  </a:lnTo>
                  <a:lnTo>
                    <a:pt x="12416" y="50643"/>
                  </a:lnTo>
                  <a:lnTo>
                    <a:pt x="11819" y="63106"/>
                  </a:lnTo>
                  <a:lnTo>
                    <a:pt x="11405" y="76216"/>
                  </a:lnTo>
                  <a:lnTo>
                    <a:pt x="11120" y="90146"/>
                  </a:lnTo>
                  <a:lnTo>
                    <a:pt x="10927" y="104921"/>
                  </a:lnTo>
                  <a:lnTo>
                    <a:pt x="10796" y="120434"/>
                  </a:lnTo>
                  <a:lnTo>
                    <a:pt x="10708" y="136533"/>
                  </a:lnTo>
                  <a:lnTo>
                    <a:pt x="10649" y="153073"/>
                  </a:lnTo>
                  <a:lnTo>
                    <a:pt x="10609" y="170095"/>
                  </a:lnTo>
                  <a:lnTo>
                    <a:pt x="10582" y="187815"/>
                  </a:lnTo>
                  <a:lnTo>
                    <a:pt x="10560" y="206279"/>
                  </a:lnTo>
                  <a:lnTo>
                    <a:pt x="10375" y="224915"/>
                  </a:lnTo>
                  <a:lnTo>
                    <a:pt x="9719" y="242668"/>
                  </a:lnTo>
                  <a:lnTo>
                    <a:pt x="8465" y="259022"/>
                  </a:lnTo>
                  <a:lnTo>
                    <a:pt x="6808" y="274291"/>
                  </a:lnTo>
                  <a:lnTo>
                    <a:pt x="5158" y="289306"/>
                  </a:lnTo>
                  <a:lnTo>
                    <a:pt x="3753" y="304592"/>
                  </a:lnTo>
                  <a:lnTo>
                    <a:pt x="2660" y="320166"/>
                  </a:lnTo>
                  <a:lnTo>
                    <a:pt x="1851" y="335716"/>
                  </a:lnTo>
                  <a:lnTo>
                    <a:pt x="1272" y="351036"/>
                  </a:lnTo>
                  <a:lnTo>
                    <a:pt x="867" y="366072"/>
                  </a:lnTo>
                  <a:lnTo>
                    <a:pt x="588" y="380848"/>
                  </a:lnTo>
                  <a:lnTo>
                    <a:pt x="396" y="395395"/>
                  </a:lnTo>
                  <a:lnTo>
                    <a:pt x="266" y="409161"/>
                  </a:lnTo>
                  <a:lnTo>
                    <a:pt x="164" y="422356"/>
                  </a:lnTo>
                  <a:lnTo>
                    <a:pt x="81" y="43614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68243" y="1252891"/>
              <a:ext cx="221685" cy="317974"/>
            </a:xfrm>
            <a:custGeom>
              <a:avLst/>
              <a:gdLst/>
              <a:ahLst/>
              <a:cxnLst/>
              <a:rect l="0" t="0" r="0" b="0"/>
              <a:pathLst>
                <a:path w="221685" h="317974">
                  <a:moveTo>
                    <a:pt x="221684" y="200041"/>
                  </a:moveTo>
                  <a:lnTo>
                    <a:pt x="212816" y="203042"/>
                  </a:lnTo>
                  <a:lnTo>
                    <a:pt x="203829" y="206464"/>
                  </a:lnTo>
                  <a:lnTo>
                    <a:pt x="193838" y="210661"/>
                  </a:lnTo>
                  <a:lnTo>
                    <a:pt x="183030" y="215561"/>
                  </a:lnTo>
                  <a:lnTo>
                    <a:pt x="171867" y="221042"/>
                  </a:lnTo>
                  <a:lnTo>
                    <a:pt x="160662" y="226973"/>
                  </a:lnTo>
                  <a:lnTo>
                    <a:pt x="149550" y="233234"/>
                  </a:lnTo>
                  <a:lnTo>
                    <a:pt x="138565" y="239733"/>
                  </a:lnTo>
                  <a:lnTo>
                    <a:pt x="127699" y="246397"/>
                  </a:lnTo>
                  <a:lnTo>
                    <a:pt x="116930" y="253175"/>
                  </a:lnTo>
                  <a:lnTo>
                    <a:pt x="106232" y="260032"/>
                  </a:lnTo>
                  <a:lnTo>
                    <a:pt x="95587" y="266942"/>
                  </a:lnTo>
                  <a:lnTo>
                    <a:pt x="84979" y="273888"/>
                  </a:lnTo>
                  <a:lnTo>
                    <a:pt x="74396" y="280858"/>
                  </a:lnTo>
                  <a:lnTo>
                    <a:pt x="63835" y="287844"/>
                  </a:lnTo>
                  <a:lnTo>
                    <a:pt x="53455" y="294842"/>
                  </a:lnTo>
                  <a:lnTo>
                    <a:pt x="43559" y="301846"/>
                  </a:lnTo>
                  <a:lnTo>
                    <a:pt x="34277" y="308832"/>
                  </a:lnTo>
                  <a:lnTo>
                    <a:pt x="25720" y="314960"/>
                  </a:lnTo>
                  <a:lnTo>
                    <a:pt x="17456" y="317973"/>
                  </a:lnTo>
                  <a:lnTo>
                    <a:pt x="9735" y="316819"/>
                  </a:lnTo>
                  <a:lnTo>
                    <a:pt x="4232" y="312692"/>
                  </a:lnTo>
                  <a:lnTo>
                    <a:pt x="1140" y="306561"/>
                  </a:lnTo>
                  <a:lnTo>
                    <a:pt x="0" y="299044"/>
                  </a:lnTo>
                  <a:lnTo>
                    <a:pt x="298" y="290566"/>
                  </a:lnTo>
                  <a:lnTo>
                    <a:pt x="1618" y="281422"/>
                  </a:lnTo>
                  <a:lnTo>
                    <a:pt x="3812" y="271657"/>
                  </a:lnTo>
                  <a:lnTo>
                    <a:pt x="6966" y="261110"/>
                  </a:lnTo>
                  <a:lnTo>
                    <a:pt x="11053" y="249751"/>
                  </a:lnTo>
                  <a:lnTo>
                    <a:pt x="15934" y="237681"/>
                  </a:lnTo>
                  <a:lnTo>
                    <a:pt x="21436" y="225045"/>
                  </a:lnTo>
                  <a:lnTo>
                    <a:pt x="27394" y="211987"/>
                  </a:lnTo>
                  <a:lnTo>
                    <a:pt x="33514" y="198625"/>
                  </a:lnTo>
                  <a:lnTo>
                    <a:pt x="39388" y="185048"/>
                  </a:lnTo>
                  <a:lnTo>
                    <a:pt x="44818" y="171328"/>
                  </a:lnTo>
                  <a:lnTo>
                    <a:pt x="49785" y="157674"/>
                  </a:lnTo>
                  <a:lnTo>
                    <a:pt x="54355" y="144427"/>
                  </a:lnTo>
                  <a:lnTo>
                    <a:pt x="58616" y="131733"/>
                  </a:lnTo>
                  <a:lnTo>
                    <a:pt x="62647" y="119411"/>
                  </a:lnTo>
                  <a:lnTo>
                    <a:pt x="66516" y="107064"/>
                  </a:lnTo>
                  <a:lnTo>
                    <a:pt x="70271" y="94462"/>
                  </a:lnTo>
                  <a:lnTo>
                    <a:pt x="73946" y="81709"/>
                  </a:lnTo>
                  <a:lnTo>
                    <a:pt x="77567" y="69140"/>
                  </a:lnTo>
                  <a:lnTo>
                    <a:pt x="81147" y="56951"/>
                  </a:lnTo>
                  <a:lnTo>
                    <a:pt x="84547" y="45427"/>
                  </a:lnTo>
                  <a:lnTo>
                    <a:pt x="87811" y="33781"/>
                  </a:lnTo>
                  <a:lnTo>
                    <a:pt x="91227" y="19875"/>
                  </a:lnTo>
                  <a:lnTo>
                    <a:pt x="95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79316" y="1684559"/>
              <a:ext cx="610654" cy="105286"/>
            </a:xfrm>
            <a:custGeom>
              <a:avLst/>
              <a:gdLst/>
              <a:ahLst/>
              <a:cxnLst/>
              <a:rect l="0" t="0" r="0" b="0"/>
              <a:pathLst>
                <a:path w="610654" h="105286">
                  <a:moveTo>
                    <a:pt x="610653" y="0"/>
                  </a:moveTo>
                  <a:lnTo>
                    <a:pt x="598917" y="0"/>
                  </a:lnTo>
                  <a:lnTo>
                    <a:pt x="587788" y="0"/>
                  </a:lnTo>
                  <a:lnTo>
                    <a:pt x="576190" y="5"/>
                  </a:lnTo>
                  <a:lnTo>
                    <a:pt x="564029" y="177"/>
                  </a:lnTo>
                  <a:lnTo>
                    <a:pt x="551369" y="826"/>
                  </a:lnTo>
                  <a:lnTo>
                    <a:pt x="538304" y="2079"/>
                  </a:lnTo>
                  <a:lnTo>
                    <a:pt x="524606" y="3905"/>
                  </a:lnTo>
                  <a:lnTo>
                    <a:pt x="509744" y="6201"/>
                  </a:lnTo>
                  <a:lnTo>
                    <a:pt x="493522" y="8857"/>
                  </a:lnTo>
                  <a:lnTo>
                    <a:pt x="476053" y="11776"/>
                  </a:lnTo>
                  <a:lnTo>
                    <a:pt x="457569" y="14880"/>
                  </a:lnTo>
                  <a:lnTo>
                    <a:pt x="438319" y="18114"/>
                  </a:lnTo>
                  <a:lnTo>
                    <a:pt x="418511" y="21437"/>
                  </a:lnTo>
                  <a:lnTo>
                    <a:pt x="398309" y="24821"/>
                  </a:lnTo>
                  <a:lnTo>
                    <a:pt x="377828" y="28246"/>
                  </a:lnTo>
                  <a:lnTo>
                    <a:pt x="356991" y="31699"/>
                  </a:lnTo>
                  <a:lnTo>
                    <a:pt x="335550" y="35171"/>
                  </a:lnTo>
                  <a:lnTo>
                    <a:pt x="313435" y="38655"/>
                  </a:lnTo>
                  <a:lnTo>
                    <a:pt x="291363" y="42148"/>
                  </a:lnTo>
                  <a:lnTo>
                    <a:pt x="270682" y="45646"/>
                  </a:lnTo>
                  <a:lnTo>
                    <a:pt x="252022" y="49148"/>
                  </a:lnTo>
                  <a:lnTo>
                    <a:pt x="234866" y="52653"/>
                  </a:lnTo>
                  <a:lnTo>
                    <a:pt x="217969" y="56159"/>
                  </a:lnTo>
                  <a:lnTo>
                    <a:pt x="200558" y="59666"/>
                  </a:lnTo>
                  <a:lnTo>
                    <a:pt x="182385" y="63174"/>
                  </a:lnTo>
                  <a:lnTo>
                    <a:pt x="163480" y="66683"/>
                  </a:lnTo>
                  <a:lnTo>
                    <a:pt x="143984" y="70192"/>
                  </a:lnTo>
                  <a:lnTo>
                    <a:pt x="124534" y="73700"/>
                  </a:lnTo>
                  <a:lnTo>
                    <a:pt x="106175" y="77210"/>
                  </a:lnTo>
                  <a:lnTo>
                    <a:pt x="89393" y="80719"/>
                  </a:lnTo>
                  <a:lnTo>
                    <a:pt x="74163" y="84228"/>
                  </a:lnTo>
                  <a:lnTo>
                    <a:pt x="60233" y="87738"/>
                  </a:lnTo>
                  <a:lnTo>
                    <a:pt x="47317" y="91243"/>
                  </a:lnTo>
                  <a:lnTo>
                    <a:pt x="35602" y="94591"/>
                  </a:lnTo>
                  <a:lnTo>
                    <a:pt x="24600" y="97816"/>
                  </a:lnTo>
                  <a:lnTo>
                    <a:pt x="13341" y="10120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16859" y="1853015"/>
              <a:ext cx="19718" cy="379027"/>
            </a:xfrm>
            <a:custGeom>
              <a:avLst/>
              <a:gdLst/>
              <a:ahLst/>
              <a:cxnLst/>
              <a:rect l="0" t="0" r="0" b="0"/>
              <a:pathLst>
                <a:path w="19718" h="379027">
                  <a:moveTo>
                    <a:pt x="4612" y="0"/>
                  </a:moveTo>
                  <a:lnTo>
                    <a:pt x="1812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34"/>
                  </a:lnTo>
                  <a:lnTo>
                    <a:pt x="3002" y="68173"/>
                  </a:lnTo>
                  <a:lnTo>
                    <a:pt x="4177" y="80644"/>
                  </a:lnTo>
                  <a:lnTo>
                    <a:pt x="5812" y="93595"/>
                  </a:lnTo>
                  <a:lnTo>
                    <a:pt x="7739" y="107223"/>
                  </a:lnTo>
                  <a:lnTo>
                    <a:pt x="9579" y="122042"/>
                  </a:lnTo>
                  <a:lnTo>
                    <a:pt x="11114" y="138232"/>
                  </a:lnTo>
                  <a:lnTo>
                    <a:pt x="12297" y="155512"/>
                  </a:lnTo>
                  <a:lnTo>
                    <a:pt x="13166" y="173336"/>
                  </a:lnTo>
                  <a:lnTo>
                    <a:pt x="13790" y="191321"/>
                  </a:lnTo>
                  <a:lnTo>
                    <a:pt x="14395" y="209126"/>
                  </a:lnTo>
                  <a:lnTo>
                    <a:pt x="15341" y="226380"/>
                  </a:lnTo>
                  <a:lnTo>
                    <a:pt x="16789" y="242945"/>
                  </a:lnTo>
                  <a:lnTo>
                    <a:pt x="18407" y="258865"/>
                  </a:lnTo>
                  <a:lnTo>
                    <a:pt x="19500" y="274255"/>
                  </a:lnTo>
                  <a:lnTo>
                    <a:pt x="19717" y="289240"/>
                  </a:lnTo>
                  <a:lnTo>
                    <a:pt x="19193" y="303900"/>
                  </a:lnTo>
                  <a:lnTo>
                    <a:pt x="18327" y="320026"/>
                  </a:lnTo>
                  <a:lnTo>
                    <a:pt x="17038" y="342394"/>
                  </a:lnTo>
                  <a:lnTo>
                    <a:pt x="1514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59291" y="1855475"/>
              <a:ext cx="272792" cy="404693"/>
            </a:xfrm>
            <a:custGeom>
              <a:avLst/>
              <a:gdLst/>
              <a:ahLst/>
              <a:cxnLst/>
              <a:rect l="0" t="0" r="0" b="0"/>
              <a:pathLst>
                <a:path w="272792" h="404693">
                  <a:moveTo>
                    <a:pt x="9579" y="81768"/>
                  </a:moveTo>
                  <a:lnTo>
                    <a:pt x="3959" y="86798"/>
                  </a:lnTo>
                  <a:lnTo>
                    <a:pt x="846" y="85698"/>
                  </a:lnTo>
                  <a:lnTo>
                    <a:pt x="0" y="80744"/>
                  </a:lnTo>
                  <a:lnTo>
                    <a:pt x="715" y="73883"/>
                  </a:lnTo>
                  <a:lnTo>
                    <a:pt x="2598" y="65865"/>
                  </a:lnTo>
                  <a:lnTo>
                    <a:pt x="5594" y="57063"/>
                  </a:lnTo>
                  <a:lnTo>
                    <a:pt x="9606" y="47722"/>
                  </a:lnTo>
                  <a:lnTo>
                    <a:pt x="14620" y="38172"/>
                  </a:lnTo>
                  <a:lnTo>
                    <a:pt x="20750" y="28836"/>
                  </a:lnTo>
                  <a:lnTo>
                    <a:pt x="27955" y="19943"/>
                  </a:lnTo>
                  <a:lnTo>
                    <a:pt x="36067" y="12005"/>
                  </a:lnTo>
                  <a:lnTo>
                    <a:pt x="44884" y="5884"/>
                  </a:lnTo>
                  <a:lnTo>
                    <a:pt x="54217" y="1887"/>
                  </a:lnTo>
                  <a:lnTo>
                    <a:pt x="63753" y="0"/>
                  </a:lnTo>
                  <a:lnTo>
                    <a:pt x="73076" y="164"/>
                  </a:lnTo>
                  <a:lnTo>
                    <a:pt x="81968" y="2128"/>
                  </a:lnTo>
                  <a:lnTo>
                    <a:pt x="90244" y="5698"/>
                  </a:lnTo>
                  <a:lnTo>
                    <a:pt x="97656" y="10827"/>
                  </a:lnTo>
                  <a:lnTo>
                    <a:pt x="104160" y="17345"/>
                  </a:lnTo>
                  <a:lnTo>
                    <a:pt x="109868" y="24990"/>
                  </a:lnTo>
                  <a:lnTo>
                    <a:pt x="114944" y="33490"/>
                  </a:lnTo>
                  <a:lnTo>
                    <a:pt x="119548" y="42619"/>
                  </a:lnTo>
                  <a:lnTo>
                    <a:pt x="123812" y="52359"/>
                  </a:lnTo>
                  <a:lnTo>
                    <a:pt x="127836" y="62882"/>
                  </a:lnTo>
                  <a:lnTo>
                    <a:pt x="131691" y="74221"/>
                  </a:lnTo>
                  <a:lnTo>
                    <a:pt x="135263" y="86277"/>
                  </a:lnTo>
                  <a:lnTo>
                    <a:pt x="138283" y="98902"/>
                  </a:lnTo>
                  <a:lnTo>
                    <a:pt x="140646" y="111953"/>
                  </a:lnTo>
                  <a:lnTo>
                    <a:pt x="142401" y="125310"/>
                  </a:lnTo>
                  <a:lnTo>
                    <a:pt x="143662" y="138883"/>
                  </a:lnTo>
                  <a:lnTo>
                    <a:pt x="144543" y="152605"/>
                  </a:lnTo>
                  <a:lnTo>
                    <a:pt x="144983" y="166430"/>
                  </a:lnTo>
                  <a:lnTo>
                    <a:pt x="144754" y="180325"/>
                  </a:lnTo>
                  <a:lnTo>
                    <a:pt x="143785" y="194266"/>
                  </a:lnTo>
                  <a:lnTo>
                    <a:pt x="142152" y="208240"/>
                  </a:lnTo>
                  <a:lnTo>
                    <a:pt x="139986" y="222235"/>
                  </a:lnTo>
                  <a:lnTo>
                    <a:pt x="137417" y="236244"/>
                  </a:lnTo>
                  <a:lnTo>
                    <a:pt x="134557" y="250263"/>
                  </a:lnTo>
                  <a:lnTo>
                    <a:pt x="131491" y="264288"/>
                  </a:lnTo>
                  <a:lnTo>
                    <a:pt x="128283" y="278317"/>
                  </a:lnTo>
                  <a:lnTo>
                    <a:pt x="124977" y="292349"/>
                  </a:lnTo>
                  <a:lnTo>
                    <a:pt x="121605" y="306384"/>
                  </a:lnTo>
                  <a:lnTo>
                    <a:pt x="118183" y="320415"/>
                  </a:lnTo>
                  <a:lnTo>
                    <a:pt x="114562" y="334278"/>
                  </a:lnTo>
                  <a:lnTo>
                    <a:pt x="110446" y="347667"/>
                  </a:lnTo>
                  <a:lnTo>
                    <a:pt x="105706" y="360442"/>
                  </a:lnTo>
                  <a:lnTo>
                    <a:pt x="100217" y="372308"/>
                  </a:lnTo>
                  <a:lnTo>
                    <a:pt x="93775" y="382753"/>
                  </a:lnTo>
                  <a:lnTo>
                    <a:pt x="86369" y="391614"/>
                  </a:lnTo>
                  <a:lnTo>
                    <a:pt x="78294" y="398564"/>
                  </a:lnTo>
                  <a:lnTo>
                    <a:pt x="70035" y="402960"/>
                  </a:lnTo>
                  <a:lnTo>
                    <a:pt x="61891" y="404692"/>
                  </a:lnTo>
                  <a:lnTo>
                    <a:pt x="53967" y="404093"/>
                  </a:lnTo>
                  <a:lnTo>
                    <a:pt x="46267" y="401649"/>
                  </a:lnTo>
                  <a:lnTo>
                    <a:pt x="38764" y="397816"/>
                  </a:lnTo>
                  <a:lnTo>
                    <a:pt x="31743" y="392653"/>
                  </a:lnTo>
                  <a:lnTo>
                    <a:pt x="25779" y="385842"/>
                  </a:lnTo>
                  <a:lnTo>
                    <a:pt x="21101" y="377336"/>
                  </a:lnTo>
                  <a:lnTo>
                    <a:pt x="17620" y="367355"/>
                  </a:lnTo>
                  <a:lnTo>
                    <a:pt x="15118" y="356206"/>
                  </a:lnTo>
                  <a:lnTo>
                    <a:pt x="13364" y="344191"/>
                  </a:lnTo>
                  <a:lnTo>
                    <a:pt x="12320" y="331716"/>
                  </a:lnTo>
                  <a:lnTo>
                    <a:pt x="12135" y="319276"/>
                  </a:lnTo>
                  <a:lnTo>
                    <a:pt x="12826" y="307140"/>
                  </a:lnTo>
                  <a:lnTo>
                    <a:pt x="14442" y="295535"/>
                  </a:lnTo>
                  <a:lnTo>
                    <a:pt x="17129" y="284734"/>
                  </a:lnTo>
                  <a:lnTo>
                    <a:pt x="20874" y="274811"/>
                  </a:lnTo>
                  <a:lnTo>
                    <a:pt x="25848" y="265994"/>
                  </a:lnTo>
                  <a:lnTo>
                    <a:pt x="32468" y="258742"/>
                  </a:lnTo>
                  <a:lnTo>
                    <a:pt x="40808" y="253168"/>
                  </a:lnTo>
                  <a:lnTo>
                    <a:pt x="50493" y="249408"/>
                  </a:lnTo>
                  <a:lnTo>
                    <a:pt x="60903" y="247774"/>
                  </a:lnTo>
                  <a:lnTo>
                    <a:pt x="71601" y="248231"/>
                  </a:lnTo>
                  <a:lnTo>
                    <a:pt x="82205" y="250469"/>
                  </a:lnTo>
                  <a:lnTo>
                    <a:pt x="92318" y="254096"/>
                  </a:lnTo>
                  <a:lnTo>
                    <a:pt x="101782" y="258753"/>
                  </a:lnTo>
                  <a:lnTo>
                    <a:pt x="110627" y="264148"/>
                  </a:lnTo>
                  <a:lnTo>
                    <a:pt x="118962" y="270059"/>
                  </a:lnTo>
                  <a:lnTo>
                    <a:pt x="126907" y="276332"/>
                  </a:lnTo>
                  <a:lnTo>
                    <a:pt x="134568" y="283017"/>
                  </a:lnTo>
                  <a:lnTo>
                    <a:pt x="142026" y="290344"/>
                  </a:lnTo>
                  <a:lnTo>
                    <a:pt x="149344" y="298383"/>
                  </a:lnTo>
                  <a:lnTo>
                    <a:pt x="156566" y="306902"/>
                  </a:lnTo>
                  <a:lnTo>
                    <a:pt x="163721" y="315467"/>
                  </a:lnTo>
                  <a:lnTo>
                    <a:pt x="170831" y="323820"/>
                  </a:lnTo>
                  <a:lnTo>
                    <a:pt x="177911" y="331886"/>
                  </a:lnTo>
                  <a:lnTo>
                    <a:pt x="184971" y="339683"/>
                  </a:lnTo>
                  <a:lnTo>
                    <a:pt x="192022" y="347255"/>
                  </a:lnTo>
                  <a:lnTo>
                    <a:pt x="199233" y="354492"/>
                  </a:lnTo>
                  <a:lnTo>
                    <a:pt x="206912" y="361134"/>
                  </a:lnTo>
                  <a:lnTo>
                    <a:pt x="215188" y="367084"/>
                  </a:lnTo>
                  <a:lnTo>
                    <a:pt x="223956" y="372448"/>
                  </a:lnTo>
                  <a:lnTo>
                    <a:pt x="234040" y="378072"/>
                  </a:lnTo>
                  <a:lnTo>
                    <a:pt x="248563" y="385565"/>
                  </a:lnTo>
                  <a:lnTo>
                    <a:pt x="272791" y="397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769202" y="1158134"/>
            <a:ext cx="600125" cy="937038"/>
            <a:chOff x="3769202" y="1158134"/>
            <a:chExt cx="600125" cy="937038"/>
          </a:xfrm>
        </p:grpSpPr>
        <p:sp>
          <p:nvSpPr>
            <p:cNvPr id="29" name="Freeform 28"/>
            <p:cNvSpPr/>
            <p:nvPr/>
          </p:nvSpPr>
          <p:spPr>
            <a:xfrm>
              <a:off x="3979772" y="1168663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8651" y="11802"/>
                  </a:lnTo>
                  <a:lnTo>
                    <a:pt x="25869" y="23571"/>
                  </a:lnTo>
                  <a:lnTo>
                    <a:pt x="22974" y="36466"/>
                  </a:lnTo>
                  <a:lnTo>
                    <a:pt x="20107" y="50487"/>
                  </a:lnTo>
                  <a:lnTo>
                    <a:pt x="17590" y="65463"/>
                  </a:lnTo>
                  <a:lnTo>
                    <a:pt x="15579" y="81181"/>
                  </a:lnTo>
                  <a:lnTo>
                    <a:pt x="14067" y="97284"/>
                  </a:lnTo>
                  <a:lnTo>
                    <a:pt x="12972" y="113308"/>
                  </a:lnTo>
                  <a:lnTo>
                    <a:pt x="12199" y="129005"/>
                  </a:lnTo>
                  <a:lnTo>
                    <a:pt x="11663" y="144323"/>
                  </a:lnTo>
                  <a:lnTo>
                    <a:pt x="11295" y="159301"/>
                  </a:lnTo>
                  <a:lnTo>
                    <a:pt x="11044" y="174009"/>
                  </a:lnTo>
                  <a:lnTo>
                    <a:pt x="10875" y="188515"/>
                  </a:lnTo>
                  <a:lnTo>
                    <a:pt x="10760" y="202875"/>
                  </a:lnTo>
                  <a:lnTo>
                    <a:pt x="10679" y="217129"/>
                  </a:lnTo>
                  <a:lnTo>
                    <a:pt x="10455" y="231143"/>
                  </a:lnTo>
                  <a:lnTo>
                    <a:pt x="9772" y="244634"/>
                  </a:lnTo>
                  <a:lnTo>
                    <a:pt x="8500" y="257477"/>
                  </a:lnTo>
                  <a:lnTo>
                    <a:pt x="6823" y="269459"/>
                  </a:lnTo>
                  <a:lnTo>
                    <a:pt x="4985" y="281469"/>
                  </a:lnTo>
                  <a:lnTo>
                    <a:pt x="2820" y="29567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58756" y="1158134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461" y="11802"/>
                  </a:lnTo>
                  <a:lnTo>
                    <a:pt x="9821" y="23571"/>
                  </a:lnTo>
                  <a:lnTo>
                    <a:pt x="8529" y="36462"/>
                  </a:lnTo>
                  <a:lnTo>
                    <a:pt x="6843" y="50310"/>
                  </a:lnTo>
                  <a:lnTo>
                    <a:pt x="5174" y="64638"/>
                  </a:lnTo>
                  <a:lnTo>
                    <a:pt x="3761" y="79116"/>
                  </a:lnTo>
                  <a:lnTo>
                    <a:pt x="2663" y="93912"/>
                  </a:lnTo>
                  <a:lnTo>
                    <a:pt x="1852" y="109585"/>
                  </a:lnTo>
                  <a:lnTo>
                    <a:pt x="1273" y="126377"/>
                  </a:lnTo>
                  <a:lnTo>
                    <a:pt x="867" y="143906"/>
                  </a:lnTo>
                  <a:lnTo>
                    <a:pt x="587" y="161373"/>
                  </a:lnTo>
                  <a:lnTo>
                    <a:pt x="396" y="178308"/>
                  </a:lnTo>
                  <a:lnTo>
                    <a:pt x="266" y="194595"/>
                  </a:lnTo>
                  <a:lnTo>
                    <a:pt x="178" y="210292"/>
                  </a:lnTo>
                  <a:lnTo>
                    <a:pt x="120" y="225515"/>
                  </a:lnTo>
                  <a:lnTo>
                    <a:pt x="80" y="240383"/>
                  </a:lnTo>
                  <a:lnTo>
                    <a:pt x="54" y="254993"/>
                  </a:lnTo>
                  <a:lnTo>
                    <a:pt x="36" y="269408"/>
                  </a:lnTo>
                  <a:lnTo>
                    <a:pt x="24" y="283271"/>
                  </a:lnTo>
                  <a:lnTo>
                    <a:pt x="14" y="297281"/>
                  </a:lnTo>
                  <a:lnTo>
                    <a:pt x="7" y="31378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69202" y="1516103"/>
              <a:ext cx="526425" cy="31587"/>
            </a:xfrm>
            <a:custGeom>
              <a:avLst/>
              <a:gdLst/>
              <a:ahLst/>
              <a:cxnLst/>
              <a:rect l="0" t="0" r="0" b="0"/>
              <a:pathLst>
                <a:path w="526425" h="31587">
                  <a:moveTo>
                    <a:pt x="526424" y="0"/>
                  </a:moveTo>
                  <a:lnTo>
                    <a:pt x="517556" y="2867"/>
                  </a:lnTo>
                  <a:lnTo>
                    <a:pt x="508569" y="5009"/>
                  </a:lnTo>
                  <a:lnTo>
                    <a:pt x="498574" y="6612"/>
                  </a:lnTo>
                  <a:lnTo>
                    <a:pt x="487593" y="7793"/>
                  </a:lnTo>
                  <a:lnTo>
                    <a:pt x="475781" y="8641"/>
                  </a:lnTo>
                  <a:lnTo>
                    <a:pt x="463328" y="9243"/>
                  </a:lnTo>
                  <a:lnTo>
                    <a:pt x="450563" y="9830"/>
                  </a:lnTo>
                  <a:lnTo>
                    <a:pt x="437931" y="10763"/>
                  </a:lnTo>
                  <a:lnTo>
                    <a:pt x="425649" y="12205"/>
                  </a:lnTo>
                  <a:lnTo>
                    <a:pt x="413267" y="13988"/>
                  </a:lnTo>
                  <a:lnTo>
                    <a:pt x="399817" y="15725"/>
                  </a:lnTo>
                  <a:lnTo>
                    <a:pt x="384843" y="17187"/>
                  </a:lnTo>
                  <a:lnTo>
                    <a:pt x="368699" y="18320"/>
                  </a:lnTo>
                  <a:lnTo>
                    <a:pt x="352244" y="19154"/>
                  </a:lnTo>
                  <a:lnTo>
                    <a:pt x="336012" y="19750"/>
                  </a:lnTo>
                  <a:lnTo>
                    <a:pt x="319706" y="20167"/>
                  </a:lnTo>
                  <a:lnTo>
                    <a:pt x="302409" y="20454"/>
                  </a:lnTo>
                  <a:lnTo>
                    <a:pt x="283661" y="20651"/>
                  </a:lnTo>
                  <a:lnTo>
                    <a:pt x="263475" y="20784"/>
                  </a:lnTo>
                  <a:lnTo>
                    <a:pt x="242083" y="20874"/>
                  </a:lnTo>
                  <a:lnTo>
                    <a:pt x="219763" y="20939"/>
                  </a:lnTo>
                  <a:lnTo>
                    <a:pt x="196925" y="21153"/>
                  </a:lnTo>
                  <a:lnTo>
                    <a:pt x="174075" y="21828"/>
                  </a:lnTo>
                  <a:lnTo>
                    <a:pt x="151498" y="23095"/>
                  </a:lnTo>
                  <a:lnTo>
                    <a:pt x="129595" y="24760"/>
                  </a:lnTo>
                  <a:lnTo>
                    <a:pt x="108953" y="26416"/>
                  </a:lnTo>
                  <a:lnTo>
                    <a:pt x="89781" y="27824"/>
                  </a:lnTo>
                  <a:lnTo>
                    <a:pt x="72165" y="28923"/>
                  </a:lnTo>
                  <a:lnTo>
                    <a:pt x="54313" y="29854"/>
                  </a:lnTo>
                  <a:lnTo>
                    <a:pt x="32421" y="306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48186" y="1726673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10529" y="11802"/>
                  </a:lnTo>
                  <a:lnTo>
                    <a:pt x="10529" y="23572"/>
                  </a:lnTo>
                  <a:lnTo>
                    <a:pt x="10529" y="36462"/>
                  </a:lnTo>
                  <a:lnTo>
                    <a:pt x="10529" y="50310"/>
                  </a:lnTo>
                  <a:lnTo>
                    <a:pt x="10529" y="64638"/>
                  </a:lnTo>
                  <a:lnTo>
                    <a:pt x="10529" y="79112"/>
                  </a:lnTo>
                  <a:lnTo>
                    <a:pt x="10529" y="93735"/>
                  </a:lnTo>
                  <a:lnTo>
                    <a:pt x="10529" y="108759"/>
                  </a:lnTo>
                  <a:lnTo>
                    <a:pt x="10524" y="124302"/>
                  </a:lnTo>
                  <a:lnTo>
                    <a:pt x="10351" y="140179"/>
                  </a:lnTo>
                  <a:lnTo>
                    <a:pt x="9703" y="155998"/>
                  </a:lnTo>
                  <a:lnTo>
                    <a:pt x="8455" y="171526"/>
                  </a:lnTo>
                  <a:lnTo>
                    <a:pt x="6793" y="186685"/>
                  </a:lnTo>
                  <a:lnTo>
                    <a:pt x="4966" y="203267"/>
                  </a:lnTo>
                  <a:lnTo>
                    <a:pt x="2812" y="22607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32508" y="1716953"/>
              <a:ext cx="336819" cy="378219"/>
            </a:xfrm>
            <a:custGeom>
              <a:avLst/>
              <a:gdLst/>
              <a:ahLst/>
              <a:cxnLst/>
              <a:rect l="0" t="0" r="0" b="0"/>
              <a:pathLst>
                <a:path w="336819" h="378219">
                  <a:moveTo>
                    <a:pt x="20963" y="30777"/>
                  </a:moveTo>
                  <a:lnTo>
                    <a:pt x="26898" y="24910"/>
                  </a:lnTo>
                  <a:lnTo>
                    <a:pt x="33103" y="19345"/>
                  </a:lnTo>
                  <a:lnTo>
                    <a:pt x="40198" y="13560"/>
                  </a:lnTo>
                  <a:lnTo>
                    <a:pt x="48138" y="7998"/>
                  </a:lnTo>
                  <a:lnTo>
                    <a:pt x="56785" y="3612"/>
                  </a:lnTo>
                  <a:lnTo>
                    <a:pt x="65975" y="853"/>
                  </a:lnTo>
                  <a:lnTo>
                    <a:pt x="75402" y="0"/>
                  </a:lnTo>
                  <a:lnTo>
                    <a:pt x="84643" y="1403"/>
                  </a:lnTo>
                  <a:lnTo>
                    <a:pt x="93478" y="5025"/>
                  </a:lnTo>
                  <a:lnTo>
                    <a:pt x="101714" y="10694"/>
                  </a:lnTo>
                  <a:lnTo>
                    <a:pt x="109098" y="18304"/>
                  </a:lnTo>
                  <a:lnTo>
                    <a:pt x="115583" y="27598"/>
                  </a:lnTo>
                  <a:lnTo>
                    <a:pt x="121278" y="38071"/>
                  </a:lnTo>
                  <a:lnTo>
                    <a:pt x="126345" y="49083"/>
                  </a:lnTo>
                  <a:lnTo>
                    <a:pt x="130939" y="60235"/>
                  </a:lnTo>
                  <a:lnTo>
                    <a:pt x="135026" y="71670"/>
                  </a:lnTo>
                  <a:lnTo>
                    <a:pt x="138399" y="83946"/>
                  </a:lnTo>
                  <a:lnTo>
                    <a:pt x="140999" y="97314"/>
                  </a:lnTo>
                  <a:lnTo>
                    <a:pt x="142745" y="111565"/>
                  </a:lnTo>
                  <a:lnTo>
                    <a:pt x="143468" y="126210"/>
                  </a:lnTo>
                  <a:lnTo>
                    <a:pt x="143174" y="140917"/>
                  </a:lnTo>
                  <a:lnTo>
                    <a:pt x="142010" y="155538"/>
                  </a:lnTo>
                  <a:lnTo>
                    <a:pt x="140167" y="170035"/>
                  </a:lnTo>
                  <a:lnTo>
                    <a:pt x="137818" y="184409"/>
                  </a:lnTo>
                  <a:lnTo>
                    <a:pt x="135107" y="198518"/>
                  </a:lnTo>
                  <a:lnTo>
                    <a:pt x="132142" y="212079"/>
                  </a:lnTo>
                  <a:lnTo>
                    <a:pt x="128997" y="224982"/>
                  </a:lnTo>
                  <a:lnTo>
                    <a:pt x="125564" y="237275"/>
                  </a:lnTo>
                  <a:lnTo>
                    <a:pt x="121574" y="249071"/>
                  </a:lnTo>
                  <a:lnTo>
                    <a:pt x="116923" y="260491"/>
                  </a:lnTo>
                  <a:lnTo>
                    <a:pt x="111664" y="271635"/>
                  </a:lnTo>
                  <a:lnTo>
                    <a:pt x="105908" y="282585"/>
                  </a:lnTo>
                  <a:lnTo>
                    <a:pt x="99767" y="293391"/>
                  </a:lnTo>
                  <a:lnTo>
                    <a:pt x="93016" y="303768"/>
                  </a:lnTo>
                  <a:lnTo>
                    <a:pt x="85120" y="313130"/>
                  </a:lnTo>
                  <a:lnTo>
                    <a:pt x="75885" y="321227"/>
                  </a:lnTo>
                  <a:lnTo>
                    <a:pt x="65581" y="327644"/>
                  </a:lnTo>
                  <a:lnTo>
                    <a:pt x="54747" y="331674"/>
                  </a:lnTo>
                  <a:lnTo>
                    <a:pt x="43766" y="333152"/>
                  </a:lnTo>
                  <a:lnTo>
                    <a:pt x="33139" y="332212"/>
                  </a:lnTo>
                  <a:lnTo>
                    <a:pt x="23544" y="329006"/>
                  </a:lnTo>
                  <a:lnTo>
                    <a:pt x="15254" y="323848"/>
                  </a:lnTo>
                  <a:lnTo>
                    <a:pt x="8521" y="316982"/>
                  </a:lnTo>
                  <a:lnTo>
                    <a:pt x="3740" y="308488"/>
                  </a:lnTo>
                  <a:lnTo>
                    <a:pt x="936" y="298566"/>
                  </a:lnTo>
                  <a:lnTo>
                    <a:pt x="0" y="287821"/>
                  </a:lnTo>
                  <a:lnTo>
                    <a:pt x="876" y="277151"/>
                  </a:lnTo>
                  <a:lnTo>
                    <a:pt x="3349" y="267053"/>
                  </a:lnTo>
                  <a:lnTo>
                    <a:pt x="7107" y="257647"/>
                  </a:lnTo>
                  <a:lnTo>
                    <a:pt x="11838" y="248869"/>
                  </a:lnTo>
                  <a:lnTo>
                    <a:pt x="17284" y="240603"/>
                  </a:lnTo>
                  <a:lnTo>
                    <a:pt x="23566" y="233051"/>
                  </a:lnTo>
                  <a:lnTo>
                    <a:pt x="31146" y="226723"/>
                  </a:lnTo>
                  <a:lnTo>
                    <a:pt x="40169" y="221800"/>
                  </a:lnTo>
                  <a:lnTo>
                    <a:pt x="50331" y="218324"/>
                  </a:lnTo>
                  <a:lnTo>
                    <a:pt x="61070" y="216357"/>
                  </a:lnTo>
                  <a:lnTo>
                    <a:pt x="71997" y="215780"/>
                  </a:lnTo>
                  <a:lnTo>
                    <a:pt x="82926" y="216510"/>
                  </a:lnTo>
                  <a:lnTo>
                    <a:pt x="93790" y="218588"/>
                  </a:lnTo>
                  <a:lnTo>
                    <a:pt x="104581" y="221908"/>
                  </a:lnTo>
                  <a:lnTo>
                    <a:pt x="115471" y="226253"/>
                  </a:lnTo>
                  <a:lnTo>
                    <a:pt x="126781" y="231386"/>
                  </a:lnTo>
                  <a:lnTo>
                    <a:pt x="138647" y="237096"/>
                  </a:lnTo>
                  <a:lnTo>
                    <a:pt x="150720" y="243217"/>
                  </a:lnTo>
                  <a:lnTo>
                    <a:pt x="162293" y="249625"/>
                  </a:lnTo>
                  <a:lnTo>
                    <a:pt x="173005" y="256230"/>
                  </a:lnTo>
                  <a:lnTo>
                    <a:pt x="182993" y="262971"/>
                  </a:lnTo>
                  <a:lnTo>
                    <a:pt x="192695" y="269802"/>
                  </a:lnTo>
                  <a:lnTo>
                    <a:pt x="202409" y="276700"/>
                  </a:lnTo>
                  <a:lnTo>
                    <a:pt x="212255" y="283808"/>
                  </a:lnTo>
                  <a:lnTo>
                    <a:pt x="222259" y="291418"/>
                  </a:lnTo>
                  <a:lnTo>
                    <a:pt x="232408" y="299649"/>
                  </a:lnTo>
                  <a:lnTo>
                    <a:pt x="242835" y="308295"/>
                  </a:lnTo>
                  <a:lnTo>
                    <a:pt x="253822" y="316946"/>
                  </a:lnTo>
                  <a:lnTo>
                    <a:pt x="265463" y="325357"/>
                  </a:lnTo>
                  <a:lnTo>
                    <a:pt x="277382" y="333461"/>
                  </a:lnTo>
                  <a:lnTo>
                    <a:pt x="288849" y="341283"/>
                  </a:lnTo>
                  <a:lnTo>
                    <a:pt x="299477" y="348867"/>
                  </a:lnTo>
                  <a:lnTo>
                    <a:pt x="308930" y="355968"/>
                  </a:lnTo>
                  <a:lnTo>
                    <a:pt x="317685" y="362741"/>
                  </a:lnTo>
                  <a:lnTo>
                    <a:pt x="326505" y="369780"/>
                  </a:lnTo>
                  <a:lnTo>
                    <a:pt x="336818" y="378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926715" y="3350737"/>
            <a:ext cx="547483" cy="1009039"/>
            <a:chOff x="1926715" y="3350737"/>
            <a:chExt cx="547483" cy="1009039"/>
          </a:xfrm>
        </p:grpSpPr>
        <p:sp>
          <p:nvSpPr>
            <p:cNvPr id="35" name="Freeform 34"/>
            <p:cNvSpPr/>
            <p:nvPr/>
          </p:nvSpPr>
          <p:spPr>
            <a:xfrm>
              <a:off x="2095171" y="3350737"/>
              <a:ext cx="275972" cy="396711"/>
            </a:xfrm>
            <a:custGeom>
              <a:avLst/>
              <a:gdLst/>
              <a:ahLst/>
              <a:cxnLst/>
              <a:rect l="0" t="0" r="0" b="0"/>
              <a:pathLst>
                <a:path w="275972" h="396711">
                  <a:moveTo>
                    <a:pt x="263212" y="7853"/>
                  </a:moveTo>
                  <a:lnTo>
                    <a:pt x="251477" y="7853"/>
                  </a:lnTo>
                  <a:lnTo>
                    <a:pt x="240348" y="7853"/>
                  </a:lnTo>
                  <a:lnTo>
                    <a:pt x="228745" y="7853"/>
                  </a:lnTo>
                  <a:lnTo>
                    <a:pt x="216411" y="7853"/>
                  </a:lnTo>
                  <a:lnTo>
                    <a:pt x="203103" y="7853"/>
                  </a:lnTo>
                  <a:lnTo>
                    <a:pt x="188802" y="7849"/>
                  </a:lnTo>
                  <a:lnTo>
                    <a:pt x="173971" y="7676"/>
                  </a:lnTo>
                  <a:lnTo>
                    <a:pt x="159406" y="7028"/>
                  </a:lnTo>
                  <a:lnTo>
                    <a:pt x="145536" y="5779"/>
                  </a:lnTo>
                  <a:lnTo>
                    <a:pt x="132277" y="4126"/>
                  </a:lnTo>
                  <a:lnTo>
                    <a:pt x="119227" y="2478"/>
                  </a:lnTo>
                  <a:lnTo>
                    <a:pt x="106118" y="1080"/>
                  </a:lnTo>
                  <a:lnTo>
                    <a:pt x="93008" y="160"/>
                  </a:lnTo>
                  <a:lnTo>
                    <a:pt x="80191" y="0"/>
                  </a:lnTo>
                  <a:lnTo>
                    <a:pt x="67842" y="694"/>
                  </a:lnTo>
                  <a:lnTo>
                    <a:pt x="56616" y="2805"/>
                  </a:lnTo>
                  <a:lnTo>
                    <a:pt x="47673" y="7416"/>
                  </a:lnTo>
                  <a:lnTo>
                    <a:pt x="41445" y="14889"/>
                  </a:lnTo>
                  <a:lnTo>
                    <a:pt x="37723" y="24807"/>
                  </a:lnTo>
                  <a:lnTo>
                    <a:pt x="36041" y="36362"/>
                  </a:lnTo>
                  <a:lnTo>
                    <a:pt x="35900" y="48908"/>
                  </a:lnTo>
                  <a:lnTo>
                    <a:pt x="36716" y="62039"/>
                  </a:lnTo>
                  <a:lnTo>
                    <a:pt x="37851" y="75518"/>
                  </a:lnTo>
                  <a:lnTo>
                    <a:pt x="38939" y="89206"/>
                  </a:lnTo>
                  <a:lnTo>
                    <a:pt x="40003" y="103022"/>
                  </a:lnTo>
                  <a:lnTo>
                    <a:pt x="41331" y="116917"/>
                  </a:lnTo>
                  <a:lnTo>
                    <a:pt x="43079" y="130862"/>
                  </a:lnTo>
                  <a:lnTo>
                    <a:pt x="45255" y="144841"/>
                  </a:lnTo>
                  <a:lnTo>
                    <a:pt x="47796" y="158839"/>
                  </a:lnTo>
                  <a:lnTo>
                    <a:pt x="50620" y="172846"/>
                  </a:lnTo>
                  <a:lnTo>
                    <a:pt x="53653" y="186694"/>
                  </a:lnTo>
                  <a:lnTo>
                    <a:pt x="56835" y="200073"/>
                  </a:lnTo>
                  <a:lnTo>
                    <a:pt x="60135" y="212819"/>
                  </a:lnTo>
                  <a:lnTo>
                    <a:pt x="63998" y="223848"/>
                  </a:lnTo>
                  <a:lnTo>
                    <a:pt x="68981" y="229957"/>
                  </a:lnTo>
                  <a:lnTo>
                    <a:pt x="74368" y="229540"/>
                  </a:lnTo>
                  <a:lnTo>
                    <a:pt x="79206" y="224554"/>
                  </a:lnTo>
                  <a:lnTo>
                    <a:pt x="83636" y="216756"/>
                  </a:lnTo>
                  <a:lnTo>
                    <a:pt x="88183" y="207446"/>
                  </a:lnTo>
                  <a:lnTo>
                    <a:pt x="93145" y="197412"/>
                  </a:lnTo>
                  <a:lnTo>
                    <a:pt x="98749" y="187384"/>
                  </a:lnTo>
                  <a:lnTo>
                    <a:pt x="105250" y="178171"/>
                  </a:lnTo>
                  <a:lnTo>
                    <a:pt x="112696" y="170129"/>
                  </a:lnTo>
                  <a:lnTo>
                    <a:pt x="121133" y="163557"/>
                  </a:lnTo>
                  <a:lnTo>
                    <a:pt x="130697" y="158881"/>
                  </a:lnTo>
                  <a:lnTo>
                    <a:pt x="141347" y="156146"/>
                  </a:lnTo>
                  <a:lnTo>
                    <a:pt x="152752" y="155256"/>
                  </a:lnTo>
                  <a:lnTo>
                    <a:pt x="164399" y="156162"/>
                  </a:lnTo>
                  <a:lnTo>
                    <a:pt x="175966" y="158655"/>
                  </a:lnTo>
                  <a:lnTo>
                    <a:pt x="187172" y="162427"/>
                  </a:lnTo>
                  <a:lnTo>
                    <a:pt x="197696" y="167167"/>
                  </a:lnTo>
                  <a:lnTo>
                    <a:pt x="207440" y="172609"/>
                  </a:lnTo>
                  <a:lnTo>
                    <a:pt x="216475" y="178549"/>
                  </a:lnTo>
                  <a:lnTo>
                    <a:pt x="224937" y="184835"/>
                  </a:lnTo>
                  <a:lnTo>
                    <a:pt x="232964" y="191363"/>
                  </a:lnTo>
                  <a:lnTo>
                    <a:pt x="240509" y="198221"/>
                  </a:lnTo>
                  <a:lnTo>
                    <a:pt x="247357" y="205664"/>
                  </a:lnTo>
                  <a:lnTo>
                    <a:pt x="253448" y="213791"/>
                  </a:lnTo>
                  <a:lnTo>
                    <a:pt x="258861" y="222708"/>
                  </a:lnTo>
                  <a:lnTo>
                    <a:pt x="263731" y="232604"/>
                  </a:lnTo>
                  <a:lnTo>
                    <a:pt x="268183" y="243492"/>
                  </a:lnTo>
                  <a:lnTo>
                    <a:pt x="272005" y="255398"/>
                  </a:lnTo>
                  <a:lnTo>
                    <a:pt x="274667" y="268445"/>
                  </a:lnTo>
                  <a:lnTo>
                    <a:pt x="275971" y="282581"/>
                  </a:lnTo>
                  <a:lnTo>
                    <a:pt x="275862" y="297140"/>
                  </a:lnTo>
                  <a:lnTo>
                    <a:pt x="274269" y="310992"/>
                  </a:lnTo>
                  <a:lnTo>
                    <a:pt x="271302" y="323563"/>
                  </a:lnTo>
                  <a:lnTo>
                    <a:pt x="267039" y="334798"/>
                  </a:lnTo>
                  <a:lnTo>
                    <a:pt x="261437" y="344886"/>
                  </a:lnTo>
                  <a:lnTo>
                    <a:pt x="254592" y="354075"/>
                  </a:lnTo>
                  <a:lnTo>
                    <a:pt x="246557" y="362434"/>
                  </a:lnTo>
                  <a:lnTo>
                    <a:pt x="237261" y="369845"/>
                  </a:lnTo>
                  <a:lnTo>
                    <a:pt x="226781" y="376314"/>
                  </a:lnTo>
                  <a:lnTo>
                    <a:pt x="215150" y="381815"/>
                  </a:lnTo>
                  <a:lnTo>
                    <a:pt x="202287" y="386213"/>
                  </a:lnTo>
                  <a:lnTo>
                    <a:pt x="188266" y="389541"/>
                  </a:lnTo>
                  <a:lnTo>
                    <a:pt x="173445" y="391962"/>
                  </a:lnTo>
                  <a:lnTo>
                    <a:pt x="158351" y="393678"/>
                  </a:lnTo>
                  <a:lnTo>
                    <a:pt x="143311" y="394872"/>
                  </a:lnTo>
                  <a:lnTo>
                    <a:pt x="128450" y="395693"/>
                  </a:lnTo>
                  <a:lnTo>
                    <a:pt x="113786" y="396252"/>
                  </a:lnTo>
                  <a:lnTo>
                    <a:pt x="99296" y="396627"/>
                  </a:lnTo>
                  <a:lnTo>
                    <a:pt x="85107" y="396710"/>
                  </a:lnTo>
                  <a:lnTo>
                    <a:pt x="71493" y="396234"/>
                  </a:lnTo>
                  <a:lnTo>
                    <a:pt x="58562" y="395101"/>
                  </a:lnTo>
                  <a:lnTo>
                    <a:pt x="46521" y="393517"/>
                  </a:lnTo>
                  <a:lnTo>
                    <a:pt x="34464" y="391750"/>
                  </a:lnTo>
                  <a:lnTo>
                    <a:pt x="20214" y="389645"/>
                  </a:lnTo>
                  <a:lnTo>
                    <a:pt x="0" y="386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26715" y="3803465"/>
              <a:ext cx="547483" cy="49966"/>
            </a:xfrm>
            <a:custGeom>
              <a:avLst/>
              <a:gdLst/>
              <a:ahLst/>
              <a:cxnLst/>
              <a:rect l="0" t="0" r="0" b="0"/>
              <a:pathLst>
                <a:path w="547483" h="49966">
                  <a:moveTo>
                    <a:pt x="547482" y="7851"/>
                  </a:moveTo>
                  <a:lnTo>
                    <a:pt x="535679" y="7784"/>
                  </a:lnTo>
                  <a:lnTo>
                    <a:pt x="523910" y="7143"/>
                  </a:lnTo>
                  <a:lnTo>
                    <a:pt x="511006" y="5851"/>
                  </a:lnTo>
                  <a:lnTo>
                    <a:pt x="496640" y="4164"/>
                  </a:lnTo>
                  <a:lnTo>
                    <a:pt x="480366" y="2496"/>
                  </a:lnTo>
                  <a:lnTo>
                    <a:pt x="462156" y="1088"/>
                  </a:lnTo>
                  <a:lnTo>
                    <a:pt x="442920" y="162"/>
                  </a:lnTo>
                  <a:lnTo>
                    <a:pt x="424248" y="0"/>
                  </a:lnTo>
                  <a:lnTo>
                    <a:pt x="406994" y="669"/>
                  </a:lnTo>
                  <a:lnTo>
                    <a:pt x="391144" y="1917"/>
                  </a:lnTo>
                  <a:lnTo>
                    <a:pt x="376198" y="3285"/>
                  </a:lnTo>
                  <a:lnTo>
                    <a:pt x="361737" y="4496"/>
                  </a:lnTo>
                  <a:lnTo>
                    <a:pt x="347514" y="5460"/>
                  </a:lnTo>
                  <a:lnTo>
                    <a:pt x="333402" y="6179"/>
                  </a:lnTo>
                  <a:lnTo>
                    <a:pt x="319340" y="6699"/>
                  </a:lnTo>
                  <a:lnTo>
                    <a:pt x="305298" y="7064"/>
                  </a:lnTo>
                  <a:lnTo>
                    <a:pt x="291264" y="7317"/>
                  </a:lnTo>
                  <a:lnTo>
                    <a:pt x="277231" y="7490"/>
                  </a:lnTo>
                  <a:lnTo>
                    <a:pt x="263198" y="7608"/>
                  </a:lnTo>
                  <a:lnTo>
                    <a:pt x="249164" y="7688"/>
                  </a:lnTo>
                  <a:lnTo>
                    <a:pt x="235124" y="7746"/>
                  </a:lnTo>
                  <a:lnTo>
                    <a:pt x="220916" y="7955"/>
                  </a:lnTo>
                  <a:lnTo>
                    <a:pt x="206231" y="8627"/>
                  </a:lnTo>
                  <a:lnTo>
                    <a:pt x="190945" y="9897"/>
                  </a:lnTo>
                  <a:lnTo>
                    <a:pt x="175255" y="11733"/>
                  </a:lnTo>
                  <a:lnTo>
                    <a:pt x="159570" y="14037"/>
                  </a:lnTo>
                  <a:lnTo>
                    <a:pt x="144129" y="16697"/>
                  </a:lnTo>
                  <a:lnTo>
                    <a:pt x="128999" y="19619"/>
                  </a:lnTo>
                  <a:lnTo>
                    <a:pt x="114153" y="22726"/>
                  </a:lnTo>
                  <a:lnTo>
                    <a:pt x="99537" y="25962"/>
                  </a:lnTo>
                  <a:lnTo>
                    <a:pt x="85094" y="29286"/>
                  </a:lnTo>
                  <a:lnTo>
                    <a:pt x="70777" y="32671"/>
                  </a:lnTo>
                  <a:lnTo>
                    <a:pt x="56566" y="36092"/>
                  </a:lnTo>
                  <a:lnTo>
                    <a:pt x="43040" y="39384"/>
                  </a:lnTo>
                  <a:lnTo>
                    <a:pt x="30039" y="42566"/>
                  </a:lnTo>
                  <a:lnTo>
                    <a:pt x="16418" y="45914"/>
                  </a:lnTo>
                  <a:lnTo>
                    <a:pt x="0" y="49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60153" y="3927129"/>
              <a:ext cx="257010" cy="432647"/>
            </a:xfrm>
            <a:custGeom>
              <a:avLst/>
              <a:gdLst/>
              <a:ahLst/>
              <a:cxnLst/>
              <a:rect l="0" t="0" r="0" b="0"/>
              <a:pathLst>
                <a:path w="257010" h="432647">
                  <a:moveTo>
                    <a:pt x="177173" y="0"/>
                  </a:moveTo>
                  <a:lnTo>
                    <a:pt x="168439" y="5935"/>
                  </a:lnTo>
                  <a:lnTo>
                    <a:pt x="160732" y="12139"/>
                  </a:lnTo>
                  <a:lnTo>
                    <a:pt x="153330" y="19240"/>
                  </a:lnTo>
                  <a:lnTo>
                    <a:pt x="146069" y="27352"/>
                  </a:lnTo>
                  <a:lnTo>
                    <a:pt x="138890" y="36647"/>
                  </a:lnTo>
                  <a:lnTo>
                    <a:pt x="131760" y="47091"/>
                  </a:lnTo>
                  <a:lnTo>
                    <a:pt x="124497" y="58344"/>
                  </a:lnTo>
                  <a:lnTo>
                    <a:pt x="116782" y="69881"/>
                  </a:lnTo>
                  <a:lnTo>
                    <a:pt x="108482" y="81382"/>
                  </a:lnTo>
                  <a:lnTo>
                    <a:pt x="99789" y="92880"/>
                  </a:lnTo>
                  <a:lnTo>
                    <a:pt x="91108" y="104666"/>
                  </a:lnTo>
                  <a:lnTo>
                    <a:pt x="82676" y="116888"/>
                  </a:lnTo>
                  <a:lnTo>
                    <a:pt x="74558" y="129384"/>
                  </a:lnTo>
                  <a:lnTo>
                    <a:pt x="66727" y="141780"/>
                  </a:lnTo>
                  <a:lnTo>
                    <a:pt x="59128" y="153871"/>
                  </a:lnTo>
                  <a:lnTo>
                    <a:pt x="51701" y="165942"/>
                  </a:lnTo>
                  <a:lnTo>
                    <a:pt x="44402" y="178644"/>
                  </a:lnTo>
                  <a:lnTo>
                    <a:pt x="37195" y="192299"/>
                  </a:lnTo>
                  <a:lnTo>
                    <a:pt x="30219" y="206742"/>
                  </a:lnTo>
                  <a:lnTo>
                    <a:pt x="23760" y="221516"/>
                  </a:lnTo>
                  <a:lnTo>
                    <a:pt x="17940" y="236309"/>
                  </a:lnTo>
                  <a:lnTo>
                    <a:pt x="12879" y="250988"/>
                  </a:lnTo>
                  <a:lnTo>
                    <a:pt x="8778" y="265523"/>
                  </a:lnTo>
                  <a:lnTo>
                    <a:pt x="5651" y="279927"/>
                  </a:lnTo>
                  <a:lnTo>
                    <a:pt x="3364" y="294226"/>
                  </a:lnTo>
                  <a:lnTo>
                    <a:pt x="1738" y="308446"/>
                  </a:lnTo>
                  <a:lnTo>
                    <a:pt x="608" y="322606"/>
                  </a:lnTo>
                  <a:lnTo>
                    <a:pt x="0" y="336557"/>
                  </a:lnTo>
                  <a:lnTo>
                    <a:pt x="116" y="350005"/>
                  </a:lnTo>
                  <a:lnTo>
                    <a:pt x="1012" y="362825"/>
                  </a:lnTo>
                  <a:lnTo>
                    <a:pt x="2767" y="374891"/>
                  </a:lnTo>
                  <a:lnTo>
                    <a:pt x="5548" y="386001"/>
                  </a:lnTo>
                  <a:lnTo>
                    <a:pt x="9351" y="396138"/>
                  </a:lnTo>
                  <a:lnTo>
                    <a:pt x="14194" y="405267"/>
                  </a:lnTo>
                  <a:lnTo>
                    <a:pt x="20194" y="413261"/>
                  </a:lnTo>
                  <a:lnTo>
                    <a:pt x="27309" y="420150"/>
                  </a:lnTo>
                  <a:lnTo>
                    <a:pt x="35527" y="425778"/>
                  </a:lnTo>
                  <a:lnTo>
                    <a:pt x="44946" y="429735"/>
                  </a:lnTo>
                  <a:lnTo>
                    <a:pt x="55509" y="431952"/>
                  </a:lnTo>
                  <a:lnTo>
                    <a:pt x="67195" y="432646"/>
                  </a:lnTo>
                  <a:lnTo>
                    <a:pt x="80096" y="432131"/>
                  </a:lnTo>
                  <a:lnTo>
                    <a:pt x="94137" y="430714"/>
                  </a:lnTo>
                  <a:lnTo>
                    <a:pt x="108802" y="428646"/>
                  </a:lnTo>
                  <a:lnTo>
                    <a:pt x="123259" y="426121"/>
                  </a:lnTo>
                  <a:lnTo>
                    <a:pt x="137049" y="423275"/>
                  </a:lnTo>
                  <a:lnTo>
                    <a:pt x="149916" y="420044"/>
                  </a:lnTo>
                  <a:lnTo>
                    <a:pt x="161639" y="416190"/>
                  </a:lnTo>
                  <a:lnTo>
                    <a:pt x="172226" y="411631"/>
                  </a:lnTo>
                  <a:lnTo>
                    <a:pt x="181845" y="406432"/>
                  </a:lnTo>
                  <a:lnTo>
                    <a:pt x="190708" y="400717"/>
                  </a:lnTo>
                  <a:lnTo>
                    <a:pt x="199011" y="394608"/>
                  </a:lnTo>
                  <a:lnTo>
                    <a:pt x="206913" y="388048"/>
                  </a:lnTo>
                  <a:lnTo>
                    <a:pt x="214534" y="380813"/>
                  </a:lnTo>
                  <a:lnTo>
                    <a:pt x="221957" y="372834"/>
                  </a:lnTo>
                  <a:lnTo>
                    <a:pt x="229078" y="364188"/>
                  </a:lnTo>
                  <a:lnTo>
                    <a:pt x="235634" y="355006"/>
                  </a:lnTo>
                  <a:lnTo>
                    <a:pt x="241519" y="345417"/>
                  </a:lnTo>
                  <a:lnTo>
                    <a:pt x="246623" y="335366"/>
                  </a:lnTo>
                  <a:lnTo>
                    <a:pt x="250753" y="324635"/>
                  </a:lnTo>
                  <a:lnTo>
                    <a:pt x="253895" y="313160"/>
                  </a:lnTo>
                  <a:lnTo>
                    <a:pt x="256022" y="301183"/>
                  </a:lnTo>
                  <a:lnTo>
                    <a:pt x="257009" y="289144"/>
                  </a:lnTo>
                  <a:lnTo>
                    <a:pt x="256886" y="277310"/>
                  </a:lnTo>
                  <a:lnTo>
                    <a:pt x="255500" y="265923"/>
                  </a:lnTo>
                  <a:lnTo>
                    <a:pt x="252442" y="255276"/>
                  </a:lnTo>
                  <a:lnTo>
                    <a:pt x="247643" y="245455"/>
                  </a:lnTo>
                  <a:lnTo>
                    <a:pt x="241318" y="236538"/>
                  </a:lnTo>
                  <a:lnTo>
                    <a:pt x="233785" y="228688"/>
                  </a:lnTo>
                  <a:lnTo>
                    <a:pt x="225350" y="221895"/>
                  </a:lnTo>
                  <a:lnTo>
                    <a:pt x="216264" y="216332"/>
                  </a:lnTo>
                  <a:lnTo>
                    <a:pt x="206720" y="212417"/>
                  </a:lnTo>
                  <a:lnTo>
                    <a:pt x="196860" y="210228"/>
                  </a:lnTo>
                  <a:lnTo>
                    <a:pt x="186783" y="209554"/>
                  </a:lnTo>
                  <a:lnTo>
                    <a:pt x="176558" y="210082"/>
                  </a:lnTo>
                  <a:lnTo>
                    <a:pt x="166233" y="211517"/>
                  </a:lnTo>
                  <a:lnTo>
                    <a:pt x="155841" y="213936"/>
                  </a:lnTo>
                  <a:lnTo>
                    <a:pt x="145404" y="217761"/>
                  </a:lnTo>
                  <a:lnTo>
                    <a:pt x="134936" y="223111"/>
                  </a:lnTo>
                  <a:lnTo>
                    <a:pt x="124449" y="229822"/>
                  </a:lnTo>
                  <a:lnTo>
                    <a:pt x="113947" y="237622"/>
                  </a:lnTo>
                  <a:lnTo>
                    <a:pt x="103442" y="246246"/>
                  </a:lnTo>
                  <a:lnTo>
                    <a:pt x="93098" y="255629"/>
                  </a:lnTo>
                  <a:lnTo>
                    <a:pt x="83226" y="265904"/>
                  </a:lnTo>
                  <a:lnTo>
                    <a:pt x="73956" y="277074"/>
                  </a:lnTo>
                  <a:lnTo>
                    <a:pt x="65257" y="289015"/>
                  </a:lnTo>
                  <a:lnTo>
                    <a:pt x="57027" y="301563"/>
                  </a:lnTo>
                  <a:lnTo>
                    <a:pt x="49161" y="314551"/>
                  </a:lnTo>
                  <a:lnTo>
                    <a:pt x="41670" y="327633"/>
                  </a:lnTo>
                  <a:lnTo>
                    <a:pt x="33850" y="341768"/>
                  </a:lnTo>
                  <a:lnTo>
                    <a:pt x="23892" y="360431"/>
                  </a:lnTo>
                  <a:lnTo>
                    <a:pt x="871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748145" y="3220717"/>
            <a:ext cx="547482" cy="1054450"/>
            <a:chOff x="3748145" y="3220717"/>
            <a:chExt cx="547482" cy="1054450"/>
          </a:xfrm>
        </p:grpSpPr>
        <p:sp>
          <p:nvSpPr>
            <p:cNvPr id="39" name="Freeform 38"/>
            <p:cNvSpPr/>
            <p:nvPr/>
          </p:nvSpPr>
          <p:spPr>
            <a:xfrm>
              <a:off x="3853430" y="3220717"/>
              <a:ext cx="328663" cy="382158"/>
            </a:xfrm>
            <a:custGeom>
              <a:avLst/>
              <a:gdLst/>
              <a:ahLst/>
              <a:cxnLst/>
              <a:rect l="0" t="0" r="0" b="0"/>
              <a:pathLst>
                <a:path w="328663" h="382158">
                  <a:moveTo>
                    <a:pt x="168456" y="32588"/>
                  </a:moveTo>
                  <a:lnTo>
                    <a:pt x="162588" y="38456"/>
                  </a:lnTo>
                  <a:lnTo>
                    <a:pt x="157023" y="44020"/>
                  </a:lnTo>
                  <a:lnTo>
                    <a:pt x="151224" y="49819"/>
                  </a:lnTo>
                  <a:lnTo>
                    <a:pt x="145144" y="55900"/>
                  </a:lnTo>
                  <a:lnTo>
                    <a:pt x="138814" y="62230"/>
                  </a:lnTo>
                  <a:lnTo>
                    <a:pt x="132296" y="68712"/>
                  </a:lnTo>
                  <a:lnTo>
                    <a:pt x="125990" y="73667"/>
                  </a:lnTo>
                  <a:lnTo>
                    <a:pt x="121039" y="74641"/>
                  </a:lnTo>
                  <a:lnTo>
                    <a:pt x="118469" y="71723"/>
                  </a:lnTo>
                  <a:lnTo>
                    <a:pt x="118320" y="66041"/>
                  </a:lnTo>
                  <a:lnTo>
                    <a:pt x="120184" y="58587"/>
                  </a:lnTo>
                  <a:lnTo>
                    <a:pt x="123583" y="50189"/>
                  </a:lnTo>
                  <a:lnTo>
                    <a:pt x="128099" y="41567"/>
                  </a:lnTo>
                  <a:lnTo>
                    <a:pt x="133409" y="33111"/>
                  </a:lnTo>
                  <a:lnTo>
                    <a:pt x="139438" y="25112"/>
                  </a:lnTo>
                  <a:lnTo>
                    <a:pt x="146319" y="17878"/>
                  </a:lnTo>
                  <a:lnTo>
                    <a:pt x="154066" y="11497"/>
                  </a:lnTo>
                  <a:lnTo>
                    <a:pt x="162728" y="6210"/>
                  </a:lnTo>
                  <a:lnTo>
                    <a:pt x="172453" y="2479"/>
                  </a:lnTo>
                  <a:lnTo>
                    <a:pt x="183213" y="419"/>
                  </a:lnTo>
                  <a:lnTo>
                    <a:pt x="194523" y="0"/>
                  </a:lnTo>
                  <a:lnTo>
                    <a:pt x="205575" y="1231"/>
                  </a:lnTo>
                  <a:lnTo>
                    <a:pt x="215926" y="3951"/>
                  </a:lnTo>
                  <a:lnTo>
                    <a:pt x="225331" y="8047"/>
                  </a:lnTo>
                  <a:lnTo>
                    <a:pt x="233576" y="13536"/>
                  </a:lnTo>
                  <a:lnTo>
                    <a:pt x="240666" y="20300"/>
                  </a:lnTo>
                  <a:lnTo>
                    <a:pt x="246444" y="28112"/>
                  </a:lnTo>
                  <a:lnTo>
                    <a:pt x="250510" y="36725"/>
                  </a:lnTo>
                  <a:lnTo>
                    <a:pt x="252799" y="45925"/>
                  </a:lnTo>
                  <a:lnTo>
                    <a:pt x="253372" y="55542"/>
                  </a:lnTo>
                  <a:lnTo>
                    <a:pt x="252245" y="65451"/>
                  </a:lnTo>
                  <a:lnTo>
                    <a:pt x="249599" y="75555"/>
                  </a:lnTo>
                  <a:lnTo>
                    <a:pt x="245723" y="85628"/>
                  </a:lnTo>
                  <a:lnTo>
                    <a:pt x="240913" y="95318"/>
                  </a:lnTo>
                  <a:lnTo>
                    <a:pt x="235419" y="104461"/>
                  </a:lnTo>
                  <a:lnTo>
                    <a:pt x="229274" y="112906"/>
                  </a:lnTo>
                  <a:lnTo>
                    <a:pt x="222319" y="120433"/>
                  </a:lnTo>
                  <a:lnTo>
                    <a:pt x="214532" y="127000"/>
                  </a:lnTo>
                  <a:lnTo>
                    <a:pt x="206184" y="132241"/>
                  </a:lnTo>
                  <a:lnTo>
                    <a:pt x="197735" y="135407"/>
                  </a:lnTo>
                  <a:lnTo>
                    <a:pt x="189492" y="136252"/>
                  </a:lnTo>
                  <a:lnTo>
                    <a:pt x="182694" y="134283"/>
                  </a:lnTo>
                  <a:lnTo>
                    <a:pt x="179321" y="129672"/>
                  </a:lnTo>
                  <a:lnTo>
                    <a:pt x="179902" y="124534"/>
                  </a:lnTo>
                  <a:lnTo>
                    <a:pt x="184029" y="120416"/>
                  </a:lnTo>
                  <a:lnTo>
                    <a:pt x="190993" y="117866"/>
                  </a:lnTo>
                  <a:lnTo>
                    <a:pt x="200083" y="117009"/>
                  </a:lnTo>
                  <a:lnTo>
                    <a:pt x="210709" y="117894"/>
                  </a:lnTo>
                  <a:lnTo>
                    <a:pt x="222406" y="120352"/>
                  </a:lnTo>
                  <a:lnTo>
                    <a:pt x="234516" y="124090"/>
                  </a:lnTo>
                  <a:lnTo>
                    <a:pt x="246189" y="128802"/>
                  </a:lnTo>
                  <a:lnTo>
                    <a:pt x="257002" y="134228"/>
                  </a:lnTo>
                  <a:lnTo>
                    <a:pt x="266906" y="140325"/>
                  </a:lnTo>
                  <a:lnTo>
                    <a:pt x="276028" y="147249"/>
                  </a:lnTo>
                  <a:lnTo>
                    <a:pt x="284533" y="155022"/>
                  </a:lnTo>
                  <a:lnTo>
                    <a:pt x="292417" y="163701"/>
                  </a:lnTo>
                  <a:lnTo>
                    <a:pt x="299501" y="173437"/>
                  </a:lnTo>
                  <a:lnTo>
                    <a:pt x="305753" y="184212"/>
                  </a:lnTo>
                  <a:lnTo>
                    <a:pt x="311276" y="195873"/>
                  </a:lnTo>
                  <a:lnTo>
                    <a:pt x="316220" y="208224"/>
                  </a:lnTo>
                  <a:lnTo>
                    <a:pt x="320724" y="221083"/>
                  </a:lnTo>
                  <a:lnTo>
                    <a:pt x="324579" y="234141"/>
                  </a:lnTo>
                  <a:lnTo>
                    <a:pt x="327264" y="246979"/>
                  </a:lnTo>
                  <a:lnTo>
                    <a:pt x="328587" y="259391"/>
                  </a:lnTo>
                  <a:lnTo>
                    <a:pt x="328662" y="271352"/>
                  </a:lnTo>
                  <a:lnTo>
                    <a:pt x="327724" y="282924"/>
                  </a:lnTo>
                  <a:lnTo>
                    <a:pt x="326010" y="294192"/>
                  </a:lnTo>
                  <a:lnTo>
                    <a:pt x="323403" y="305235"/>
                  </a:lnTo>
                  <a:lnTo>
                    <a:pt x="319450" y="316118"/>
                  </a:lnTo>
                  <a:lnTo>
                    <a:pt x="314014" y="326878"/>
                  </a:lnTo>
                  <a:lnTo>
                    <a:pt x="307246" y="337225"/>
                  </a:lnTo>
                  <a:lnTo>
                    <a:pt x="299407" y="346567"/>
                  </a:lnTo>
                  <a:lnTo>
                    <a:pt x="290758" y="354663"/>
                  </a:lnTo>
                  <a:lnTo>
                    <a:pt x="281359" y="361591"/>
                  </a:lnTo>
                  <a:lnTo>
                    <a:pt x="271072" y="367560"/>
                  </a:lnTo>
                  <a:lnTo>
                    <a:pt x="259889" y="372790"/>
                  </a:lnTo>
                  <a:lnTo>
                    <a:pt x="247770" y="377150"/>
                  </a:lnTo>
                  <a:lnTo>
                    <a:pt x="234571" y="380183"/>
                  </a:lnTo>
                  <a:lnTo>
                    <a:pt x="220318" y="381748"/>
                  </a:lnTo>
                  <a:lnTo>
                    <a:pt x="205169" y="382157"/>
                  </a:lnTo>
                  <a:lnTo>
                    <a:pt x="189323" y="381975"/>
                  </a:lnTo>
                  <a:lnTo>
                    <a:pt x="172964" y="381592"/>
                  </a:lnTo>
                  <a:lnTo>
                    <a:pt x="156404" y="381032"/>
                  </a:lnTo>
                  <a:lnTo>
                    <a:pt x="140059" y="380057"/>
                  </a:lnTo>
                  <a:lnTo>
                    <a:pt x="124141" y="378557"/>
                  </a:lnTo>
                  <a:lnTo>
                    <a:pt x="108673" y="376720"/>
                  </a:lnTo>
                  <a:lnTo>
                    <a:pt x="93593" y="374940"/>
                  </a:lnTo>
                  <a:lnTo>
                    <a:pt x="78825" y="373446"/>
                  </a:lnTo>
                  <a:lnTo>
                    <a:pt x="64511" y="372288"/>
                  </a:lnTo>
                  <a:lnTo>
                    <a:pt x="49398" y="371309"/>
                  </a:lnTo>
                  <a:lnTo>
                    <a:pt x="29920" y="370429"/>
                  </a:lnTo>
                  <a:lnTo>
                    <a:pt x="0" y="369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748145" y="3674882"/>
              <a:ext cx="547482" cy="31150"/>
            </a:xfrm>
            <a:custGeom>
              <a:avLst/>
              <a:gdLst/>
              <a:ahLst/>
              <a:cxnLst/>
              <a:rect l="0" t="0" r="0" b="0"/>
              <a:pathLst>
                <a:path w="547482" h="31150">
                  <a:moveTo>
                    <a:pt x="547481" y="20620"/>
                  </a:moveTo>
                  <a:lnTo>
                    <a:pt x="532880" y="17753"/>
                  </a:lnTo>
                  <a:lnTo>
                    <a:pt x="519609" y="15612"/>
                  </a:lnTo>
                  <a:lnTo>
                    <a:pt x="506407" y="14004"/>
                  </a:lnTo>
                  <a:lnTo>
                    <a:pt x="493066" y="12651"/>
                  </a:lnTo>
                  <a:lnTo>
                    <a:pt x="479557" y="11154"/>
                  </a:lnTo>
                  <a:lnTo>
                    <a:pt x="465894" y="9308"/>
                  </a:lnTo>
                  <a:lnTo>
                    <a:pt x="451782" y="7241"/>
                  </a:lnTo>
                  <a:lnTo>
                    <a:pt x="436636" y="5308"/>
                  </a:lnTo>
                  <a:lnTo>
                    <a:pt x="420221" y="3712"/>
                  </a:lnTo>
                  <a:lnTo>
                    <a:pt x="402620" y="2488"/>
                  </a:lnTo>
                  <a:lnTo>
                    <a:pt x="384049" y="1592"/>
                  </a:lnTo>
                  <a:lnTo>
                    <a:pt x="364748" y="955"/>
                  </a:lnTo>
                  <a:lnTo>
                    <a:pt x="345247" y="510"/>
                  </a:lnTo>
                  <a:lnTo>
                    <a:pt x="326314" y="204"/>
                  </a:lnTo>
                  <a:lnTo>
                    <a:pt x="308318" y="0"/>
                  </a:lnTo>
                  <a:lnTo>
                    <a:pt x="290947" y="31"/>
                  </a:lnTo>
                  <a:lnTo>
                    <a:pt x="273442" y="584"/>
                  </a:lnTo>
                  <a:lnTo>
                    <a:pt x="255363" y="1768"/>
                  </a:lnTo>
                  <a:lnTo>
                    <a:pt x="236607" y="3378"/>
                  </a:lnTo>
                  <a:lnTo>
                    <a:pt x="217243" y="4997"/>
                  </a:lnTo>
                  <a:lnTo>
                    <a:pt x="197395" y="6385"/>
                  </a:lnTo>
                  <a:lnTo>
                    <a:pt x="177182" y="7638"/>
                  </a:lnTo>
                  <a:lnTo>
                    <a:pt x="156707" y="9085"/>
                  </a:lnTo>
                  <a:lnTo>
                    <a:pt x="136057" y="10906"/>
                  </a:lnTo>
                  <a:lnTo>
                    <a:pt x="115615" y="12960"/>
                  </a:lnTo>
                  <a:lnTo>
                    <a:pt x="96037" y="14885"/>
                  </a:lnTo>
                  <a:lnTo>
                    <a:pt x="77623" y="16482"/>
                  </a:lnTo>
                  <a:lnTo>
                    <a:pt x="60733" y="17908"/>
                  </a:lnTo>
                  <a:lnTo>
                    <a:pt x="44199" y="19838"/>
                  </a:lnTo>
                  <a:lnTo>
                    <a:pt x="25456" y="23558"/>
                  </a:lnTo>
                  <a:lnTo>
                    <a:pt x="0" y="31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42901" y="3769202"/>
              <a:ext cx="257416" cy="505965"/>
            </a:xfrm>
            <a:custGeom>
              <a:avLst/>
              <a:gdLst/>
              <a:ahLst/>
              <a:cxnLst/>
              <a:rect l="0" t="0" r="0" b="0"/>
              <a:pathLst>
                <a:path w="257416" h="505965">
                  <a:moveTo>
                    <a:pt x="242156" y="0"/>
                  </a:moveTo>
                  <a:lnTo>
                    <a:pt x="233421" y="3135"/>
                  </a:lnTo>
                  <a:lnTo>
                    <a:pt x="225715" y="7837"/>
                  </a:lnTo>
                  <a:lnTo>
                    <a:pt x="218313" y="14617"/>
                  </a:lnTo>
                  <a:lnTo>
                    <a:pt x="211051" y="22891"/>
                  </a:lnTo>
                  <a:lnTo>
                    <a:pt x="203873" y="31709"/>
                  </a:lnTo>
                  <a:lnTo>
                    <a:pt x="196743" y="40475"/>
                  </a:lnTo>
                  <a:lnTo>
                    <a:pt x="189479" y="49278"/>
                  </a:lnTo>
                  <a:lnTo>
                    <a:pt x="181765" y="58695"/>
                  </a:lnTo>
                  <a:lnTo>
                    <a:pt x="173465" y="69016"/>
                  </a:lnTo>
                  <a:lnTo>
                    <a:pt x="164772" y="79910"/>
                  </a:lnTo>
                  <a:lnTo>
                    <a:pt x="156090" y="90624"/>
                  </a:lnTo>
                  <a:lnTo>
                    <a:pt x="147664" y="100726"/>
                  </a:lnTo>
                  <a:lnTo>
                    <a:pt x="139719" y="110290"/>
                  </a:lnTo>
                  <a:lnTo>
                    <a:pt x="132536" y="119700"/>
                  </a:lnTo>
                  <a:lnTo>
                    <a:pt x="126185" y="129209"/>
                  </a:lnTo>
                  <a:lnTo>
                    <a:pt x="120412" y="138748"/>
                  </a:lnTo>
                  <a:lnTo>
                    <a:pt x="114760" y="148013"/>
                  </a:lnTo>
                  <a:lnTo>
                    <a:pt x="108956" y="156847"/>
                  </a:lnTo>
                  <a:lnTo>
                    <a:pt x="103072" y="165408"/>
                  </a:lnTo>
                  <a:lnTo>
                    <a:pt x="97422" y="174070"/>
                  </a:lnTo>
                  <a:lnTo>
                    <a:pt x="92170" y="183047"/>
                  </a:lnTo>
                  <a:lnTo>
                    <a:pt x="87169" y="192380"/>
                  </a:lnTo>
                  <a:lnTo>
                    <a:pt x="82051" y="202032"/>
                  </a:lnTo>
                  <a:lnTo>
                    <a:pt x="76613" y="211936"/>
                  </a:lnTo>
                  <a:lnTo>
                    <a:pt x="70977" y="222028"/>
                  </a:lnTo>
                  <a:lnTo>
                    <a:pt x="65494" y="232256"/>
                  </a:lnTo>
                  <a:lnTo>
                    <a:pt x="60360" y="242580"/>
                  </a:lnTo>
                  <a:lnTo>
                    <a:pt x="55607" y="252969"/>
                  </a:lnTo>
                  <a:lnTo>
                    <a:pt x="51189" y="263403"/>
                  </a:lnTo>
                  <a:lnTo>
                    <a:pt x="47033" y="273878"/>
                  </a:lnTo>
                  <a:lnTo>
                    <a:pt x="43073" y="284710"/>
                  </a:lnTo>
                  <a:lnTo>
                    <a:pt x="39253" y="296506"/>
                  </a:lnTo>
                  <a:lnTo>
                    <a:pt x="35532" y="309513"/>
                  </a:lnTo>
                  <a:lnTo>
                    <a:pt x="31879" y="323335"/>
                  </a:lnTo>
                  <a:lnTo>
                    <a:pt x="28273" y="337151"/>
                  </a:lnTo>
                  <a:lnTo>
                    <a:pt x="24703" y="350488"/>
                  </a:lnTo>
                  <a:lnTo>
                    <a:pt x="21323" y="363544"/>
                  </a:lnTo>
                  <a:lnTo>
                    <a:pt x="18433" y="376983"/>
                  </a:lnTo>
                  <a:lnTo>
                    <a:pt x="16161" y="391163"/>
                  </a:lnTo>
                  <a:lnTo>
                    <a:pt x="14637" y="405806"/>
                  </a:lnTo>
                  <a:lnTo>
                    <a:pt x="14064" y="420189"/>
                  </a:lnTo>
                  <a:lnTo>
                    <a:pt x="14462" y="433905"/>
                  </a:lnTo>
                  <a:lnTo>
                    <a:pt x="15865" y="446878"/>
                  </a:lnTo>
                  <a:lnTo>
                    <a:pt x="18402" y="459198"/>
                  </a:lnTo>
                  <a:lnTo>
                    <a:pt x="22043" y="470987"/>
                  </a:lnTo>
                  <a:lnTo>
                    <a:pt x="26946" y="481886"/>
                  </a:lnTo>
                  <a:lnTo>
                    <a:pt x="33517" y="491081"/>
                  </a:lnTo>
                  <a:lnTo>
                    <a:pt x="41824" y="498258"/>
                  </a:lnTo>
                  <a:lnTo>
                    <a:pt x="51487" y="503248"/>
                  </a:lnTo>
                  <a:lnTo>
                    <a:pt x="61883" y="505781"/>
                  </a:lnTo>
                  <a:lnTo>
                    <a:pt x="72575" y="505964"/>
                  </a:lnTo>
                  <a:lnTo>
                    <a:pt x="83346" y="504173"/>
                  </a:lnTo>
                  <a:lnTo>
                    <a:pt x="94102" y="500852"/>
                  </a:lnTo>
                  <a:lnTo>
                    <a:pt x="104816" y="496401"/>
                  </a:lnTo>
                  <a:lnTo>
                    <a:pt x="115485" y="490975"/>
                  </a:lnTo>
                  <a:lnTo>
                    <a:pt x="126116" y="484512"/>
                  </a:lnTo>
                  <a:lnTo>
                    <a:pt x="136716" y="477055"/>
                  </a:lnTo>
                  <a:lnTo>
                    <a:pt x="147294" y="468760"/>
                  </a:lnTo>
                  <a:lnTo>
                    <a:pt x="157857" y="459815"/>
                  </a:lnTo>
                  <a:lnTo>
                    <a:pt x="168404" y="450392"/>
                  </a:lnTo>
                  <a:lnTo>
                    <a:pt x="178775" y="440793"/>
                  </a:lnTo>
                  <a:lnTo>
                    <a:pt x="188666" y="431429"/>
                  </a:lnTo>
                  <a:lnTo>
                    <a:pt x="197948" y="422499"/>
                  </a:lnTo>
                  <a:lnTo>
                    <a:pt x="206656" y="413859"/>
                  </a:lnTo>
                  <a:lnTo>
                    <a:pt x="214892" y="405137"/>
                  </a:lnTo>
                  <a:lnTo>
                    <a:pt x="222762" y="396118"/>
                  </a:lnTo>
                  <a:lnTo>
                    <a:pt x="230200" y="386754"/>
                  </a:lnTo>
                  <a:lnTo>
                    <a:pt x="236977" y="377080"/>
                  </a:lnTo>
                  <a:lnTo>
                    <a:pt x="243014" y="367157"/>
                  </a:lnTo>
                  <a:lnTo>
                    <a:pt x="248222" y="356882"/>
                  </a:lnTo>
                  <a:lnTo>
                    <a:pt x="252422" y="345999"/>
                  </a:lnTo>
                  <a:lnTo>
                    <a:pt x="255602" y="334427"/>
                  </a:lnTo>
                  <a:lnTo>
                    <a:pt x="257415" y="322555"/>
                  </a:lnTo>
                  <a:lnTo>
                    <a:pt x="257126" y="311118"/>
                  </a:lnTo>
                  <a:lnTo>
                    <a:pt x="254516" y="300511"/>
                  </a:lnTo>
                  <a:lnTo>
                    <a:pt x="249661" y="291102"/>
                  </a:lnTo>
                  <a:lnTo>
                    <a:pt x="242665" y="283387"/>
                  </a:lnTo>
                  <a:lnTo>
                    <a:pt x="233816" y="277475"/>
                  </a:lnTo>
                  <a:lnTo>
                    <a:pt x="223655" y="273641"/>
                  </a:lnTo>
                  <a:lnTo>
                    <a:pt x="212861" y="272484"/>
                  </a:lnTo>
                  <a:lnTo>
                    <a:pt x="201863" y="274076"/>
                  </a:lnTo>
                  <a:lnTo>
                    <a:pt x="190702" y="278058"/>
                  </a:lnTo>
                  <a:lnTo>
                    <a:pt x="179144" y="283927"/>
                  </a:lnTo>
                  <a:lnTo>
                    <a:pt x="167075" y="291203"/>
                  </a:lnTo>
                  <a:lnTo>
                    <a:pt x="154681" y="299491"/>
                  </a:lnTo>
                  <a:lnTo>
                    <a:pt x="142353" y="308489"/>
                  </a:lnTo>
                  <a:lnTo>
                    <a:pt x="130321" y="317976"/>
                  </a:lnTo>
                  <a:lnTo>
                    <a:pt x="118800" y="327631"/>
                  </a:lnTo>
                  <a:lnTo>
                    <a:pt x="108062" y="337041"/>
                  </a:lnTo>
                  <a:lnTo>
                    <a:pt x="98176" y="346004"/>
                  </a:lnTo>
                  <a:lnTo>
                    <a:pt x="89045" y="354668"/>
                  </a:lnTo>
                  <a:lnTo>
                    <a:pt x="80518" y="363406"/>
                  </a:lnTo>
                  <a:lnTo>
                    <a:pt x="72445" y="372438"/>
                  </a:lnTo>
                  <a:lnTo>
                    <a:pt x="64698" y="381810"/>
                  </a:lnTo>
                  <a:lnTo>
                    <a:pt x="57182" y="391488"/>
                  </a:lnTo>
                  <a:lnTo>
                    <a:pt x="49826" y="401415"/>
                  </a:lnTo>
                  <a:lnTo>
                    <a:pt x="42578" y="411693"/>
                  </a:lnTo>
                  <a:lnTo>
                    <a:pt x="35406" y="422577"/>
                  </a:lnTo>
                  <a:lnTo>
                    <a:pt x="28293" y="434141"/>
                  </a:lnTo>
                  <a:lnTo>
                    <a:pt x="21526" y="445714"/>
                  </a:lnTo>
                  <a:lnTo>
                    <a:pt x="15023" y="457109"/>
                  </a:lnTo>
                  <a:lnTo>
                    <a:pt x="8211" y="46932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727088" y="157927"/>
            <a:ext cx="1170661" cy="568540"/>
            <a:chOff x="3727088" y="157927"/>
            <a:chExt cx="1170661" cy="568540"/>
          </a:xfrm>
        </p:grpSpPr>
        <p:sp>
          <p:nvSpPr>
            <p:cNvPr id="43" name="Freeform 42"/>
            <p:cNvSpPr/>
            <p:nvPr/>
          </p:nvSpPr>
          <p:spPr>
            <a:xfrm>
              <a:off x="3727088" y="325480"/>
              <a:ext cx="144454" cy="400987"/>
            </a:xfrm>
            <a:custGeom>
              <a:avLst/>
              <a:gdLst/>
              <a:ahLst/>
              <a:cxnLst/>
              <a:rect l="0" t="0" r="0" b="0"/>
              <a:pathLst>
                <a:path w="144454" h="400987">
                  <a:moveTo>
                    <a:pt x="63171" y="74602"/>
                  </a:moveTo>
                  <a:lnTo>
                    <a:pt x="72039" y="77402"/>
                  </a:lnTo>
                  <a:lnTo>
                    <a:pt x="81026" y="78904"/>
                  </a:lnTo>
                  <a:lnTo>
                    <a:pt x="91012" y="79206"/>
                  </a:lnTo>
                  <a:lnTo>
                    <a:pt x="101647" y="78354"/>
                  </a:lnTo>
                  <a:lnTo>
                    <a:pt x="112162" y="76238"/>
                  </a:lnTo>
                  <a:lnTo>
                    <a:pt x="122100" y="72911"/>
                  </a:lnTo>
                  <a:lnTo>
                    <a:pt x="130868" y="68403"/>
                  </a:lnTo>
                  <a:lnTo>
                    <a:pt x="137611" y="62635"/>
                  </a:lnTo>
                  <a:lnTo>
                    <a:pt x="142056" y="55689"/>
                  </a:lnTo>
                  <a:lnTo>
                    <a:pt x="144259" y="47925"/>
                  </a:lnTo>
                  <a:lnTo>
                    <a:pt x="144314" y="39876"/>
                  </a:lnTo>
                  <a:lnTo>
                    <a:pt x="142499" y="31877"/>
                  </a:lnTo>
                  <a:lnTo>
                    <a:pt x="139031" y="24221"/>
                  </a:lnTo>
                  <a:lnTo>
                    <a:pt x="133971" y="17232"/>
                  </a:lnTo>
                  <a:lnTo>
                    <a:pt x="127495" y="11025"/>
                  </a:lnTo>
                  <a:lnTo>
                    <a:pt x="119708" y="5857"/>
                  </a:lnTo>
                  <a:lnTo>
                    <a:pt x="110580" y="2209"/>
                  </a:lnTo>
                  <a:lnTo>
                    <a:pt x="100222" y="208"/>
                  </a:lnTo>
                  <a:lnTo>
                    <a:pt x="89012" y="0"/>
                  </a:lnTo>
                  <a:lnTo>
                    <a:pt x="77496" y="1905"/>
                  </a:lnTo>
                  <a:lnTo>
                    <a:pt x="66019" y="5891"/>
                  </a:lnTo>
                  <a:lnTo>
                    <a:pt x="55045" y="11651"/>
                  </a:lnTo>
                  <a:lnTo>
                    <a:pt x="45207" y="18796"/>
                  </a:lnTo>
                  <a:lnTo>
                    <a:pt x="36747" y="26973"/>
                  </a:lnTo>
                  <a:lnTo>
                    <a:pt x="29728" y="36053"/>
                  </a:lnTo>
                  <a:lnTo>
                    <a:pt x="24222" y="46125"/>
                  </a:lnTo>
                  <a:lnTo>
                    <a:pt x="20117" y="57153"/>
                  </a:lnTo>
                  <a:lnTo>
                    <a:pt x="17493" y="68829"/>
                  </a:lnTo>
                  <a:lnTo>
                    <a:pt x="16697" y="80666"/>
                  </a:lnTo>
                  <a:lnTo>
                    <a:pt x="17762" y="92355"/>
                  </a:lnTo>
                  <a:lnTo>
                    <a:pt x="20763" y="103305"/>
                  </a:lnTo>
                  <a:lnTo>
                    <a:pt x="25976" y="112595"/>
                  </a:lnTo>
                  <a:lnTo>
                    <a:pt x="33332" y="119864"/>
                  </a:lnTo>
                  <a:lnTo>
                    <a:pt x="42338" y="124930"/>
                  </a:lnTo>
                  <a:lnTo>
                    <a:pt x="52284" y="127521"/>
                  </a:lnTo>
                  <a:lnTo>
                    <a:pt x="62662" y="127737"/>
                  </a:lnTo>
                  <a:lnTo>
                    <a:pt x="72881" y="125630"/>
                  </a:lnTo>
                  <a:lnTo>
                    <a:pt x="82203" y="121034"/>
                  </a:lnTo>
                  <a:lnTo>
                    <a:pt x="90318" y="114099"/>
                  </a:lnTo>
                  <a:lnTo>
                    <a:pt x="97273" y="105379"/>
                  </a:lnTo>
                  <a:lnTo>
                    <a:pt x="103268" y="95625"/>
                  </a:lnTo>
                  <a:lnTo>
                    <a:pt x="108543" y="85411"/>
                  </a:lnTo>
                  <a:lnTo>
                    <a:pt x="113801" y="76588"/>
                  </a:lnTo>
                  <a:lnTo>
                    <a:pt x="119302" y="72041"/>
                  </a:lnTo>
                  <a:lnTo>
                    <a:pt x="124100" y="72471"/>
                  </a:lnTo>
                  <a:lnTo>
                    <a:pt x="127843" y="77004"/>
                  </a:lnTo>
                  <a:lnTo>
                    <a:pt x="130605" y="84534"/>
                  </a:lnTo>
                  <a:lnTo>
                    <a:pt x="132745" y="94158"/>
                  </a:lnTo>
                  <a:lnTo>
                    <a:pt x="134767" y="105219"/>
                  </a:lnTo>
                  <a:lnTo>
                    <a:pt x="136962" y="117261"/>
                  </a:lnTo>
                  <a:lnTo>
                    <a:pt x="139261" y="130130"/>
                  </a:lnTo>
                  <a:lnTo>
                    <a:pt x="141347" y="143917"/>
                  </a:lnTo>
                  <a:lnTo>
                    <a:pt x="143041" y="158603"/>
                  </a:lnTo>
                  <a:lnTo>
                    <a:pt x="144160" y="173892"/>
                  </a:lnTo>
                  <a:lnTo>
                    <a:pt x="144453" y="189310"/>
                  </a:lnTo>
                  <a:lnTo>
                    <a:pt x="143863" y="204567"/>
                  </a:lnTo>
                  <a:lnTo>
                    <a:pt x="142330" y="219406"/>
                  </a:lnTo>
                  <a:lnTo>
                    <a:pt x="139705" y="233524"/>
                  </a:lnTo>
                  <a:lnTo>
                    <a:pt x="136008" y="246824"/>
                  </a:lnTo>
                  <a:lnTo>
                    <a:pt x="131239" y="259060"/>
                  </a:lnTo>
                  <a:lnTo>
                    <a:pt x="125289" y="269761"/>
                  </a:lnTo>
                  <a:lnTo>
                    <a:pt x="118213" y="278812"/>
                  </a:lnTo>
                  <a:lnTo>
                    <a:pt x="110191" y="286400"/>
                  </a:lnTo>
                  <a:lnTo>
                    <a:pt x="101436" y="292821"/>
                  </a:lnTo>
                  <a:lnTo>
                    <a:pt x="92145" y="298372"/>
                  </a:lnTo>
                  <a:lnTo>
                    <a:pt x="82637" y="303459"/>
                  </a:lnTo>
                  <a:lnTo>
                    <a:pt x="73334" y="308577"/>
                  </a:lnTo>
                  <a:lnTo>
                    <a:pt x="64450" y="313991"/>
                  </a:lnTo>
                  <a:lnTo>
                    <a:pt x="56011" y="319766"/>
                  </a:lnTo>
                  <a:lnTo>
                    <a:pt x="47956" y="325868"/>
                  </a:lnTo>
                  <a:lnTo>
                    <a:pt x="40207" y="332237"/>
                  </a:lnTo>
                  <a:lnTo>
                    <a:pt x="32849" y="338971"/>
                  </a:lnTo>
                  <a:lnTo>
                    <a:pt x="26127" y="346322"/>
                  </a:lnTo>
                  <a:lnTo>
                    <a:pt x="20126" y="354369"/>
                  </a:lnTo>
                  <a:lnTo>
                    <a:pt x="14927" y="362783"/>
                  </a:lnTo>
                  <a:lnTo>
                    <a:pt x="10176" y="371847"/>
                  </a:lnTo>
                  <a:lnTo>
                    <a:pt x="5457" y="383474"/>
                  </a:lnTo>
                  <a:lnTo>
                    <a:pt x="0" y="400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20637" y="347440"/>
              <a:ext cx="90721" cy="144342"/>
            </a:xfrm>
            <a:custGeom>
              <a:avLst/>
              <a:gdLst/>
              <a:ahLst/>
              <a:cxnLst/>
              <a:rect l="0" t="0" r="0" b="0"/>
              <a:pathLst>
                <a:path w="90721" h="144342">
                  <a:moveTo>
                    <a:pt x="6492" y="63171"/>
                  </a:moveTo>
                  <a:lnTo>
                    <a:pt x="6559" y="74906"/>
                  </a:lnTo>
                  <a:lnTo>
                    <a:pt x="7199" y="86035"/>
                  </a:lnTo>
                  <a:lnTo>
                    <a:pt x="8496" y="97629"/>
                  </a:lnTo>
                  <a:lnTo>
                    <a:pt x="10356" y="109617"/>
                  </a:lnTo>
                  <a:lnTo>
                    <a:pt x="12672" y="121629"/>
                  </a:lnTo>
                  <a:lnTo>
                    <a:pt x="15313" y="133356"/>
                  </a:lnTo>
                  <a:lnTo>
                    <a:pt x="17285" y="142065"/>
                  </a:lnTo>
                  <a:lnTo>
                    <a:pt x="17479" y="144341"/>
                  </a:lnTo>
                  <a:lnTo>
                    <a:pt x="16314" y="141109"/>
                  </a:lnTo>
                  <a:lnTo>
                    <a:pt x="14290" y="134099"/>
                  </a:lnTo>
                  <a:lnTo>
                    <a:pt x="11731" y="124628"/>
                  </a:lnTo>
                  <a:lnTo>
                    <a:pt x="8839" y="113569"/>
                  </a:lnTo>
                  <a:lnTo>
                    <a:pt x="5901" y="101483"/>
                  </a:lnTo>
                  <a:lnTo>
                    <a:pt x="3301" y="88729"/>
                  </a:lnTo>
                  <a:lnTo>
                    <a:pt x="1225" y="75548"/>
                  </a:lnTo>
                  <a:lnTo>
                    <a:pt x="0" y="62416"/>
                  </a:lnTo>
                  <a:lnTo>
                    <a:pt x="159" y="50047"/>
                  </a:lnTo>
                  <a:lnTo>
                    <a:pt x="1871" y="38771"/>
                  </a:lnTo>
                  <a:lnTo>
                    <a:pt x="5309" y="28894"/>
                  </a:lnTo>
                  <a:lnTo>
                    <a:pt x="10815" y="20855"/>
                  </a:lnTo>
                  <a:lnTo>
                    <a:pt x="18368" y="14708"/>
                  </a:lnTo>
                  <a:lnTo>
                    <a:pt x="27632" y="10197"/>
                  </a:lnTo>
                  <a:lnTo>
                    <a:pt x="39362" y="6498"/>
                  </a:lnTo>
                  <a:lnTo>
                    <a:pt x="57938" y="3285"/>
                  </a:lnTo>
                  <a:lnTo>
                    <a:pt x="907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41990" y="360789"/>
              <a:ext cx="86826" cy="165636"/>
            </a:xfrm>
            <a:custGeom>
              <a:avLst/>
              <a:gdLst/>
              <a:ahLst/>
              <a:cxnLst/>
              <a:rect l="0" t="0" r="0" b="0"/>
              <a:pathLst>
                <a:path w="86826" h="165636">
                  <a:moveTo>
                    <a:pt x="11481" y="49822"/>
                  </a:moveTo>
                  <a:lnTo>
                    <a:pt x="17483" y="55555"/>
                  </a:lnTo>
                  <a:lnTo>
                    <a:pt x="24328" y="59839"/>
                  </a:lnTo>
                  <a:lnTo>
                    <a:pt x="32711" y="63036"/>
                  </a:lnTo>
                  <a:lnTo>
                    <a:pt x="42166" y="65052"/>
                  </a:lnTo>
                  <a:lnTo>
                    <a:pt x="51831" y="65452"/>
                  </a:lnTo>
                  <a:lnTo>
                    <a:pt x="61177" y="64132"/>
                  </a:lnTo>
                  <a:lnTo>
                    <a:pt x="69703" y="60964"/>
                  </a:lnTo>
                  <a:lnTo>
                    <a:pt x="76810" y="55642"/>
                  </a:lnTo>
                  <a:lnTo>
                    <a:pt x="82307" y="48220"/>
                  </a:lnTo>
                  <a:lnTo>
                    <a:pt x="85858" y="39339"/>
                  </a:lnTo>
                  <a:lnTo>
                    <a:pt x="86825" y="30010"/>
                  </a:lnTo>
                  <a:lnTo>
                    <a:pt x="85100" y="20869"/>
                  </a:lnTo>
                  <a:lnTo>
                    <a:pt x="80860" y="12635"/>
                  </a:lnTo>
                  <a:lnTo>
                    <a:pt x="74285" y="6249"/>
                  </a:lnTo>
                  <a:lnTo>
                    <a:pt x="65727" y="2042"/>
                  </a:lnTo>
                  <a:lnTo>
                    <a:pt x="55933" y="0"/>
                  </a:lnTo>
                  <a:lnTo>
                    <a:pt x="45917" y="51"/>
                  </a:lnTo>
                  <a:lnTo>
                    <a:pt x="36269" y="1941"/>
                  </a:lnTo>
                  <a:lnTo>
                    <a:pt x="27339" y="5630"/>
                  </a:lnTo>
                  <a:lnTo>
                    <a:pt x="19414" y="11369"/>
                  </a:lnTo>
                  <a:lnTo>
                    <a:pt x="12538" y="19115"/>
                  </a:lnTo>
                  <a:lnTo>
                    <a:pt x="6903" y="28568"/>
                  </a:lnTo>
                  <a:lnTo>
                    <a:pt x="2933" y="39354"/>
                  </a:lnTo>
                  <a:lnTo>
                    <a:pt x="703" y="51122"/>
                  </a:lnTo>
                  <a:lnTo>
                    <a:pt x="0" y="63429"/>
                  </a:lnTo>
                  <a:lnTo>
                    <a:pt x="508" y="75756"/>
                  </a:lnTo>
                  <a:lnTo>
                    <a:pt x="1924" y="87817"/>
                  </a:lnTo>
                  <a:lnTo>
                    <a:pt x="4161" y="99371"/>
                  </a:lnTo>
                  <a:lnTo>
                    <a:pt x="7331" y="110137"/>
                  </a:lnTo>
                  <a:lnTo>
                    <a:pt x="11428" y="120042"/>
                  </a:lnTo>
                  <a:lnTo>
                    <a:pt x="16484" y="129017"/>
                  </a:lnTo>
                  <a:lnTo>
                    <a:pt x="22634" y="136907"/>
                  </a:lnTo>
                  <a:lnTo>
                    <a:pt x="29835" y="143732"/>
                  </a:lnTo>
                  <a:lnTo>
                    <a:pt x="37464" y="149503"/>
                  </a:lnTo>
                  <a:lnTo>
                    <a:pt x="45164" y="154708"/>
                  </a:lnTo>
                  <a:lnTo>
                    <a:pt x="53609" y="159806"/>
                  </a:lnTo>
                  <a:lnTo>
                    <a:pt x="64124" y="165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55967" y="411740"/>
              <a:ext cx="181775" cy="110744"/>
            </a:xfrm>
            <a:custGeom>
              <a:avLst/>
              <a:gdLst/>
              <a:ahLst/>
              <a:cxnLst/>
              <a:rect l="0" t="0" r="0" b="0"/>
              <a:pathLst>
                <a:path w="181775" h="110744">
                  <a:moveTo>
                    <a:pt x="87017" y="51513"/>
                  </a:moveTo>
                  <a:lnTo>
                    <a:pt x="89750" y="42779"/>
                  </a:lnTo>
                  <a:lnTo>
                    <a:pt x="90612" y="35073"/>
                  </a:lnTo>
                  <a:lnTo>
                    <a:pt x="89617" y="27675"/>
                  </a:lnTo>
                  <a:lnTo>
                    <a:pt x="86905" y="20587"/>
                  </a:lnTo>
                  <a:lnTo>
                    <a:pt x="82473" y="14056"/>
                  </a:lnTo>
                  <a:lnTo>
                    <a:pt x="76484" y="8198"/>
                  </a:lnTo>
                  <a:lnTo>
                    <a:pt x="69225" y="3451"/>
                  </a:lnTo>
                  <a:lnTo>
                    <a:pt x="60998" y="626"/>
                  </a:lnTo>
                  <a:lnTo>
                    <a:pt x="52070" y="0"/>
                  </a:lnTo>
                  <a:lnTo>
                    <a:pt x="42807" y="1700"/>
                  </a:lnTo>
                  <a:lnTo>
                    <a:pt x="33670" y="5958"/>
                  </a:lnTo>
                  <a:lnTo>
                    <a:pt x="24908" y="12638"/>
                  </a:lnTo>
                  <a:lnTo>
                    <a:pt x="16889" y="21342"/>
                  </a:lnTo>
                  <a:lnTo>
                    <a:pt x="10181" y="31609"/>
                  </a:lnTo>
                  <a:lnTo>
                    <a:pt x="4977" y="43018"/>
                  </a:lnTo>
                  <a:lnTo>
                    <a:pt x="1466" y="54911"/>
                  </a:lnTo>
                  <a:lnTo>
                    <a:pt x="0" y="66426"/>
                  </a:lnTo>
                  <a:lnTo>
                    <a:pt x="574" y="77124"/>
                  </a:lnTo>
                  <a:lnTo>
                    <a:pt x="3059" y="86778"/>
                  </a:lnTo>
                  <a:lnTo>
                    <a:pt x="7386" y="95199"/>
                  </a:lnTo>
                  <a:lnTo>
                    <a:pt x="13320" y="102401"/>
                  </a:lnTo>
                  <a:lnTo>
                    <a:pt x="20217" y="107917"/>
                  </a:lnTo>
                  <a:lnTo>
                    <a:pt x="27143" y="110743"/>
                  </a:lnTo>
                  <a:lnTo>
                    <a:pt x="33576" y="110568"/>
                  </a:lnTo>
                  <a:lnTo>
                    <a:pt x="39535" y="107689"/>
                  </a:lnTo>
                  <a:lnTo>
                    <a:pt x="45378" y="102635"/>
                  </a:lnTo>
                  <a:lnTo>
                    <a:pt x="51342" y="95942"/>
                  </a:lnTo>
                  <a:lnTo>
                    <a:pt x="57349" y="88062"/>
                  </a:lnTo>
                  <a:lnTo>
                    <a:pt x="63090" y="79345"/>
                  </a:lnTo>
                  <a:lnTo>
                    <a:pt x="68429" y="70079"/>
                  </a:lnTo>
                  <a:lnTo>
                    <a:pt x="74301" y="61621"/>
                  </a:lnTo>
                  <a:lnTo>
                    <a:pt x="81322" y="56396"/>
                  </a:lnTo>
                  <a:lnTo>
                    <a:pt x="88384" y="55166"/>
                  </a:lnTo>
                  <a:lnTo>
                    <a:pt x="95253" y="56971"/>
                  </a:lnTo>
                  <a:lnTo>
                    <a:pt x="102037" y="60732"/>
                  </a:lnTo>
                  <a:lnTo>
                    <a:pt x="108989" y="65538"/>
                  </a:lnTo>
                  <a:lnTo>
                    <a:pt x="116453" y="70616"/>
                  </a:lnTo>
                  <a:lnTo>
                    <a:pt x="124564" y="75545"/>
                  </a:lnTo>
                  <a:lnTo>
                    <a:pt x="133211" y="79845"/>
                  </a:lnTo>
                  <a:lnTo>
                    <a:pt x="143196" y="83159"/>
                  </a:lnTo>
                  <a:lnTo>
                    <a:pt x="157633" y="84656"/>
                  </a:lnTo>
                  <a:lnTo>
                    <a:pt x="181774" y="83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16684" y="157927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9" y="81186"/>
                  </a:lnTo>
                  <a:lnTo>
                    <a:pt x="3904" y="97462"/>
                  </a:lnTo>
                  <a:lnTo>
                    <a:pt x="6200" y="114134"/>
                  </a:lnTo>
                  <a:lnTo>
                    <a:pt x="8852" y="131084"/>
                  </a:lnTo>
                  <a:lnTo>
                    <a:pt x="11597" y="148227"/>
                  </a:lnTo>
                  <a:lnTo>
                    <a:pt x="14053" y="165502"/>
                  </a:lnTo>
                  <a:lnTo>
                    <a:pt x="16034" y="182866"/>
                  </a:lnTo>
                  <a:lnTo>
                    <a:pt x="17532" y="200290"/>
                  </a:lnTo>
                  <a:lnTo>
                    <a:pt x="18620" y="217755"/>
                  </a:lnTo>
                  <a:lnTo>
                    <a:pt x="19394" y="235238"/>
                  </a:lnTo>
                  <a:lnTo>
                    <a:pt x="20102" y="252403"/>
                  </a:lnTo>
                  <a:lnTo>
                    <a:pt x="21117" y="268629"/>
                  </a:lnTo>
                  <a:lnTo>
                    <a:pt x="22615" y="283645"/>
                  </a:lnTo>
                  <a:lnTo>
                    <a:pt x="24446" y="297257"/>
                  </a:lnTo>
                  <a:lnTo>
                    <a:pt x="26406" y="310621"/>
                  </a:lnTo>
                  <a:lnTo>
                    <a:pt x="28668" y="326026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79813" y="294797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0949" y="2867"/>
                  </a:lnTo>
                  <a:lnTo>
                    <a:pt x="229820" y="5009"/>
                  </a:lnTo>
                  <a:lnTo>
                    <a:pt x="218222" y="6617"/>
                  </a:lnTo>
                  <a:lnTo>
                    <a:pt x="206060" y="7970"/>
                  </a:lnTo>
                  <a:lnTo>
                    <a:pt x="193400" y="9467"/>
                  </a:lnTo>
                  <a:lnTo>
                    <a:pt x="180340" y="11313"/>
                  </a:lnTo>
                  <a:lnTo>
                    <a:pt x="166815" y="13380"/>
                  </a:lnTo>
                  <a:lnTo>
                    <a:pt x="152602" y="15313"/>
                  </a:lnTo>
                  <a:lnTo>
                    <a:pt x="137638" y="16913"/>
                  </a:lnTo>
                  <a:lnTo>
                    <a:pt x="122166" y="18310"/>
                  </a:lnTo>
                  <a:lnTo>
                    <a:pt x="106628" y="19854"/>
                  </a:lnTo>
                  <a:lnTo>
                    <a:pt x="91291" y="21740"/>
                  </a:lnTo>
                  <a:lnTo>
                    <a:pt x="76262" y="23847"/>
                  </a:lnTo>
                  <a:lnTo>
                    <a:pt x="59782" y="26029"/>
                  </a:lnTo>
                  <a:lnTo>
                    <a:pt x="37053" y="284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97626" y="356815"/>
              <a:ext cx="119100" cy="131854"/>
            </a:xfrm>
            <a:custGeom>
              <a:avLst/>
              <a:gdLst/>
              <a:ahLst/>
              <a:cxnLst/>
              <a:rect l="0" t="0" r="0" b="0"/>
              <a:pathLst>
                <a:path w="119100" h="131854">
                  <a:moveTo>
                    <a:pt x="45400" y="74853"/>
                  </a:moveTo>
                  <a:lnTo>
                    <a:pt x="54200" y="71919"/>
                  </a:lnTo>
                  <a:lnTo>
                    <a:pt x="62547" y="69137"/>
                  </a:lnTo>
                  <a:lnTo>
                    <a:pt x="71237" y="66228"/>
                  </a:lnTo>
                  <a:lnTo>
                    <a:pt x="80012" y="62842"/>
                  </a:lnTo>
                  <a:lnTo>
                    <a:pt x="88211" y="58381"/>
                  </a:lnTo>
                  <a:lnTo>
                    <a:pt x="95482" y="52615"/>
                  </a:lnTo>
                  <a:lnTo>
                    <a:pt x="101327" y="45798"/>
                  </a:lnTo>
                  <a:lnTo>
                    <a:pt x="104963" y="38462"/>
                  </a:lnTo>
                  <a:lnTo>
                    <a:pt x="106173" y="30979"/>
                  </a:lnTo>
                  <a:lnTo>
                    <a:pt x="105051" y="23686"/>
                  </a:lnTo>
                  <a:lnTo>
                    <a:pt x="101722" y="16950"/>
                  </a:lnTo>
                  <a:lnTo>
                    <a:pt x="96486" y="10915"/>
                  </a:lnTo>
                  <a:lnTo>
                    <a:pt x="89738" y="5865"/>
                  </a:lnTo>
                  <a:lnTo>
                    <a:pt x="81855" y="2297"/>
                  </a:lnTo>
                  <a:lnTo>
                    <a:pt x="73157" y="345"/>
                  </a:lnTo>
                  <a:lnTo>
                    <a:pt x="64049" y="0"/>
                  </a:lnTo>
                  <a:lnTo>
                    <a:pt x="55016" y="1281"/>
                  </a:lnTo>
                  <a:lnTo>
                    <a:pt x="46313" y="4034"/>
                  </a:lnTo>
                  <a:lnTo>
                    <a:pt x="37995" y="8152"/>
                  </a:lnTo>
                  <a:lnTo>
                    <a:pt x="30021" y="13657"/>
                  </a:lnTo>
                  <a:lnTo>
                    <a:pt x="22331" y="20436"/>
                  </a:lnTo>
                  <a:lnTo>
                    <a:pt x="15182" y="28426"/>
                  </a:lnTo>
                  <a:lnTo>
                    <a:pt x="9132" y="37692"/>
                  </a:lnTo>
                  <a:lnTo>
                    <a:pt x="4406" y="48144"/>
                  </a:lnTo>
                  <a:lnTo>
                    <a:pt x="1232" y="59416"/>
                  </a:lnTo>
                  <a:lnTo>
                    <a:pt x="0" y="70974"/>
                  </a:lnTo>
                  <a:lnTo>
                    <a:pt x="735" y="82477"/>
                  </a:lnTo>
                  <a:lnTo>
                    <a:pt x="3330" y="93471"/>
                  </a:lnTo>
                  <a:lnTo>
                    <a:pt x="7731" y="103321"/>
                  </a:lnTo>
                  <a:lnTo>
                    <a:pt x="13729" y="111789"/>
                  </a:lnTo>
                  <a:lnTo>
                    <a:pt x="21178" y="118814"/>
                  </a:lnTo>
                  <a:lnTo>
                    <a:pt x="30071" y="124323"/>
                  </a:lnTo>
                  <a:lnTo>
                    <a:pt x="40265" y="128431"/>
                  </a:lnTo>
                  <a:lnTo>
                    <a:pt x="51192" y="131056"/>
                  </a:lnTo>
                  <a:lnTo>
                    <a:pt x="61987" y="131853"/>
                  </a:lnTo>
                  <a:lnTo>
                    <a:pt x="72164" y="130803"/>
                  </a:lnTo>
                  <a:lnTo>
                    <a:pt x="81511" y="128276"/>
                  </a:lnTo>
                  <a:lnTo>
                    <a:pt x="90927" y="124508"/>
                  </a:lnTo>
                  <a:lnTo>
                    <a:pt x="102350" y="118052"/>
                  </a:lnTo>
                  <a:lnTo>
                    <a:pt x="119099" y="1064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79896" y="347440"/>
              <a:ext cx="94758" cy="133731"/>
            </a:xfrm>
            <a:custGeom>
              <a:avLst/>
              <a:gdLst/>
              <a:ahLst/>
              <a:cxnLst/>
              <a:rect l="0" t="0" r="0" b="0"/>
              <a:pathLst>
                <a:path w="94758" h="133731">
                  <a:moveTo>
                    <a:pt x="0" y="73699"/>
                  </a:moveTo>
                  <a:lnTo>
                    <a:pt x="2934" y="82501"/>
                  </a:lnTo>
                  <a:lnTo>
                    <a:pt x="5716" y="90847"/>
                  </a:lnTo>
                  <a:lnTo>
                    <a:pt x="8620" y="99542"/>
                  </a:lnTo>
                  <a:lnTo>
                    <a:pt x="11833" y="108490"/>
                  </a:lnTo>
                  <a:lnTo>
                    <a:pt x="15646" y="117336"/>
                  </a:lnTo>
                  <a:lnTo>
                    <a:pt x="20128" y="125823"/>
                  </a:lnTo>
                  <a:lnTo>
                    <a:pt x="23960" y="132072"/>
                  </a:lnTo>
                  <a:lnTo>
                    <a:pt x="25379" y="133730"/>
                  </a:lnTo>
                  <a:lnTo>
                    <a:pt x="24702" y="131413"/>
                  </a:lnTo>
                  <a:lnTo>
                    <a:pt x="22731" y="126311"/>
                  </a:lnTo>
                  <a:lnTo>
                    <a:pt x="20046" y="119356"/>
                  </a:lnTo>
                  <a:lnTo>
                    <a:pt x="16980" y="111184"/>
                  </a:lnTo>
                  <a:lnTo>
                    <a:pt x="13717" y="102208"/>
                  </a:lnTo>
                  <a:lnTo>
                    <a:pt x="10515" y="92538"/>
                  </a:lnTo>
                  <a:lnTo>
                    <a:pt x="7730" y="82045"/>
                  </a:lnTo>
                  <a:lnTo>
                    <a:pt x="5533" y="70726"/>
                  </a:lnTo>
                  <a:lnTo>
                    <a:pt x="4393" y="59020"/>
                  </a:lnTo>
                  <a:lnTo>
                    <a:pt x="5141" y="47692"/>
                  </a:lnTo>
                  <a:lnTo>
                    <a:pt x="8062" y="37157"/>
                  </a:lnTo>
                  <a:lnTo>
                    <a:pt x="13126" y="27796"/>
                  </a:lnTo>
                  <a:lnTo>
                    <a:pt x="20263" y="20112"/>
                  </a:lnTo>
                  <a:lnTo>
                    <a:pt x="29202" y="14208"/>
                  </a:lnTo>
                  <a:lnTo>
                    <a:pt x="39353" y="9861"/>
                  </a:lnTo>
                  <a:lnTo>
                    <a:pt x="51101" y="6291"/>
                  </a:lnTo>
                  <a:lnTo>
                    <a:pt x="67712" y="318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58880" y="205961"/>
              <a:ext cx="138869" cy="162537"/>
            </a:xfrm>
            <a:custGeom>
              <a:avLst/>
              <a:gdLst/>
              <a:ahLst/>
              <a:cxnLst/>
              <a:rect l="0" t="0" r="0" b="0"/>
              <a:pathLst>
                <a:path w="138869" h="162537">
                  <a:moveTo>
                    <a:pt x="0" y="4608"/>
                  </a:moveTo>
                  <a:lnTo>
                    <a:pt x="8869" y="1809"/>
                  </a:lnTo>
                  <a:lnTo>
                    <a:pt x="17855" y="307"/>
                  </a:lnTo>
                  <a:lnTo>
                    <a:pt x="27846" y="0"/>
                  </a:lnTo>
                  <a:lnTo>
                    <a:pt x="38654" y="680"/>
                  </a:lnTo>
                  <a:lnTo>
                    <a:pt x="49817" y="2148"/>
                  </a:lnTo>
                  <a:lnTo>
                    <a:pt x="61018" y="4221"/>
                  </a:lnTo>
                  <a:lnTo>
                    <a:pt x="71958" y="6903"/>
                  </a:lnTo>
                  <a:lnTo>
                    <a:pt x="82293" y="10374"/>
                  </a:lnTo>
                  <a:lnTo>
                    <a:pt x="91911" y="14665"/>
                  </a:lnTo>
                  <a:lnTo>
                    <a:pt x="101028" y="19511"/>
                  </a:lnTo>
                  <a:lnTo>
                    <a:pt x="110077" y="24455"/>
                  </a:lnTo>
                  <a:lnTo>
                    <a:pt x="119297" y="29233"/>
                  </a:lnTo>
                  <a:lnTo>
                    <a:pt x="127948" y="34085"/>
                  </a:lnTo>
                  <a:lnTo>
                    <a:pt x="134481" y="39635"/>
                  </a:lnTo>
                  <a:lnTo>
                    <a:pt x="138193" y="46172"/>
                  </a:lnTo>
                  <a:lnTo>
                    <a:pt x="138868" y="53190"/>
                  </a:lnTo>
                  <a:lnTo>
                    <a:pt x="136354" y="59608"/>
                  </a:lnTo>
                  <a:lnTo>
                    <a:pt x="130920" y="64857"/>
                  </a:lnTo>
                  <a:lnTo>
                    <a:pt x="123257" y="69194"/>
                  </a:lnTo>
                  <a:lnTo>
                    <a:pt x="114235" y="73401"/>
                  </a:lnTo>
                  <a:lnTo>
                    <a:pt x="104484" y="77973"/>
                  </a:lnTo>
                  <a:lnTo>
                    <a:pt x="94521" y="83062"/>
                  </a:lnTo>
                  <a:lnTo>
                    <a:pt x="84839" y="88644"/>
                  </a:lnTo>
                  <a:lnTo>
                    <a:pt x="75679" y="94635"/>
                  </a:lnTo>
                  <a:lnTo>
                    <a:pt x="67548" y="101101"/>
                  </a:lnTo>
                  <a:lnTo>
                    <a:pt x="61288" y="108266"/>
                  </a:lnTo>
                  <a:lnTo>
                    <a:pt x="57195" y="116186"/>
                  </a:lnTo>
                  <a:lnTo>
                    <a:pt x="55300" y="124513"/>
                  </a:lnTo>
                  <a:lnTo>
                    <a:pt x="55669" y="133507"/>
                  </a:lnTo>
                  <a:lnTo>
                    <a:pt x="60571" y="145078"/>
                  </a:lnTo>
                  <a:lnTo>
                    <a:pt x="73700" y="162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22052" y="46325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2943874" y="1326590"/>
            <a:ext cx="435774" cy="548741"/>
          </a:xfrm>
          <a:custGeom>
            <a:avLst/>
            <a:gdLst/>
            <a:ahLst/>
            <a:cxnLst/>
            <a:rect l="0" t="0" r="0" b="0"/>
            <a:pathLst>
              <a:path w="435774" h="548741">
                <a:moveTo>
                  <a:pt x="404188" y="0"/>
                </a:moveTo>
                <a:lnTo>
                  <a:pt x="398320" y="8735"/>
                </a:lnTo>
                <a:lnTo>
                  <a:pt x="392756" y="16441"/>
                </a:lnTo>
                <a:lnTo>
                  <a:pt x="386956" y="23848"/>
                </a:lnTo>
                <a:lnTo>
                  <a:pt x="380876" y="31282"/>
                </a:lnTo>
                <a:lnTo>
                  <a:pt x="374545" y="39109"/>
                </a:lnTo>
                <a:lnTo>
                  <a:pt x="368013" y="47483"/>
                </a:lnTo>
                <a:lnTo>
                  <a:pt x="361164" y="56226"/>
                </a:lnTo>
                <a:lnTo>
                  <a:pt x="353733" y="64941"/>
                </a:lnTo>
                <a:lnTo>
                  <a:pt x="345623" y="73394"/>
                </a:lnTo>
                <a:lnTo>
                  <a:pt x="336888" y="81528"/>
                </a:lnTo>
                <a:lnTo>
                  <a:pt x="327646" y="89369"/>
                </a:lnTo>
                <a:lnTo>
                  <a:pt x="318021" y="96975"/>
                </a:lnTo>
                <a:lnTo>
                  <a:pt x="308117" y="104406"/>
                </a:lnTo>
                <a:lnTo>
                  <a:pt x="298016" y="111709"/>
                </a:lnTo>
                <a:lnTo>
                  <a:pt x="287782" y="118922"/>
                </a:lnTo>
                <a:lnTo>
                  <a:pt x="277623" y="126072"/>
                </a:lnTo>
                <a:lnTo>
                  <a:pt x="267875" y="133180"/>
                </a:lnTo>
                <a:lnTo>
                  <a:pt x="258679" y="140259"/>
                </a:lnTo>
                <a:lnTo>
                  <a:pt x="249690" y="147318"/>
                </a:lnTo>
                <a:lnTo>
                  <a:pt x="240201" y="154364"/>
                </a:lnTo>
                <a:lnTo>
                  <a:pt x="229854" y="161401"/>
                </a:lnTo>
                <a:lnTo>
                  <a:pt x="218783" y="168432"/>
                </a:lnTo>
                <a:lnTo>
                  <a:pt x="207426" y="175459"/>
                </a:lnTo>
                <a:lnTo>
                  <a:pt x="196081" y="182483"/>
                </a:lnTo>
                <a:lnTo>
                  <a:pt x="184870" y="189506"/>
                </a:lnTo>
                <a:lnTo>
                  <a:pt x="173816" y="196527"/>
                </a:lnTo>
                <a:lnTo>
                  <a:pt x="162903" y="203543"/>
                </a:lnTo>
                <a:lnTo>
                  <a:pt x="152101" y="210391"/>
                </a:lnTo>
                <a:lnTo>
                  <a:pt x="141382" y="216762"/>
                </a:lnTo>
                <a:lnTo>
                  <a:pt x="130722" y="222533"/>
                </a:lnTo>
                <a:lnTo>
                  <a:pt x="120104" y="227899"/>
                </a:lnTo>
                <a:lnTo>
                  <a:pt x="109515" y="233271"/>
                </a:lnTo>
                <a:lnTo>
                  <a:pt x="98945" y="238882"/>
                </a:lnTo>
                <a:lnTo>
                  <a:pt x="88389" y="244636"/>
                </a:lnTo>
                <a:lnTo>
                  <a:pt x="77842" y="250199"/>
                </a:lnTo>
                <a:lnTo>
                  <a:pt x="67296" y="255386"/>
                </a:lnTo>
                <a:lnTo>
                  <a:pt x="56587" y="260175"/>
                </a:lnTo>
                <a:lnTo>
                  <a:pt x="45404" y="264618"/>
                </a:lnTo>
                <a:lnTo>
                  <a:pt x="33641" y="268799"/>
                </a:lnTo>
                <a:lnTo>
                  <a:pt x="22149" y="273115"/>
                </a:lnTo>
                <a:lnTo>
                  <a:pt x="12564" y="278239"/>
                </a:lnTo>
                <a:lnTo>
                  <a:pt x="5650" y="284467"/>
                </a:lnTo>
                <a:lnTo>
                  <a:pt x="1503" y="291601"/>
                </a:lnTo>
                <a:lnTo>
                  <a:pt x="0" y="299154"/>
                </a:lnTo>
                <a:lnTo>
                  <a:pt x="775" y="306784"/>
                </a:lnTo>
                <a:lnTo>
                  <a:pt x="3513" y="314177"/>
                </a:lnTo>
                <a:lnTo>
                  <a:pt x="8068" y="320980"/>
                </a:lnTo>
                <a:lnTo>
                  <a:pt x="14198" y="327073"/>
                </a:lnTo>
                <a:lnTo>
                  <a:pt x="21749" y="332672"/>
                </a:lnTo>
                <a:lnTo>
                  <a:pt x="30719" y="338206"/>
                </a:lnTo>
                <a:lnTo>
                  <a:pt x="40975" y="343935"/>
                </a:lnTo>
                <a:lnTo>
                  <a:pt x="52286" y="349938"/>
                </a:lnTo>
                <a:lnTo>
                  <a:pt x="64403" y="356201"/>
                </a:lnTo>
                <a:lnTo>
                  <a:pt x="77109" y="362678"/>
                </a:lnTo>
                <a:lnTo>
                  <a:pt x="90234" y="369316"/>
                </a:lnTo>
                <a:lnTo>
                  <a:pt x="103650" y="376071"/>
                </a:lnTo>
                <a:lnTo>
                  <a:pt x="117263" y="382910"/>
                </a:lnTo>
                <a:lnTo>
                  <a:pt x="130845" y="389806"/>
                </a:lnTo>
                <a:lnTo>
                  <a:pt x="144044" y="396742"/>
                </a:lnTo>
                <a:lnTo>
                  <a:pt x="156706" y="403710"/>
                </a:lnTo>
                <a:lnTo>
                  <a:pt x="169006" y="410865"/>
                </a:lnTo>
                <a:lnTo>
                  <a:pt x="181338" y="418507"/>
                </a:lnTo>
                <a:lnTo>
                  <a:pt x="193940" y="426758"/>
                </a:lnTo>
                <a:lnTo>
                  <a:pt x="207032" y="435418"/>
                </a:lnTo>
                <a:lnTo>
                  <a:pt x="220894" y="444078"/>
                </a:lnTo>
                <a:lnTo>
                  <a:pt x="235591" y="452495"/>
                </a:lnTo>
                <a:lnTo>
                  <a:pt x="250869" y="460603"/>
                </a:lnTo>
                <a:lnTo>
                  <a:pt x="266271" y="468428"/>
                </a:lnTo>
                <a:lnTo>
                  <a:pt x="281513" y="476024"/>
                </a:lnTo>
                <a:lnTo>
                  <a:pt x="296339" y="483446"/>
                </a:lnTo>
                <a:lnTo>
                  <a:pt x="310447" y="490745"/>
                </a:lnTo>
                <a:lnTo>
                  <a:pt x="323745" y="497954"/>
                </a:lnTo>
                <a:lnTo>
                  <a:pt x="336149" y="505103"/>
                </a:lnTo>
                <a:lnTo>
                  <a:pt x="347495" y="512209"/>
                </a:lnTo>
                <a:lnTo>
                  <a:pt x="357801" y="519282"/>
                </a:lnTo>
                <a:lnTo>
                  <a:pt x="367386" y="526168"/>
                </a:lnTo>
                <a:lnTo>
                  <a:pt x="376751" y="532565"/>
                </a:lnTo>
                <a:lnTo>
                  <a:pt x="386197" y="538339"/>
                </a:lnTo>
                <a:lnTo>
                  <a:pt x="395572" y="543186"/>
                </a:lnTo>
                <a:lnTo>
                  <a:pt x="405395" y="546916"/>
                </a:lnTo>
                <a:lnTo>
                  <a:pt x="417650" y="548740"/>
                </a:lnTo>
                <a:lnTo>
                  <a:pt x="435773" y="5474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2716352" y="3421761"/>
            <a:ext cx="648521" cy="694882"/>
          </a:xfrm>
          <a:custGeom>
            <a:avLst/>
            <a:gdLst/>
            <a:ahLst/>
            <a:cxnLst/>
            <a:rect l="0" t="0" r="0" b="0"/>
            <a:pathLst>
              <a:path w="648521" h="694882">
                <a:moveTo>
                  <a:pt x="252684" y="0"/>
                </a:moveTo>
                <a:lnTo>
                  <a:pt x="255685" y="8735"/>
                </a:lnTo>
                <a:lnTo>
                  <a:pt x="259107" y="16441"/>
                </a:lnTo>
                <a:lnTo>
                  <a:pt x="263308" y="23848"/>
                </a:lnTo>
                <a:lnTo>
                  <a:pt x="268381" y="31282"/>
                </a:lnTo>
                <a:lnTo>
                  <a:pt x="274510" y="39108"/>
                </a:lnTo>
                <a:lnTo>
                  <a:pt x="281694" y="47483"/>
                </a:lnTo>
                <a:lnTo>
                  <a:pt x="289781" y="56226"/>
                </a:lnTo>
                <a:lnTo>
                  <a:pt x="298576" y="64941"/>
                </a:lnTo>
                <a:lnTo>
                  <a:pt x="307892" y="73395"/>
                </a:lnTo>
                <a:lnTo>
                  <a:pt x="317416" y="81528"/>
                </a:lnTo>
                <a:lnTo>
                  <a:pt x="326729" y="89369"/>
                </a:lnTo>
                <a:lnTo>
                  <a:pt x="335620" y="96976"/>
                </a:lnTo>
                <a:lnTo>
                  <a:pt x="344063" y="104406"/>
                </a:lnTo>
                <a:lnTo>
                  <a:pt x="352121" y="111709"/>
                </a:lnTo>
                <a:lnTo>
                  <a:pt x="359886" y="118926"/>
                </a:lnTo>
                <a:lnTo>
                  <a:pt x="367763" y="126250"/>
                </a:lnTo>
                <a:lnTo>
                  <a:pt x="376431" y="134006"/>
                </a:lnTo>
                <a:lnTo>
                  <a:pt x="386188" y="142333"/>
                </a:lnTo>
                <a:lnTo>
                  <a:pt x="396675" y="151046"/>
                </a:lnTo>
                <a:lnTo>
                  <a:pt x="407101" y="159740"/>
                </a:lnTo>
                <a:lnTo>
                  <a:pt x="417004" y="168179"/>
                </a:lnTo>
                <a:lnTo>
                  <a:pt x="426431" y="176304"/>
                </a:lnTo>
                <a:lnTo>
                  <a:pt x="435747" y="184138"/>
                </a:lnTo>
                <a:lnTo>
                  <a:pt x="445193" y="191741"/>
                </a:lnTo>
                <a:lnTo>
                  <a:pt x="454689" y="199168"/>
                </a:lnTo>
                <a:lnTo>
                  <a:pt x="463925" y="206469"/>
                </a:lnTo>
                <a:lnTo>
                  <a:pt x="472736" y="213681"/>
                </a:lnTo>
                <a:lnTo>
                  <a:pt x="481111" y="220831"/>
                </a:lnTo>
                <a:lnTo>
                  <a:pt x="489117" y="227937"/>
                </a:lnTo>
                <a:lnTo>
                  <a:pt x="496834" y="235016"/>
                </a:lnTo>
                <a:lnTo>
                  <a:pt x="504338" y="242075"/>
                </a:lnTo>
                <a:lnTo>
                  <a:pt x="511691" y="249121"/>
                </a:lnTo>
                <a:lnTo>
                  <a:pt x="518937" y="256157"/>
                </a:lnTo>
                <a:lnTo>
                  <a:pt x="526110" y="263189"/>
                </a:lnTo>
                <a:lnTo>
                  <a:pt x="533233" y="270216"/>
                </a:lnTo>
                <a:lnTo>
                  <a:pt x="540331" y="277244"/>
                </a:lnTo>
                <a:lnTo>
                  <a:pt x="547742" y="284440"/>
                </a:lnTo>
                <a:lnTo>
                  <a:pt x="556089" y="292109"/>
                </a:lnTo>
                <a:lnTo>
                  <a:pt x="565631" y="300379"/>
                </a:lnTo>
                <a:lnTo>
                  <a:pt x="576142" y="309052"/>
                </a:lnTo>
                <a:lnTo>
                  <a:pt x="587116" y="317720"/>
                </a:lnTo>
                <a:lnTo>
                  <a:pt x="598200" y="326142"/>
                </a:lnTo>
                <a:lnTo>
                  <a:pt x="609234" y="334253"/>
                </a:lnTo>
                <a:lnTo>
                  <a:pt x="620168" y="342081"/>
                </a:lnTo>
                <a:lnTo>
                  <a:pt x="630969" y="349678"/>
                </a:lnTo>
                <a:lnTo>
                  <a:pt x="640507" y="357103"/>
                </a:lnTo>
                <a:lnTo>
                  <a:pt x="646653" y="364401"/>
                </a:lnTo>
                <a:lnTo>
                  <a:pt x="648520" y="371607"/>
                </a:lnTo>
                <a:lnTo>
                  <a:pt x="646517" y="378582"/>
                </a:lnTo>
                <a:lnTo>
                  <a:pt x="641668" y="385040"/>
                </a:lnTo>
                <a:lnTo>
                  <a:pt x="634887" y="390865"/>
                </a:lnTo>
                <a:lnTo>
                  <a:pt x="626662" y="396098"/>
                </a:lnTo>
                <a:lnTo>
                  <a:pt x="617123" y="400848"/>
                </a:lnTo>
                <a:lnTo>
                  <a:pt x="606431" y="405229"/>
                </a:lnTo>
                <a:lnTo>
                  <a:pt x="594969" y="409341"/>
                </a:lnTo>
                <a:lnTo>
                  <a:pt x="583270" y="413264"/>
                </a:lnTo>
                <a:lnTo>
                  <a:pt x="571648" y="417058"/>
                </a:lnTo>
                <a:lnTo>
                  <a:pt x="559892" y="420930"/>
                </a:lnTo>
                <a:lnTo>
                  <a:pt x="547399" y="425216"/>
                </a:lnTo>
                <a:lnTo>
                  <a:pt x="533889" y="430060"/>
                </a:lnTo>
                <a:lnTo>
                  <a:pt x="519713" y="435280"/>
                </a:lnTo>
                <a:lnTo>
                  <a:pt x="505650" y="440476"/>
                </a:lnTo>
                <a:lnTo>
                  <a:pt x="492152" y="445414"/>
                </a:lnTo>
                <a:lnTo>
                  <a:pt x="479327" y="450034"/>
                </a:lnTo>
                <a:lnTo>
                  <a:pt x="467107" y="454362"/>
                </a:lnTo>
                <a:lnTo>
                  <a:pt x="455367" y="458462"/>
                </a:lnTo>
                <a:lnTo>
                  <a:pt x="443822" y="462555"/>
                </a:lnTo>
                <a:lnTo>
                  <a:pt x="432063" y="466996"/>
                </a:lnTo>
                <a:lnTo>
                  <a:pt x="419888" y="471952"/>
                </a:lnTo>
                <a:lnTo>
                  <a:pt x="407437" y="477418"/>
                </a:lnTo>
                <a:lnTo>
                  <a:pt x="395078" y="483313"/>
                </a:lnTo>
                <a:lnTo>
                  <a:pt x="383025" y="489538"/>
                </a:lnTo>
                <a:lnTo>
                  <a:pt x="371321" y="496005"/>
                </a:lnTo>
                <a:lnTo>
                  <a:pt x="359929" y="502646"/>
                </a:lnTo>
                <a:lnTo>
                  <a:pt x="348781" y="509403"/>
                </a:lnTo>
                <a:lnTo>
                  <a:pt x="337651" y="516075"/>
                </a:lnTo>
                <a:lnTo>
                  <a:pt x="326178" y="522328"/>
                </a:lnTo>
                <a:lnTo>
                  <a:pt x="314199" y="528020"/>
                </a:lnTo>
                <a:lnTo>
                  <a:pt x="301880" y="533333"/>
                </a:lnTo>
                <a:lnTo>
                  <a:pt x="289611" y="538669"/>
                </a:lnTo>
                <a:lnTo>
                  <a:pt x="277613" y="544261"/>
                </a:lnTo>
                <a:lnTo>
                  <a:pt x="265777" y="550172"/>
                </a:lnTo>
                <a:lnTo>
                  <a:pt x="253764" y="556372"/>
                </a:lnTo>
                <a:lnTo>
                  <a:pt x="241390" y="562806"/>
                </a:lnTo>
                <a:lnTo>
                  <a:pt x="228791" y="569415"/>
                </a:lnTo>
                <a:lnTo>
                  <a:pt x="216327" y="576151"/>
                </a:lnTo>
                <a:lnTo>
                  <a:pt x="204199" y="582977"/>
                </a:lnTo>
                <a:lnTo>
                  <a:pt x="192444" y="589865"/>
                </a:lnTo>
                <a:lnTo>
                  <a:pt x="181018" y="596796"/>
                </a:lnTo>
                <a:lnTo>
                  <a:pt x="169851" y="603751"/>
                </a:lnTo>
                <a:lnTo>
                  <a:pt x="158876" y="610557"/>
                </a:lnTo>
                <a:lnTo>
                  <a:pt x="148041" y="616900"/>
                </a:lnTo>
                <a:lnTo>
                  <a:pt x="137303" y="622653"/>
                </a:lnTo>
                <a:lnTo>
                  <a:pt x="126633" y="628007"/>
                </a:lnTo>
                <a:lnTo>
                  <a:pt x="116008" y="633370"/>
                </a:lnTo>
                <a:lnTo>
                  <a:pt x="105415" y="638976"/>
                </a:lnTo>
                <a:lnTo>
                  <a:pt x="94844" y="644726"/>
                </a:lnTo>
                <a:lnTo>
                  <a:pt x="84286" y="650286"/>
                </a:lnTo>
                <a:lnTo>
                  <a:pt x="73738" y="655477"/>
                </a:lnTo>
                <a:lnTo>
                  <a:pt x="63197" y="660437"/>
                </a:lnTo>
                <a:lnTo>
                  <a:pt x="52660" y="665527"/>
                </a:lnTo>
                <a:lnTo>
                  <a:pt x="42139" y="670943"/>
                </a:lnTo>
                <a:lnTo>
                  <a:pt x="32089" y="676415"/>
                </a:lnTo>
                <a:lnTo>
                  <a:pt x="22411" y="681835"/>
                </a:lnTo>
                <a:lnTo>
                  <a:pt x="12256" y="687681"/>
                </a:lnTo>
                <a:lnTo>
                  <a:pt x="0" y="6948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45405" y="2483625"/>
            <a:ext cx="400084" cy="715854"/>
            <a:chOff x="3545405" y="2483625"/>
            <a:chExt cx="400084" cy="715854"/>
          </a:xfrm>
        </p:grpSpPr>
        <p:sp>
          <p:nvSpPr>
            <p:cNvPr id="2" name="Freeform 1"/>
            <p:cNvSpPr/>
            <p:nvPr/>
          </p:nvSpPr>
          <p:spPr>
            <a:xfrm>
              <a:off x="3656278" y="2483625"/>
              <a:ext cx="204983" cy="341093"/>
            </a:xfrm>
            <a:custGeom>
              <a:avLst/>
              <a:gdLst/>
              <a:ahLst/>
              <a:cxnLst/>
              <a:rect l="0" t="0" r="0" b="0"/>
              <a:pathLst>
                <a:path w="204983" h="341093">
                  <a:moveTo>
                    <a:pt x="36526" y="31501"/>
                  </a:moveTo>
                  <a:lnTo>
                    <a:pt x="30726" y="37503"/>
                  </a:lnTo>
                  <a:lnTo>
                    <a:pt x="25801" y="44347"/>
                  </a:lnTo>
                  <a:lnTo>
                    <a:pt x="21299" y="52740"/>
                  </a:lnTo>
                  <a:lnTo>
                    <a:pt x="17078" y="62540"/>
                  </a:lnTo>
                  <a:lnTo>
                    <a:pt x="13064" y="73503"/>
                  </a:lnTo>
                  <a:lnTo>
                    <a:pt x="9199" y="85267"/>
                  </a:lnTo>
                  <a:lnTo>
                    <a:pt x="5315" y="94214"/>
                  </a:lnTo>
                  <a:lnTo>
                    <a:pt x="2040" y="96315"/>
                  </a:lnTo>
                  <a:lnTo>
                    <a:pt x="547" y="93337"/>
                  </a:lnTo>
                  <a:lnTo>
                    <a:pt x="708" y="87318"/>
                  </a:lnTo>
                  <a:lnTo>
                    <a:pt x="2035" y="79518"/>
                  </a:lnTo>
                  <a:lnTo>
                    <a:pt x="4128" y="70669"/>
                  </a:lnTo>
                  <a:lnTo>
                    <a:pt x="6716" y="61191"/>
                  </a:lnTo>
                  <a:lnTo>
                    <a:pt x="9622" y="51328"/>
                  </a:lnTo>
                  <a:lnTo>
                    <a:pt x="12744" y="41235"/>
                  </a:lnTo>
                  <a:lnTo>
                    <a:pt x="16338" y="31328"/>
                  </a:lnTo>
                  <a:lnTo>
                    <a:pt x="20971" y="22276"/>
                  </a:lnTo>
                  <a:lnTo>
                    <a:pt x="26873" y="14381"/>
                  </a:lnTo>
                  <a:lnTo>
                    <a:pt x="33957" y="7927"/>
                  </a:lnTo>
                  <a:lnTo>
                    <a:pt x="42009" y="3339"/>
                  </a:lnTo>
                  <a:lnTo>
                    <a:pt x="50788" y="672"/>
                  </a:lnTo>
                  <a:lnTo>
                    <a:pt x="59766" y="0"/>
                  </a:lnTo>
                  <a:lnTo>
                    <a:pt x="68173" y="1585"/>
                  </a:lnTo>
                  <a:lnTo>
                    <a:pt x="75635" y="5353"/>
                  </a:lnTo>
                  <a:lnTo>
                    <a:pt x="82133" y="10965"/>
                  </a:lnTo>
                  <a:lnTo>
                    <a:pt x="87813" y="18011"/>
                  </a:lnTo>
                  <a:lnTo>
                    <a:pt x="92858" y="26116"/>
                  </a:lnTo>
                  <a:lnTo>
                    <a:pt x="97435" y="34979"/>
                  </a:lnTo>
                  <a:lnTo>
                    <a:pt x="101677" y="44372"/>
                  </a:lnTo>
                  <a:lnTo>
                    <a:pt x="105691" y="54136"/>
                  </a:lnTo>
                  <a:lnTo>
                    <a:pt x="109711" y="64319"/>
                  </a:lnTo>
                  <a:lnTo>
                    <a:pt x="114097" y="75147"/>
                  </a:lnTo>
                  <a:lnTo>
                    <a:pt x="119004" y="86699"/>
                  </a:lnTo>
                  <a:lnTo>
                    <a:pt x="124096" y="99069"/>
                  </a:lnTo>
                  <a:lnTo>
                    <a:pt x="128674" y="112438"/>
                  </a:lnTo>
                  <a:lnTo>
                    <a:pt x="132379" y="126801"/>
                  </a:lnTo>
                  <a:lnTo>
                    <a:pt x="135187" y="141854"/>
                  </a:lnTo>
                  <a:lnTo>
                    <a:pt x="137228" y="157104"/>
                  </a:lnTo>
                  <a:lnTo>
                    <a:pt x="138669" y="172253"/>
                  </a:lnTo>
                  <a:lnTo>
                    <a:pt x="139502" y="187356"/>
                  </a:lnTo>
                  <a:lnTo>
                    <a:pt x="139544" y="202716"/>
                  </a:lnTo>
                  <a:lnTo>
                    <a:pt x="138762" y="218486"/>
                  </a:lnTo>
                  <a:lnTo>
                    <a:pt x="137255" y="234348"/>
                  </a:lnTo>
                  <a:lnTo>
                    <a:pt x="135173" y="249625"/>
                  </a:lnTo>
                  <a:lnTo>
                    <a:pt x="132657" y="263972"/>
                  </a:lnTo>
                  <a:lnTo>
                    <a:pt x="129663" y="277216"/>
                  </a:lnTo>
                  <a:lnTo>
                    <a:pt x="125975" y="289192"/>
                  </a:lnTo>
                  <a:lnTo>
                    <a:pt x="121526" y="299945"/>
                  </a:lnTo>
                  <a:lnTo>
                    <a:pt x="116233" y="309506"/>
                  </a:lnTo>
                  <a:lnTo>
                    <a:pt x="109924" y="317797"/>
                  </a:lnTo>
                  <a:lnTo>
                    <a:pt x="102598" y="324894"/>
                  </a:lnTo>
                  <a:lnTo>
                    <a:pt x="94237" y="330832"/>
                  </a:lnTo>
                  <a:lnTo>
                    <a:pt x="84721" y="335531"/>
                  </a:lnTo>
                  <a:lnTo>
                    <a:pt x="74107" y="339050"/>
                  </a:lnTo>
                  <a:lnTo>
                    <a:pt x="62896" y="341092"/>
                  </a:lnTo>
                  <a:lnTo>
                    <a:pt x="51911" y="340957"/>
                  </a:lnTo>
                  <a:lnTo>
                    <a:pt x="41606" y="338455"/>
                  </a:lnTo>
                  <a:lnTo>
                    <a:pt x="32231" y="333842"/>
                  </a:lnTo>
                  <a:lnTo>
                    <a:pt x="24007" y="327541"/>
                  </a:lnTo>
                  <a:lnTo>
                    <a:pt x="16926" y="319966"/>
                  </a:lnTo>
                  <a:lnTo>
                    <a:pt x="10984" y="311307"/>
                  </a:lnTo>
                  <a:lnTo>
                    <a:pt x="6276" y="301525"/>
                  </a:lnTo>
                  <a:lnTo>
                    <a:pt x="2743" y="290700"/>
                  </a:lnTo>
                  <a:lnTo>
                    <a:pt x="519" y="279332"/>
                  </a:lnTo>
                  <a:lnTo>
                    <a:pt x="0" y="268234"/>
                  </a:lnTo>
                  <a:lnTo>
                    <a:pt x="1253" y="257859"/>
                  </a:lnTo>
                  <a:lnTo>
                    <a:pt x="4383" y="248775"/>
                  </a:lnTo>
                  <a:lnTo>
                    <a:pt x="9682" y="241810"/>
                  </a:lnTo>
                  <a:lnTo>
                    <a:pt x="17097" y="237210"/>
                  </a:lnTo>
                  <a:lnTo>
                    <a:pt x="26142" y="234902"/>
                  </a:lnTo>
                  <a:lnTo>
                    <a:pt x="36115" y="234775"/>
                  </a:lnTo>
                  <a:lnTo>
                    <a:pt x="46516" y="236537"/>
                  </a:lnTo>
                  <a:lnTo>
                    <a:pt x="56919" y="239799"/>
                  </a:lnTo>
                  <a:lnTo>
                    <a:pt x="66897" y="244189"/>
                  </a:lnTo>
                  <a:lnTo>
                    <a:pt x="76270" y="249397"/>
                  </a:lnTo>
                  <a:lnTo>
                    <a:pt x="85054" y="255348"/>
                  </a:lnTo>
                  <a:lnTo>
                    <a:pt x="93348" y="262173"/>
                  </a:lnTo>
                  <a:lnTo>
                    <a:pt x="101271" y="269872"/>
                  </a:lnTo>
                  <a:lnTo>
                    <a:pt x="109086" y="278160"/>
                  </a:lnTo>
                  <a:lnTo>
                    <a:pt x="117181" y="286570"/>
                  </a:lnTo>
                  <a:lnTo>
                    <a:pt x="125744" y="294815"/>
                  </a:lnTo>
                  <a:lnTo>
                    <a:pt x="134785" y="302639"/>
                  </a:lnTo>
                  <a:lnTo>
                    <a:pt x="144233" y="309740"/>
                  </a:lnTo>
                  <a:lnTo>
                    <a:pt x="153988" y="316028"/>
                  </a:lnTo>
                  <a:lnTo>
                    <a:pt x="163704" y="321436"/>
                  </a:lnTo>
                  <a:lnTo>
                    <a:pt x="173857" y="326356"/>
                  </a:lnTo>
                  <a:lnTo>
                    <a:pt x="186454" y="331221"/>
                  </a:lnTo>
                  <a:lnTo>
                    <a:pt x="204982" y="336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45405" y="2873095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400083" y="0"/>
                  </a:moveTo>
                  <a:lnTo>
                    <a:pt x="391148" y="2867"/>
                  </a:lnTo>
                  <a:lnTo>
                    <a:pt x="381521" y="5009"/>
                  </a:lnTo>
                  <a:lnTo>
                    <a:pt x="370233" y="6612"/>
                  </a:lnTo>
                  <a:lnTo>
                    <a:pt x="357566" y="7792"/>
                  </a:lnTo>
                  <a:lnTo>
                    <a:pt x="344087" y="8641"/>
                  </a:lnTo>
                  <a:lnTo>
                    <a:pt x="330215" y="9238"/>
                  </a:lnTo>
                  <a:lnTo>
                    <a:pt x="316179" y="9653"/>
                  </a:lnTo>
                  <a:lnTo>
                    <a:pt x="302087" y="9937"/>
                  </a:lnTo>
                  <a:lnTo>
                    <a:pt x="287981" y="10130"/>
                  </a:lnTo>
                  <a:lnTo>
                    <a:pt x="273715" y="10261"/>
                  </a:lnTo>
                  <a:lnTo>
                    <a:pt x="258985" y="10349"/>
                  </a:lnTo>
                  <a:lnTo>
                    <a:pt x="243666" y="10409"/>
                  </a:lnTo>
                  <a:lnTo>
                    <a:pt x="227951" y="10448"/>
                  </a:lnTo>
                  <a:lnTo>
                    <a:pt x="212249" y="10475"/>
                  </a:lnTo>
                  <a:lnTo>
                    <a:pt x="196792" y="10493"/>
                  </a:lnTo>
                  <a:lnTo>
                    <a:pt x="181481" y="10504"/>
                  </a:lnTo>
                  <a:lnTo>
                    <a:pt x="165981" y="10512"/>
                  </a:lnTo>
                  <a:lnTo>
                    <a:pt x="150113" y="10518"/>
                  </a:lnTo>
                  <a:lnTo>
                    <a:pt x="134015" y="10521"/>
                  </a:lnTo>
                  <a:lnTo>
                    <a:pt x="118048" y="10524"/>
                  </a:lnTo>
                  <a:lnTo>
                    <a:pt x="102415" y="10525"/>
                  </a:lnTo>
                  <a:lnTo>
                    <a:pt x="87153" y="10526"/>
                  </a:lnTo>
                  <a:lnTo>
                    <a:pt x="72219" y="10527"/>
                  </a:lnTo>
                  <a:lnTo>
                    <a:pt x="57562" y="10527"/>
                  </a:lnTo>
                  <a:lnTo>
                    <a:pt x="43721" y="10528"/>
                  </a:lnTo>
                  <a:lnTo>
                    <a:pt x="30467" y="10528"/>
                  </a:lnTo>
                  <a:lnTo>
                    <a:pt x="16632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19105" y="2936520"/>
              <a:ext cx="245574" cy="262959"/>
            </a:xfrm>
            <a:custGeom>
              <a:avLst/>
              <a:gdLst/>
              <a:ahLst/>
              <a:cxnLst/>
              <a:rect l="0" t="0" r="0" b="0"/>
              <a:pathLst>
                <a:path w="245574" h="262959">
                  <a:moveTo>
                    <a:pt x="73699" y="52388"/>
                  </a:moveTo>
                  <a:lnTo>
                    <a:pt x="73900" y="40854"/>
                  </a:lnTo>
                  <a:lnTo>
                    <a:pt x="75821" y="31646"/>
                  </a:lnTo>
                  <a:lnTo>
                    <a:pt x="79711" y="23937"/>
                  </a:lnTo>
                  <a:lnTo>
                    <a:pt x="85290" y="17355"/>
                  </a:lnTo>
                  <a:lnTo>
                    <a:pt x="92239" y="11645"/>
                  </a:lnTo>
                  <a:lnTo>
                    <a:pt x="100234" y="6602"/>
                  </a:lnTo>
                  <a:lnTo>
                    <a:pt x="108832" y="2539"/>
                  </a:lnTo>
                  <a:lnTo>
                    <a:pt x="117505" y="241"/>
                  </a:lnTo>
                  <a:lnTo>
                    <a:pt x="125949" y="0"/>
                  </a:lnTo>
                  <a:lnTo>
                    <a:pt x="133749" y="1975"/>
                  </a:lnTo>
                  <a:lnTo>
                    <a:pt x="140309" y="6424"/>
                  </a:lnTo>
                  <a:lnTo>
                    <a:pt x="145418" y="13232"/>
                  </a:lnTo>
                  <a:lnTo>
                    <a:pt x="149035" y="21853"/>
                  </a:lnTo>
                  <a:lnTo>
                    <a:pt x="151105" y="31533"/>
                  </a:lnTo>
                  <a:lnTo>
                    <a:pt x="151753" y="41734"/>
                  </a:lnTo>
                  <a:lnTo>
                    <a:pt x="151073" y="52002"/>
                  </a:lnTo>
                  <a:lnTo>
                    <a:pt x="149030" y="61888"/>
                  </a:lnTo>
                  <a:lnTo>
                    <a:pt x="145728" y="71195"/>
                  </a:lnTo>
                  <a:lnTo>
                    <a:pt x="141225" y="79766"/>
                  </a:lnTo>
                  <a:lnTo>
                    <a:pt x="135455" y="87384"/>
                  </a:lnTo>
                  <a:lnTo>
                    <a:pt x="128555" y="93987"/>
                  </a:lnTo>
                  <a:lnTo>
                    <a:pt x="122689" y="98205"/>
                  </a:lnTo>
                  <a:lnTo>
                    <a:pt x="121112" y="99088"/>
                  </a:lnTo>
                  <a:lnTo>
                    <a:pt x="124137" y="98539"/>
                  </a:lnTo>
                  <a:lnTo>
                    <a:pt x="130548" y="97827"/>
                  </a:lnTo>
                  <a:lnTo>
                    <a:pt x="138955" y="97647"/>
                  </a:lnTo>
                  <a:lnTo>
                    <a:pt x="148416" y="98239"/>
                  </a:lnTo>
                  <a:lnTo>
                    <a:pt x="158247" y="99739"/>
                  </a:lnTo>
                  <a:lnTo>
                    <a:pt x="167870" y="102325"/>
                  </a:lnTo>
                  <a:lnTo>
                    <a:pt x="177020" y="105981"/>
                  </a:lnTo>
                  <a:lnTo>
                    <a:pt x="185663" y="110550"/>
                  </a:lnTo>
                  <a:lnTo>
                    <a:pt x="193866" y="115832"/>
                  </a:lnTo>
                  <a:lnTo>
                    <a:pt x="201724" y="121645"/>
                  </a:lnTo>
                  <a:lnTo>
                    <a:pt x="209328" y="128004"/>
                  </a:lnTo>
                  <a:lnTo>
                    <a:pt x="216749" y="135104"/>
                  </a:lnTo>
                  <a:lnTo>
                    <a:pt x="224033" y="142997"/>
                  </a:lnTo>
                  <a:lnTo>
                    <a:pt x="230892" y="151755"/>
                  </a:lnTo>
                  <a:lnTo>
                    <a:pt x="236739" y="161544"/>
                  </a:lnTo>
                  <a:lnTo>
                    <a:pt x="241327" y="172346"/>
                  </a:lnTo>
                  <a:lnTo>
                    <a:pt x="244406" y="183685"/>
                  </a:lnTo>
                  <a:lnTo>
                    <a:pt x="245573" y="194756"/>
                  </a:lnTo>
                  <a:lnTo>
                    <a:pt x="244794" y="205123"/>
                  </a:lnTo>
                  <a:lnTo>
                    <a:pt x="242170" y="214709"/>
                  </a:lnTo>
                  <a:lnTo>
                    <a:pt x="237749" y="223608"/>
                  </a:lnTo>
                  <a:lnTo>
                    <a:pt x="231738" y="231955"/>
                  </a:lnTo>
                  <a:lnTo>
                    <a:pt x="224280" y="239561"/>
                  </a:lnTo>
                  <a:lnTo>
                    <a:pt x="215381" y="245925"/>
                  </a:lnTo>
                  <a:lnTo>
                    <a:pt x="205174" y="250876"/>
                  </a:lnTo>
                  <a:lnTo>
                    <a:pt x="193899" y="254541"/>
                  </a:lnTo>
                  <a:lnTo>
                    <a:pt x="181806" y="257168"/>
                  </a:lnTo>
                  <a:lnTo>
                    <a:pt x="169117" y="259009"/>
                  </a:lnTo>
                  <a:lnTo>
                    <a:pt x="156004" y="260282"/>
                  </a:lnTo>
                  <a:lnTo>
                    <a:pt x="142594" y="261153"/>
                  </a:lnTo>
                  <a:lnTo>
                    <a:pt x="128982" y="261744"/>
                  </a:lnTo>
                  <a:lnTo>
                    <a:pt x="115231" y="262144"/>
                  </a:lnTo>
                  <a:lnTo>
                    <a:pt x="101385" y="262413"/>
                  </a:lnTo>
                  <a:lnTo>
                    <a:pt x="87481" y="262593"/>
                  </a:lnTo>
                  <a:lnTo>
                    <a:pt x="73567" y="262715"/>
                  </a:lnTo>
                  <a:lnTo>
                    <a:pt x="58030" y="262809"/>
                  </a:lnTo>
                  <a:lnTo>
                    <a:pt x="36152" y="262885"/>
                  </a:lnTo>
                  <a:lnTo>
                    <a:pt x="0" y="262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187851" y="2468839"/>
            <a:ext cx="410612" cy="706581"/>
            <a:chOff x="5187851" y="2468839"/>
            <a:chExt cx="410612" cy="706581"/>
          </a:xfrm>
        </p:grpSpPr>
        <p:sp>
          <p:nvSpPr>
            <p:cNvPr id="6" name="Freeform 5"/>
            <p:cNvSpPr/>
            <p:nvPr/>
          </p:nvSpPr>
          <p:spPr>
            <a:xfrm>
              <a:off x="5277578" y="2468839"/>
              <a:ext cx="247186" cy="322622"/>
            </a:xfrm>
            <a:custGeom>
              <a:avLst/>
              <a:gdLst/>
              <a:ahLst/>
              <a:cxnLst/>
              <a:rect l="0" t="0" r="0" b="0"/>
              <a:pathLst>
                <a:path w="247186" h="322622">
                  <a:moveTo>
                    <a:pt x="68200" y="4173"/>
                  </a:moveTo>
                  <a:lnTo>
                    <a:pt x="62400" y="10107"/>
                  </a:lnTo>
                  <a:lnTo>
                    <a:pt x="57475" y="16312"/>
                  </a:lnTo>
                  <a:lnTo>
                    <a:pt x="52973" y="23408"/>
                  </a:lnTo>
                  <a:lnTo>
                    <a:pt x="48752" y="31348"/>
                  </a:lnTo>
                  <a:lnTo>
                    <a:pt x="44738" y="39995"/>
                  </a:lnTo>
                  <a:lnTo>
                    <a:pt x="40872" y="49189"/>
                  </a:lnTo>
                  <a:lnTo>
                    <a:pt x="36947" y="58789"/>
                  </a:lnTo>
                  <a:lnTo>
                    <a:pt x="32624" y="68678"/>
                  </a:lnTo>
                  <a:lnTo>
                    <a:pt x="27734" y="78739"/>
                  </a:lnTo>
                  <a:lnTo>
                    <a:pt x="21834" y="87720"/>
                  </a:lnTo>
                  <a:lnTo>
                    <a:pt x="14850" y="92249"/>
                  </a:lnTo>
                  <a:lnTo>
                    <a:pt x="8345" y="90727"/>
                  </a:lnTo>
                  <a:lnTo>
                    <a:pt x="3588" y="85050"/>
                  </a:lnTo>
                  <a:lnTo>
                    <a:pt x="761" y="76840"/>
                  </a:lnTo>
                  <a:lnTo>
                    <a:pt x="0" y="67286"/>
                  </a:lnTo>
                  <a:lnTo>
                    <a:pt x="1176" y="57100"/>
                  </a:lnTo>
                  <a:lnTo>
                    <a:pt x="3963" y="46810"/>
                  </a:lnTo>
                  <a:lnTo>
                    <a:pt x="7993" y="36893"/>
                  </a:lnTo>
                  <a:lnTo>
                    <a:pt x="12945" y="27563"/>
                  </a:lnTo>
                  <a:lnTo>
                    <a:pt x="18884" y="19143"/>
                  </a:lnTo>
                  <a:lnTo>
                    <a:pt x="26229" y="12156"/>
                  </a:lnTo>
                  <a:lnTo>
                    <a:pt x="35093" y="6756"/>
                  </a:lnTo>
                  <a:lnTo>
                    <a:pt x="45147" y="2941"/>
                  </a:lnTo>
                  <a:lnTo>
                    <a:pt x="55813" y="738"/>
                  </a:lnTo>
                  <a:lnTo>
                    <a:pt x="66686" y="0"/>
                  </a:lnTo>
                  <a:lnTo>
                    <a:pt x="77409" y="620"/>
                  </a:lnTo>
                  <a:lnTo>
                    <a:pt x="87603" y="2623"/>
                  </a:lnTo>
                  <a:lnTo>
                    <a:pt x="97117" y="5897"/>
                  </a:lnTo>
                  <a:lnTo>
                    <a:pt x="105826" y="10382"/>
                  </a:lnTo>
                  <a:lnTo>
                    <a:pt x="113537" y="16141"/>
                  </a:lnTo>
                  <a:lnTo>
                    <a:pt x="120245" y="23089"/>
                  </a:lnTo>
                  <a:lnTo>
                    <a:pt x="126091" y="31025"/>
                  </a:lnTo>
                  <a:lnTo>
                    <a:pt x="131260" y="39722"/>
                  </a:lnTo>
                  <a:lnTo>
                    <a:pt x="135927" y="48984"/>
                  </a:lnTo>
                  <a:lnTo>
                    <a:pt x="140233" y="58812"/>
                  </a:lnTo>
                  <a:lnTo>
                    <a:pt x="144287" y="69395"/>
                  </a:lnTo>
                  <a:lnTo>
                    <a:pt x="148160" y="80774"/>
                  </a:lnTo>
                  <a:lnTo>
                    <a:pt x="151745" y="92857"/>
                  </a:lnTo>
                  <a:lnTo>
                    <a:pt x="154773" y="105499"/>
                  </a:lnTo>
                  <a:lnTo>
                    <a:pt x="157137" y="118557"/>
                  </a:lnTo>
                  <a:lnTo>
                    <a:pt x="158723" y="131749"/>
                  </a:lnTo>
                  <a:lnTo>
                    <a:pt x="159338" y="144679"/>
                  </a:lnTo>
                  <a:lnTo>
                    <a:pt x="158977" y="157156"/>
                  </a:lnTo>
                  <a:lnTo>
                    <a:pt x="157938" y="169331"/>
                  </a:lnTo>
                  <a:lnTo>
                    <a:pt x="156710" y="181579"/>
                  </a:lnTo>
                  <a:lnTo>
                    <a:pt x="155588" y="194115"/>
                  </a:lnTo>
                  <a:lnTo>
                    <a:pt x="154515" y="206823"/>
                  </a:lnTo>
                  <a:lnTo>
                    <a:pt x="153189" y="219362"/>
                  </a:lnTo>
                  <a:lnTo>
                    <a:pt x="151440" y="231540"/>
                  </a:lnTo>
                  <a:lnTo>
                    <a:pt x="149095" y="243329"/>
                  </a:lnTo>
                  <a:lnTo>
                    <a:pt x="145910" y="254778"/>
                  </a:lnTo>
                  <a:lnTo>
                    <a:pt x="141835" y="265956"/>
                  </a:lnTo>
                  <a:lnTo>
                    <a:pt x="136979" y="276767"/>
                  </a:lnTo>
                  <a:lnTo>
                    <a:pt x="131503" y="286961"/>
                  </a:lnTo>
                  <a:lnTo>
                    <a:pt x="125552" y="296441"/>
                  </a:lnTo>
                  <a:lnTo>
                    <a:pt x="118930" y="304943"/>
                  </a:lnTo>
                  <a:lnTo>
                    <a:pt x="111122" y="311976"/>
                  </a:lnTo>
                  <a:lnTo>
                    <a:pt x="101951" y="317399"/>
                  </a:lnTo>
                  <a:lnTo>
                    <a:pt x="91858" y="321057"/>
                  </a:lnTo>
                  <a:lnTo>
                    <a:pt x="81699" y="322621"/>
                  </a:lnTo>
                  <a:lnTo>
                    <a:pt x="71979" y="322112"/>
                  </a:lnTo>
                  <a:lnTo>
                    <a:pt x="62845" y="319670"/>
                  </a:lnTo>
                  <a:lnTo>
                    <a:pt x="54257" y="315373"/>
                  </a:lnTo>
                  <a:lnTo>
                    <a:pt x="46128" y="309444"/>
                  </a:lnTo>
                  <a:lnTo>
                    <a:pt x="38838" y="302042"/>
                  </a:lnTo>
                  <a:lnTo>
                    <a:pt x="33219" y="293179"/>
                  </a:lnTo>
                  <a:lnTo>
                    <a:pt x="29591" y="283006"/>
                  </a:lnTo>
                  <a:lnTo>
                    <a:pt x="27969" y="272093"/>
                  </a:lnTo>
                  <a:lnTo>
                    <a:pt x="28316" y="261308"/>
                  </a:lnTo>
                  <a:lnTo>
                    <a:pt x="30412" y="251146"/>
                  </a:lnTo>
                  <a:lnTo>
                    <a:pt x="34242" y="242208"/>
                  </a:lnTo>
                  <a:lnTo>
                    <a:pt x="40078" y="235340"/>
                  </a:lnTo>
                  <a:lnTo>
                    <a:pt x="47885" y="230801"/>
                  </a:lnTo>
                  <a:lnTo>
                    <a:pt x="57209" y="228365"/>
                  </a:lnTo>
                  <a:lnTo>
                    <a:pt x="67376" y="227619"/>
                  </a:lnTo>
                  <a:lnTo>
                    <a:pt x="77910" y="228152"/>
                  </a:lnTo>
                  <a:lnTo>
                    <a:pt x="88405" y="229775"/>
                  </a:lnTo>
                  <a:lnTo>
                    <a:pt x="98445" y="232525"/>
                  </a:lnTo>
                  <a:lnTo>
                    <a:pt x="107859" y="236336"/>
                  </a:lnTo>
                  <a:lnTo>
                    <a:pt x="116671" y="241198"/>
                  </a:lnTo>
                  <a:lnTo>
                    <a:pt x="124984" y="247218"/>
                  </a:lnTo>
                  <a:lnTo>
                    <a:pt x="132920" y="254340"/>
                  </a:lnTo>
                  <a:lnTo>
                    <a:pt x="140743" y="262225"/>
                  </a:lnTo>
                  <a:lnTo>
                    <a:pt x="148844" y="270356"/>
                  </a:lnTo>
                  <a:lnTo>
                    <a:pt x="157415" y="278406"/>
                  </a:lnTo>
                  <a:lnTo>
                    <a:pt x="166632" y="285927"/>
                  </a:lnTo>
                  <a:lnTo>
                    <a:pt x="176730" y="292293"/>
                  </a:lnTo>
                  <a:lnTo>
                    <a:pt x="187734" y="297273"/>
                  </a:lnTo>
                  <a:lnTo>
                    <a:pt x="199112" y="300980"/>
                  </a:lnTo>
                  <a:lnTo>
                    <a:pt x="211092" y="304043"/>
                  </a:lnTo>
                  <a:lnTo>
                    <a:pt x="225844" y="306729"/>
                  </a:lnTo>
                  <a:lnTo>
                    <a:pt x="247185" y="3094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87851" y="2820452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410611" y="31586"/>
                  </a:moveTo>
                  <a:lnTo>
                    <a:pt x="398876" y="31519"/>
                  </a:lnTo>
                  <a:lnTo>
                    <a:pt x="387748" y="30879"/>
                  </a:lnTo>
                  <a:lnTo>
                    <a:pt x="376145" y="29587"/>
                  </a:lnTo>
                  <a:lnTo>
                    <a:pt x="363810" y="27900"/>
                  </a:lnTo>
                  <a:lnTo>
                    <a:pt x="350502" y="26232"/>
                  </a:lnTo>
                  <a:lnTo>
                    <a:pt x="336202" y="24814"/>
                  </a:lnTo>
                  <a:lnTo>
                    <a:pt x="321370" y="23543"/>
                  </a:lnTo>
                  <a:lnTo>
                    <a:pt x="306805" y="22084"/>
                  </a:lnTo>
                  <a:lnTo>
                    <a:pt x="292936" y="20256"/>
                  </a:lnTo>
                  <a:lnTo>
                    <a:pt x="279677" y="18197"/>
                  </a:lnTo>
                  <a:lnTo>
                    <a:pt x="266626" y="16270"/>
                  </a:lnTo>
                  <a:lnTo>
                    <a:pt x="253513" y="14675"/>
                  </a:lnTo>
                  <a:lnTo>
                    <a:pt x="240230" y="13453"/>
                  </a:lnTo>
                  <a:lnTo>
                    <a:pt x="226765" y="12557"/>
                  </a:lnTo>
                  <a:lnTo>
                    <a:pt x="213139" y="11916"/>
                  </a:lnTo>
                  <a:lnTo>
                    <a:pt x="199224" y="11298"/>
                  </a:lnTo>
                  <a:lnTo>
                    <a:pt x="184742" y="10344"/>
                  </a:lnTo>
                  <a:lnTo>
                    <a:pt x="169592" y="8886"/>
                  </a:lnTo>
                  <a:lnTo>
                    <a:pt x="153824" y="7092"/>
                  </a:lnTo>
                  <a:lnTo>
                    <a:pt x="137555" y="5348"/>
                  </a:lnTo>
                  <a:lnTo>
                    <a:pt x="120910" y="3881"/>
                  </a:lnTo>
                  <a:lnTo>
                    <a:pt x="104155" y="2745"/>
                  </a:lnTo>
                  <a:lnTo>
                    <a:pt x="87681" y="1908"/>
                  </a:lnTo>
                  <a:lnTo>
                    <a:pt x="71689" y="1311"/>
                  </a:lnTo>
                  <a:lnTo>
                    <a:pt x="56600" y="892"/>
                  </a:lnTo>
                  <a:lnTo>
                    <a:pt x="41553" y="558"/>
                  </a:lnTo>
                  <a:lnTo>
                    <a:pt x="24113" y="2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06412" y="2835519"/>
              <a:ext cx="176238" cy="339901"/>
            </a:xfrm>
            <a:custGeom>
              <a:avLst/>
              <a:gdLst/>
              <a:ahLst/>
              <a:cxnLst/>
              <a:rect l="0" t="0" r="0" b="0"/>
              <a:pathLst>
                <a:path w="176238" h="339901">
                  <a:moveTo>
                    <a:pt x="155180" y="121804"/>
                  </a:moveTo>
                  <a:lnTo>
                    <a:pt x="149313" y="127672"/>
                  </a:lnTo>
                  <a:lnTo>
                    <a:pt x="143748" y="133236"/>
                  </a:lnTo>
                  <a:lnTo>
                    <a:pt x="137949" y="139035"/>
                  </a:lnTo>
                  <a:lnTo>
                    <a:pt x="131868" y="145116"/>
                  </a:lnTo>
                  <a:lnTo>
                    <a:pt x="125538" y="151446"/>
                  </a:lnTo>
                  <a:lnTo>
                    <a:pt x="119010" y="157974"/>
                  </a:lnTo>
                  <a:lnTo>
                    <a:pt x="112334" y="164650"/>
                  </a:lnTo>
                  <a:lnTo>
                    <a:pt x="105552" y="171432"/>
                  </a:lnTo>
                  <a:lnTo>
                    <a:pt x="98694" y="178294"/>
                  </a:lnTo>
                  <a:lnTo>
                    <a:pt x="91784" y="185377"/>
                  </a:lnTo>
                  <a:lnTo>
                    <a:pt x="84839" y="192970"/>
                  </a:lnTo>
                  <a:lnTo>
                    <a:pt x="77870" y="201197"/>
                  </a:lnTo>
                  <a:lnTo>
                    <a:pt x="70885" y="210181"/>
                  </a:lnTo>
                  <a:lnTo>
                    <a:pt x="63888" y="220122"/>
                  </a:lnTo>
                  <a:lnTo>
                    <a:pt x="56888" y="231031"/>
                  </a:lnTo>
                  <a:lnTo>
                    <a:pt x="50052" y="242611"/>
                  </a:lnTo>
                  <a:lnTo>
                    <a:pt x="43688" y="254376"/>
                  </a:lnTo>
                  <a:lnTo>
                    <a:pt x="37936" y="266028"/>
                  </a:lnTo>
                  <a:lnTo>
                    <a:pt x="33091" y="277460"/>
                  </a:lnTo>
                  <a:lnTo>
                    <a:pt x="29667" y="288669"/>
                  </a:lnTo>
                  <a:lnTo>
                    <a:pt x="27822" y="299681"/>
                  </a:lnTo>
                  <a:lnTo>
                    <a:pt x="27718" y="310211"/>
                  </a:lnTo>
                  <a:lnTo>
                    <a:pt x="29694" y="319684"/>
                  </a:lnTo>
                  <a:lnTo>
                    <a:pt x="33728" y="327858"/>
                  </a:lnTo>
                  <a:lnTo>
                    <a:pt x="39520" y="334329"/>
                  </a:lnTo>
                  <a:lnTo>
                    <a:pt x="46687" y="338396"/>
                  </a:lnTo>
                  <a:lnTo>
                    <a:pt x="54874" y="339900"/>
                  </a:lnTo>
                  <a:lnTo>
                    <a:pt x="63791" y="338976"/>
                  </a:lnTo>
                  <a:lnTo>
                    <a:pt x="73221" y="335781"/>
                  </a:lnTo>
                  <a:lnTo>
                    <a:pt x="83000" y="330640"/>
                  </a:lnTo>
                  <a:lnTo>
                    <a:pt x="92853" y="324125"/>
                  </a:lnTo>
                  <a:lnTo>
                    <a:pt x="102396" y="316931"/>
                  </a:lnTo>
                  <a:lnTo>
                    <a:pt x="111440" y="309504"/>
                  </a:lnTo>
                  <a:lnTo>
                    <a:pt x="119818" y="301894"/>
                  </a:lnTo>
                  <a:lnTo>
                    <a:pt x="127300" y="293873"/>
                  </a:lnTo>
                  <a:lnTo>
                    <a:pt x="133842" y="285318"/>
                  </a:lnTo>
                  <a:lnTo>
                    <a:pt x="139236" y="275927"/>
                  </a:lnTo>
                  <a:lnTo>
                    <a:pt x="143037" y="265172"/>
                  </a:lnTo>
                  <a:lnTo>
                    <a:pt x="145144" y="252900"/>
                  </a:lnTo>
                  <a:lnTo>
                    <a:pt x="145593" y="239589"/>
                  </a:lnTo>
                  <a:lnTo>
                    <a:pt x="144383" y="226122"/>
                  </a:lnTo>
                  <a:lnTo>
                    <a:pt x="141681" y="213036"/>
                  </a:lnTo>
                  <a:lnTo>
                    <a:pt x="137767" y="200660"/>
                  </a:lnTo>
                  <a:lnTo>
                    <a:pt x="132931" y="189274"/>
                  </a:lnTo>
                  <a:lnTo>
                    <a:pt x="127420" y="178917"/>
                  </a:lnTo>
                  <a:lnTo>
                    <a:pt x="121264" y="169455"/>
                  </a:lnTo>
                  <a:lnTo>
                    <a:pt x="114301" y="160697"/>
                  </a:lnTo>
                  <a:lnTo>
                    <a:pt x="106505" y="152465"/>
                  </a:lnTo>
                  <a:lnTo>
                    <a:pt x="97982" y="144610"/>
                  </a:lnTo>
                  <a:lnTo>
                    <a:pt x="88881" y="137021"/>
                  </a:lnTo>
                  <a:lnTo>
                    <a:pt x="79351" y="129615"/>
                  </a:lnTo>
                  <a:lnTo>
                    <a:pt x="69511" y="122335"/>
                  </a:lnTo>
                  <a:lnTo>
                    <a:pt x="59451" y="115141"/>
                  </a:lnTo>
                  <a:lnTo>
                    <a:pt x="49246" y="108004"/>
                  </a:lnTo>
                  <a:lnTo>
                    <a:pt x="39106" y="100906"/>
                  </a:lnTo>
                  <a:lnTo>
                    <a:pt x="29370" y="93834"/>
                  </a:lnTo>
                  <a:lnTo>
                    <a:pt x="20206" y="86775"/>
                  </a:lnTo>
                  <a:lnTo>
                    <a:pt x="12087" y="79560"/>
                  </a:lnTo>
                  <a:lnTo>
                    <a:pt x="5843" y="71877"/>
                  </a:lnTo>
                  <a:lnTo>
                    <a:pt x="1769" y="63599"/>
                  </a:lnTo>
                  <a:lnTo>
                    <a:pt x="0" y="54920"/>
                  </a:lnTo>
                  <a:lnTo>
                    <a:pt x="775" y="46248"/>
                  </a:lnTo>
                  <a:lnTo>
                    <a:pt x="3964" y="37828"/>
                  </a:lnTo>
                  <a:lnTo>
                    <a:pt x="9170" y="29887"/>
                  </a:lnTo>
                  <a:lnTo>
                    <a:pt x="15936" y="22706"/>
                  </a:lnTo>
                  <a:lnTo>
                    <a:pt x="23854" y="16366"/>
                  </a:lnTo>
                  <a:lnTo>
                    <a:pt x="32760" y="10940"/>
                  </a:lnTo>
                  <a:lnTo>
                    <a:pt x="42714" y="6586"/>
                  </a:lnTo>
                  <a:lnTo>
                    <a:pt x="53663" y="3289"/>
                  </a:lnTo>
                  <a:lnTo>
                    <a:pt x="65285" y="1057"/>
                  </a:lnTo>
                  <a:lnTo>
                    <a:pt x="77087" y="0"/>
                  </a:lnTo>
                  <a:lnTo>
                    <a:pt x="88766" y="65"/>
                  </a:lnTo>
                  <a:lnTo>
                    <a:pt x="100219" y="1073"/>
                  </a:lnTo>
                  <a:lnTo>
                    <a:pt x="111443" y="2813"/>
                  </a:lnTo>
                  <a:lnTo>
                    <a:pt x="122465" y="5101"/>
                  </a:lnTo>
                  <a:lnTo>
                    <a:pt x="133002" y="8110"/>
                  </a:lnTo>
                  <a:lnTo>
                    <a:pt x="142480" y="12340"/>
                  </a:lnTo>
                  <a:lnTo>
                    <a:pt x="150666" y="17970"/>
                  </a:lnTo>
                  <a:lnTo>
                    <a:pt x="157486" y="25040"/>
                  </a:lnTo>
                  <a:lnTo>
                    <a:pt x="162851" y="33614"/>
                  </a:lnTo>
                  <a:lnTo>
                    <a:pt x="166866" y="43552"/>
                  </a:lnTo>
                  <a:lnTo>
                    <a:pt x="169773" y="53996"/>
                  </a:lnTo>
                  <a:lnTo>
                    <a:pt x="172139" y="64495"/>
                  </a:lnTo>
                  <a:lnTo>
                    <a:pt x="174175" y="75969"/>
                  </a:lnTo>
                  <a:lnTo>
                    <a:pt x="176237" y="90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63212" y="186297"/>
            <a:ext cx="9444063" cy="1077123"/>
            <a:chOff x="263212" y="186297"/>
            <a:chExt cx="9444063" cy="1077123"/>
          </a:xfrm>
        </p:grpSpPr>
        <p:sp>
          <p:nvSpPr>
            <p:cNvPr id="10" name="Freeform 9"/>
            <p:cNvSpPr/>
            <p:nvPr/>
          </p:nvSpPr>
          <p:spPr>
            <a:xfrm>
              <a:off x="463253" y="35796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5" y="74414"/>
                  </a:lnTo>
                  <a:lnTo>
                    <a:pt x="178" y="89419"/>
                  </a:lnTo>
                  <a:lnTo>
                    <a:pt x="826" y="104632"/>
                  </a:lnTo>
                  <a:lnTo>
                    <a:pt x="2075" y="119750"/>
                  </a:lnTo>
                  <a:lnTo>
                    <a:pt x="3728" y="134662"/>
                  </a:lnTo>
                  <a:lnTo>
                    <a:pt x="5376" y="149360"/>
                  </a:lnTo>
                  <a:lnTo>
                    <a:pt x="6778" y="163877"/>
                  </a:lnTo>
                  <a:lnTo>
                    <a:pt x="7871" y="178253"/>
                  </a:lnTo>
                  <a:lnTo>
                    <a:pt x="8679" y="192526"/>
                  </a:lnTo>
                  <a:lnTo>
                    <a:pt x="9257" y="206707"/>
                  </a:lnTo>
                  <a:lnTo>
                    <a:pt x="9663" y="220212"/>
                  </a:lnTo>
                  <a:lnTo>
                    <a:pt x="9987" y="233198"/>
                  </a:lnTo>
                  <a:lnTo>
                    <a:pt x="10259" y="246806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3212" y="273740"/>
              <a:ext cx="368498" cy="136872"/>
            </a:xfrm>
            <a:custGeom>
              <a:avLst/>
              <a:gdLst/>
              <a:ahLst/>
              <a:cxnLst/>
              <a:rect l="0" t="0" r="0" b="0"/>
              <a:pathLst>
                <a:path w="368498" h="136872">
                  <a:moveTo>
                    <a:pt x="368497" y="0"/>
                  </a:moveTo>
                  <a:lnTo>
                    <a:pt x="353963" y="2934"/>
                  </a:lnTo>
                  <a:lnTo>
                    <a:pt x="341332" y="5716"/>
                  </a:lnTo>
                  <a:lnTo>
                    <a:pt x="329427" y="8616"/>
                  </a:lnTo>
                  <a:lnTo>
                    <a:pt x="317945" y="11656"/>
                  </a:lnTo>
                  <a:lnTo>
                    <a:pt x="306753" y="14821"/>
                  </a:lnTo>
                  <a:lnTo>
                    <a:pt x="295761" y="18085"/>
                  </a:lnTo>
                  <a:lnTo>
                    <a:pt x="284746" y="21423"/>
                  </a:lnTo>
                  <a:lnTo>
                    <a:pt x="273355" y="24815"/>
                  </a:lnTo>
                  <a:lnTo>
                    <a:pt x="261429" y="28248"/>
                  </a:lnTo>
                  <a:lnTo>
                    <a:pt x="248977" y="31876"/>
                  </a:lnTo>
                  <a:lnTo>
                    <a:pt x="236087" y="35996"/>
                  </a:lnTo>
                  <a:lnTo>
                    <a:pt x="222859" y="40734"/>
                  </a:lnTo>
                  <a:lnTo>
                    <a:pt x="209382" y="46053"/>
                  </a:lnTo>
                  <a:lnTo>
                    <a:pt x="195730" y="51847"/>
                  </a:lnTo>
                  <a:lnTo>
                    <a:pt x="181954" y="58001"/>
                  </a:lnTo>
                  <a:lnTo>
                    <a:pt x="168093" y="64251"/>
                  </a:lnTo>
                  <a:lnTo>
                    <a:pt x="154175" y="70213"/>
                  </a:lnTo>
                  <a:lnTo>
                    <a:pt x="140222" y="75706"/>
                  </a:lnTo>
                  <a:lnTo>
                    <a:pt x="126411" y="80884"/>
                  </a:lnTo>
                  <a:lnTo>
                    <a:pt x="113057" y="86129"/>
                  </a:lnTo>
                  <a:lnTo>
                    <a:pt x="100296" y="91656"/>
                  </a:lnTo>
                  <a:lnTo>
                    <a:pt x="88100" y="97352"/>
                  </a:lnTo>
                  <a:lnTo>
                    <a:pt x="76369" y="102877"/>
                  </a:lnTo>
                  <a:lnTo>
                    <a:pt x="64999" y="108039"/>
                  </a:lnTo>
                  <a:lnTo>
                    <a:pt x="53962" y="112854"/>
                  </a:lnTo>
                  <a:lnTo>
                    <a:pt x="42018" y="118041"/>
                  </a:lnTo>
                  <a:lnTo>
                    <a:pt x="25879" y="12517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4269" y="568538"/>
              <a:ext cx="357970" cy="94758"/>
            </a:xfrm>
            <a:custGeom>
              <a:avLst/>
              <a:gdLst/>
              <a:ahLst/>
              <a:cxnLst/>
              <a:rect l="0" t="0" r="0" b="0"/>
              <a:pathLst>
                <a:path w="357970" h="94758">
                  <a:moveTo>
                    <a:pt x="357969" y="0"/>
                  </a:moveTo>
                  <a:lnTo>
                    <a:pt x="349034" y="2934"/>
                  </a:lnTo>
                  <a:lnTo>
                    <a:pt x="339406" y="5716"/>
                  </a:lnTo>
                  <a:lnTo>
                    <a:pt x="328119" y="8616"/>
                  </a:lnTo>
                  <a:lnTo>
                    <a:pt x="315452" y="11656"/>
                  </a:lnTo>
                  <a:lnTo>
                    <a:pt x="301972" y="14821"/>
                  </a:lnTo>
                  <a:lnTo>
                    <a:pt x="288100" y="18085"/>
                  </a:lnTo>
                  <a:lnTo>
                    <a:pt x="274064" y="21423"/>
                  </a:lnTo>
                  <a:lnTo>
                    <a:pt x="259973" y="24815"/>
                  </a:lnTo>
                  <a:lnTo>
                    <a:pt x="245872" y="28243"/>
                  </a:lnTo>
                  <a:lnTo>
                    <a:pt x="231778" y="31698"/>
                  </a:lnTo>
                  <a:lnTo>
                    <a:pt x="217696" y="35171"/>
                  </a:lnTo>
                  <a:lnTo>
                    <a:pt x="203630" y="38655"/>
                  </a:lnTo>
                  <a:lnTo>
                    <a:pt x="189742" y="42148"/>
                  </a:lnTo>
                  <a:lnTo>
                    <a:pt x="176336" y="45646"/>
                  </a:lnTo>
                  <a:lnTo>
                    <a:pt x="163535" y="49149"/>
                  </a:lnTo>
                  <a:lnTo>
                    <a:pt x="151142" y="52653"/>
                  </a:lnTo>
                  <a:lnTo>
                    <a:pt x="138747" y="56159"/>
                  </a:lnTo>
                  <a:lnTo>
                    <a:pt x="126113" y="59671"/>
                  </a:lnTo>
                  <a:lnTo>
                    <a:pt x="113338" y="63352"/>
                  </a:lnTo>
                  <a:lnTo>
                    <a:pt x="100755" y="67509"/>
                  </a:lnTo>
                  <a:lnTo>
                    <a:pt x="88542" y="72262"/>
                  </a:lnTo>
                  <a:lnTo>
                    <a:pt x="76561" y="77250"/>
                  </a:lnTo>
                  <a:lnTo>
                    <a:pt x="64451" y="81760"/>
                  </a:lnTo>
                  <a:lnTo>
                    <a:pt x="52024" y="85418"/>
                  </a:lnTo>
                  <a:lnTo>
                    <a:pt x="39854" y="88201"/>
                  </a:lnTo>
                  <a:lnTo>
                    <a:pt x="27984" y="90527"/>
                  </a:lnTo>
                  <a:lnTo>
                    <a:pt x="15369" y="925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4134" y="510620"/>
              <a:ext cx="125523" cy="108941"/>
            </a:xfrm>
            <a:custGeom>
              <a:avLst/>
              <a:gdLst/>
              <a:ahLst/>
              <a:cxnLst/>
              <a:rect l="0" t="0" r="0" b="0"/>
              <a:pathLst>
                <a:path w="125523" h="108941">
                  <a:moveTo>
                    <a:pt x="7575" y="36861"/>
                  </a:moveTo>
                  <a:lnTo>
                    <a:pt x="4776" y="45730"/>
                  </a:lnTo>
                  <a:lnTo>
                    <a:pt x="3274" y="54717"/>
                  </a:lnTo>
                  <a:lnTo>
                    <a:pt x="2958" y="64707"/>
                  </a:lnTo>
                  <a:lnTo>
                    <a:pt x="3292" y="75515"/>
                  </a:lnTo>
                  <a:lnTo>
                    <a:pt x="3463" y="86678"/>
                  </a:lnTo>
                  <a:lnTo>
                    <a:pt x="3024" y="97814"/>
                  </a:lnTo>
                  <a:lnTo>
                    <a:pt x="1857" y="106345"/>
                  </a:lnTo>
                  <a:lnTo>
                    <a:pt x="528" y="108940"/>
                  </a:lnTo>
                  <a:lnTo>
                    <a:pt x="0" y="106174"/>
                  </a:lnTo>
                  <a:lnTo>
                    <a:pt x="475" y="99592"/>
                  </a:lnTo>
                  <a:lnTo>
                    <a:pt x="1810" y="90461"/>
                  </a:lnTo>
                  <a:lnTo>
                    <a:pt x="3798" y="79656"/>
                  </a:lnTo>
                  <a:lnTo>
                    <a:pt x="6264" y="67757"/>
                  </a:lnTo>
                  <a:lnTo>
                    <a:pt x="9231" y="55303"/>
                  </a:lnTo>
                  <a:lnTo>
                    <a:pt x="12904" y="42850"/>
                  </a:lnTo>
                  <a:lnTo>
                    <a:pt x="17344" y="30705"/>
                  </a:lnTo>
                  <a:lnTo>
                    <a:pt x="22632" y="19596"/>
                  </a:lnTo>
                  <a:lnTo>
                    <a:pt x="28938" y="10723"/>
                  </a:lnTo>
                  <a:lnTo>
                    <a:pt x="36254" y="4541"/>
                  </a:lnTo>
                  <a:lnTo>
                    <a:pt x="44268" y="1018"/>
                  </a:lnTo>
                  <a:lnTo>
                    <a:pt x="52486" y="0"/>
                  </a:lnTo>
                  <a:lnTo>
                    <a:pt x="60603" y="1127"/>
                  </a:lnTo>
                  <a:lnTo>
                    <a:pt x="68508" y="3947"/>
                  </a:lnTo>
                  <a:lnTo>
                    <a:pt x="76197" y="8032"/>
                  </a:lnTo>
                  <a:lnTo>
                    <a:pt x="83696" y="13032"/>
                  </a:lnTo>
                  <a:lnTo>
                    <a:pt x="90885" y="18842"/>
                  </a:lnTo>
                  <a:lnTo>
                    <a:pt x="97493" y="25572"/>
                  </a:lnTo>
                  <a:lnTo>
                    <a:pt x="103422" y="33211"/>
                  </a:lnTo>
                  <a:lnTo>
                    <a:pt x="108727" y="41629"/>
                  </a:lnTo>
                  <a:lnTo>
                    <a:pt x="113525" y="50659"/>
                  </a:lnTo>
                  <a:lnTo>
                    <a:pt x="117929" y="60129"/>
                  </a:lnTo>
                  <a:lnTo>
                    <a:pt x="121703" y="69455"/>
                  </a:lnTo>
                  <a:lnTo>
                    <a:pt x="124523" y="78559"/>
                  </a:lnTo>
                  <a:lnTo>
                    <a:pt x="125522" y="88240"/>
                  </a:lnTo>
                  <a:lnTo>
                    <a:pt x="123389" y="1000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06025" y="507088"/>
              <a:ext cx="129158" cy="124635"/>
            </a:xfrm>
            <a:custGeom>
              <a:avLst/>
              <a:gdLst/>
              <a:ahLst/>
              <a:cxnLst/>
              <a:rect l="0" t="0" r="0" b="0"/>
              <a:pathLst>
                <a:path w="129158" h="124635">
                  <a:moveTo>
                    <a:pt x="78410" y="19336"/>
                  </a:moveTo>
                  <a:lnTo>
                    <a:pt x="75342" y="10803"/>
                  </a:lnTo>
                  <a:lnTo>
                    <a:pt x="71279" y="5017"/>
                  </a:lnTo>
                  <a:lnTo>
                    <a:pt x="65791" y="1509"/>
                  </a:lnTo>
                  <a:lnTo>
                    <a:pt x="59204" y="0"/>
                  </a:lnTo>
                  <a:lnTo>
                    <a:pt x="52055" y="419"/>
                  </a:lnTo>
                  <a:lnTo>
                    <a:pt x="44711" y="2551"/>
                  </a:lnTo>
                  <a:lnTo>
                    <a:pt x="37351" y="6230"/>
                  </a:lnTo>
                  <a:lnTo>
                    <a:pt x="30042" y="11430"/>
                  </a:lnTo>
                  <a:lnTo>
                    <a:pt x="22808" y="17999"/>
                  </a:lnTo>
                  <a:lnTo>
                    <a:pt x="15969" y="25847"/>
                  </a:lnTo>
                  <a:lnTo>
                    <a:pt x="10129" y="35016"/>
                  </a:lnTo>
                  <a:lnTo>
                    <a:pt x="5539" y="45402"/>
                  </a:lnTo>
                  <a:lnTo>
                    <a:pt x="2287" y="56630"/>
                  </a:lnTo>
                  <a:lnTo>
                    <a:pt x="471" y="68159"/>
                  </a:lnTo>
                  <a:lnTo>
                    <a:pt x="0" y="79643"/>
                  </a:lnTo>
                  <a:lnTo>
                    <a:pt x="971" y="90623"/>
                  </a:lnTo>
                  <a:lnTo>
                    <a:pt x="3742" y="100464"/>
                  </a:lnTo>
                  <a:lnTo>
                    <a:pt x="8346" y="108922"/>
                  </a:lnTo>
                  <a:lnTo>
                    <a:pt x="14537" y="115770"/>
                  </a:lnTo>
                  <a:lnTo>
                    <a:pt x="21980" y="120629"/>
                  </a:lnTo>
                  <a:lnTo>
                    <a:pt x="30355" y="123490"/>
                  </a:lnTo>
                  <a:lnTo>
                    <a:pt x="39401" y="124634"/>
                  </a:lnTo>
                  <a:lnTo>
                    <a:pt x="48917" y="124431"/>
                  </a:lnTo>
                  <a:lnTo>
                    <a:pt x="58754" y="123222"/>
                  </a:lnTo>
                  <a:lnTo>
                    <a:pt x="68647" y="121126"/>
                  </a:lnTo>
                  <a:lnTo>
                    <a:pt x="78215" y="118050"/>
                  </a:lnTo>
                  <a:lnTo>
                    <a:pt x="87282" y="114017"/>
                  </a:lnTo>
                  <a:lnTo>
                    <a:pt x="95844" y="109004"/>
                  </a:lnTo>
                  <a:lnTo>
                    <a:pt x="103983" y="102882"/>
                  </a:lnTo>
                  <a:lnTo>
                    <a:pt x="111779" y="95682"/>
                  </a:lnTo>
                  <a:lnTo>
                    <a:pt x="118829" y="87406"/>
                  </a:lnTo>
                  <a:lnTo>
                    <a:pt x="124280" y="77947"/>
                  </a:lnTo>
                  <a:lnTo>
                    <a:pt x="127787" y="67375"/>
                  </a:lnTo>
                  <a:lnTo>
                    <a:pt x="129157" y="56361"/>
                  </a:lnTo>
                  <a:lnTo>
                    <a:pt x="128107" y="46042"/>
                  </a:lnTo>
                  <a:lnTo>
                    <a:pt x="124730" y="37006"/>
                  </a:lnTo>
                  <a:lnTo>
                    <a:pt x="119396" y="29637"/>
                  </a:lnTo>
                  <a:lnTo>
                    <a:pt x="112544" y="24362"/>
                  </a:lnTo>
                  <a:lnTo>
                    <a:pt x="104586" y="21185"/>
                  </a:lnTo>
                  <a:lnTo>
                    <a:pt x="96300" y="19646"/>
                  </a:lnTo>
                  <a:lnTo>
                    <a:pt x="88015" y="18871"/>
                  </a:lnTo>
                  <a:lnTo>
                    <a:pt x="79013" y="18788"/>
                  </a:lnTo>
                  <a:lnTo>
                    <a:pt x="67881" y="193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68663" y="478037"/>
              <a:ext cx="147400" cy="100564"/>
            </a:xfrm>
            <a:custGeom>
              <a:avLst/>
              <a:gdLst/>
              <a:ahLst/>
              <a:cxnLst/>
              <a:rect l="0" t="0" r="0" b="0"/>
              <a:pathLst>
                <a:path w="147400" h="100564">
                  <a:moveTo>
                    <a:pt x="0" y="48387"/>
                  </a:moveTo>
                  <a:lnTo>
                    <a:pt x="5800" y="54322"/>
                  </a:lnTo>
                  <a:lnTo>
                    <a:pt x="10725" y="60527"/>
                  </a:lnTo>
                  <a:lnTo>
                    <a:pt x="15232" y="67622"/>
                  </a:lnTo>
                  <a:lnTo>
                    <a:pt x="19625" y="75563"/>
                  </a:lnTo>
                  <a:lnTo>
                    <a:pt x="24288" y="84209"/>
                  </a:lnTo>
                  <a:lnTo>
                    <a:pt x="29359" y="93324"/>
                  </a:lnTo>
                  <a:lnTo>
                    <a:pt x="33340" y="99953"/>
                  </a:lnTo>
                  <a:lnTo>
                    <a:pt x="34710" y="100563"/>
                  </a:lnTo>
                  <a:lnTo>
                    <a:pt x="34666" y="96244"/>
                  </a:lnTo>
                  <a:lnTo>
                    <a:pt x="34306" y="88597"/>
                  </a:lnTo>
                  <a:lnTo>
                    <a:pt x="34350" y="78764"/>
                  </a:lnTo>
                  <a:lnTo>
                    <a:pt x="35086" y="67513"/>
                  </a:lnTo>
                  <a:lnTo>
                    <a:pt x="36845" y="55827"/>
                  </a:lnTo>
                  <a:lnTo>
                    <a:pt x="40134" y="44949"/>
                  </a:lnTo>
                  <a:lnTo>
                    <a:pt x="45078" y="35476"/>
                  </a:lnTo>
                  <a:lnTo>
                    <a:pt x="51495" y="27450"/>
                  </a:lnTo>
                  <a:lnTo>
                    <a:pt x="59088" y="20658"/>
                  </a:lnTo>
                  <a:lnTo>
                    <a:pt x="67567" y="14829"/>
                  </a:lnTo>
                  <a:lnTo>
                    <a:pt x="76851" y="9877"/>
                  </a:lnTo>
                  <a:lnTo>
                    <a:pt x="87059" y="5905"/>
                  </a:lnTo>
                  <a:lnTo>
                    <a:pt x="98165" y="2897"/>
                  </a:lnTo>
                  <a:lnTo>
                    <a:pt x="109428" y="899"/>
                  </a:lnTo>
                  <a:lnTo>
                    <a:pt x="120582" y="0"/>
                  </a:lnTo>
                  <a:lnTo>
                    <a:pt x="132606" y="1240"/>
                  </a:lnTo>
                  <a:lnTo>
                    <a:pt x="147399" y="62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73744" y="316887"/>
              <a:ext cx="384516" cy="304486"/>
            </a:xfrm>
            <a:custGeom>
              <a:avLst/>
              <a:gdLst/>
              <a:ahLst/>
              <a:cxnLst/>
              <a:rect l="0" t="0" r="0" b="0"/>
              <a:pathLst>
                <a:path w="384516" h="304486">
                  <a:moveTo>
                    <a:pt x="79188" y="241123"/>
                  </a:moveTo>
                  <a:lnTo>
                    <a:pt x="76187" y="232389"/>
                  </a:lnTo>
                  <a:lnTo>
                    <a:pt x="72765" y="224682"/>
                  </a:lnTo>
                  <a:lnTo>
                    <a:pt x="68564" y="217294"/>
                  </a:lnTo>
                  <a:lnTo>
                    <a:pt x="63492" y="210551"/>
                  </a:lnTo>
                  <a:lnTo>
                    <a:pt x="57362" y="205317"/>
                  </a:lnTo>
                  <a:lnTo>
                    <a:pt x="50187" y="201961"/>
                  </a:lnTo>
                  <a:lnTo>
                    <a:pt x="42446" y="200693"/>
                  </a:lnTo>
                  <a:lnTo>
                    <a:pt x="34947" y="201812"/>
                  </a:lnTo>
                  <a:lnTo>
                    <a:pt x="28134" y="205236"/>
                  </a:lnTo>
                  <a:lnTo>
                    <a:pt x="22088" y="210601"/>
                  </a:lnTo>
                  <a:lnTo>
                    <a:pt x="16719" y="217474"/>
                  </a:lnTo>
                  <a:lnTo>
                    <a:pt x="11892" y="225465"/>
                  </a:lnTo>
                  <a:lnTo>
                    <a:pt x="7632" y="234419"/>
                  </a:lnTo>
                  <a:lnTo>
                    <a:pt x="4135" y="244405"/>
                  </a:lnTo>
                  <a:lnTo>
                    <a:pt x="1459" y="255366"/>
                  </a:lnTo>
                  <a:lnTo>
                    <a:pt x="0" y="266658"/>
                  </a:lnTo>
                  <a:lnTo>
                    <a:pt x="533" y="277172"/>
                  </a:lnTo>
                  <a:lnTo>
                    <a:pt x="3301" y="286338"/>
                  </a:lnTo>
                  <a:lnTo>
                    <a:pt x="7924" y="293626"/>
                  </a:lnTo>
                  <a:lnTo>
                    <a:pt x="13700" y="298314"/>
                  </a:lnTo>
                  <a:lnTo>
                    <a:pt x="20100" y="300271"/>
                  </a:lnTo>
                  <a:lnTo>
                    <a:pt x="26816" y="299670"/>
                  </a:lnTo>
                  <a:lnTo>
                    <a:pt x="33689" y="296698"/>
                  </a:lnTo>
                  <a:lnTo>
                    <a:pt x="40635" y="291706"/>
                  </a:lnTo>
                  <a:lnTo>
                    <a:pt x="47449" y="285123"/>
                  </a:lnTo>
                  <a:lnTo>
                    <a:pt x="53805" y="277351"/>
                  </a:lnTo>
                  <a:lnTo>
                    <a:pt x="59565" y="268719"/>
                  </a:lnTo>
                  <a:lnTo>
                    <a:pt x="64756" y="259316"/>
                  </a:lnTo>
                  <a:lnTo>
                    <a:pt x="69477" y="249020"/>
                  </a:lnTo>
                  <a:lnTo>
                    <a:pt x="73840" y="237833"/>
                  </a:lnTo>
                  <a:lnTo>
                    <a:pt x="77941" y="225879"/>
                  </a:lnTo>
                  <a:lnTo>
                    <a:pt x="81855" y="213322"/>
                  </a:lnTo>
                  <a:lnTo>
                    <a:pt x="85636" y="200313"/>
                  </a:lnTo>
                  <a:lnTo>
                    <a:pt x="89159" y="186814"/>
                  </a:lnTo>
                  <a:lnTo>
                    <a:pt x="92146" y="172613"/>
                  </a:lnTo>
                  <a:lnTo>
                    <a:pt x="94486" y="157656"/>
                  </a:lnTo>
                  <a:lnTo>
                    <a:pt x="96227" y="142187"/>
                  </a:lnTo>
                  <a:lnTo>
                    <a:pt x="97478" y="126650"/>
                  </a:lnTo>
                  <a:lnTo>
                    <a:pt x="98352" y="111305"/>
                  </a:lnTo>
                  <a:lnTo>
                    <a:pt x="98787" y="96069"/>
                  </a:lnTo>
                  <a:lnTo>
                    <a:pt x="98555" y="80620"/>
                  </a:lnTo>
                  <a:lnTo>
                    <a:pt x="97585" y="64789"/>
                  </a:lnTo>
                  <a:lnTo>
                    <a:pt x="95951" y="48887"/>
                  </a:lnTo>
                  <a:lnTo>
                    <a:pt x="93783" y="33583"/>
                  </a:lnTo>
                  <a:lnTo>
                    <a:pt x="91200" y="19242"/>
                  </a:lnTo>
                  <a:lnTo>
                    <a:pt x="87856" y="6946"/>
                  </a:lnTo>
                  <a:lnTo>
                    <a:pt x="83426" y="0"/>
                  </a:lnTo>
                  <a:lnTo>
                    <a:pt x="78947" y="348"/>
                  </a:lnTo>
                  <a:lnTo>
                    <a:pt x="75527" y="6137"/>
                  </a:lnTo>
                  <a:lnTo>
                    <a:pt x="73189" y="15489"/>
                  </a:lnTo>
                  <a:lnTo>
                    <a:pt x="71644" y="26934"/>
                  </a:lnTo>
                  <a:lnTo>
                    <a:pt x="70633" y="39540"/>
                  </a:lnTo>
                  <a:lnTo>
                    <a:pt x="70139" y="52946"/>
                  </a:lnTo>
                  <a:lnTo>
                    <a:pt x="70348" y="67171"/>
                  </a:lnTo>
                  <a:lnTo>
                    <a:pt x="71306" y="82188"/>
                  </a:lnTo>
                  <a:lnTo>
                    <a:pt x="72767" y="97718"/>
                  </a:lnTo>
                  <a:lnTo>
                    <a:pt x="74288" y="113306"/>
                  </a:lnTo>
                  <a:lnTo>
                    <a:pt x="75606" y="128686"/>
                  </a:lnTo>
                  <a:lnTo>
                    <a:pt x="76643" y="143779"/>
                  </a:lnTo>
                  <a:lnTo>
                    <a:pt x="77413" y="158600"/>
                  </a:lnTo>
                  <a:lnTo>
                    <a:pt x="77971" y="173196"/>
                  </a:lnTo>
                  <a:lnTo>
                    <a:pt x="78532" y="187456"/>
                  </a:lnTo>
                  <a:lnTo>
                    <a:pt x="79449" y="201119"/>
                  </a:lnTo>
                  <a:lnTo>
                    <a:pt x="80890" y="214085"/>
                  </a:lnTo>
                  <a:lnTo>
                    <a:pt x="83014" y="226252"/>
                  </a:lnTo>
                  <a:lnTo>
                    <a:pt x="86043" y="237431"/>
                  </a:lnTo>
                  <a:lnTo>
                    <a:pt x="90022" y="247586"/>
                  </a:lnTo>
                  <a:lnTo>
                    <a:pt x="95262" y="255744"/>
                  </a:lnTo>
                  <a:lnTo>
                    <a:pt x="101394" y="260113"/>
                  </a:lnTo>
                  <a:lnTo>
                    <a:pt x="107365" y="260696"/>
                  </a:lnTo>
                  <a:lnTo>
                    <a:pt x="113569" y="258918"/>
                  </a:lnTo>
                  <a:lnTo>
                    <a:pt x="120464" y="255970"/>
                  </a:lnTo>
                  <a:lnTo>
                    <a:pt x="128340" y="252687"/>
                  </a:lnTo>
                  <a:lnTo>
                    <a:pt x="137431" y="249700"/>
                  </a:lnTo>
                  <a:lnTo>
                    <a:pt x="147716" y="247274"/>
                  </a:lnTo>
                  <a:lnTo>
                    <a:pt x="158852" y="245267"/>
                  </a:lnTo>
                  <a:lnTo>
                    <a:pt x="170307" y="243286"/>
                  </a:lnTo>
                  <a:lnTo>
                    <a:pt x="181740" y="241085"/>
                  </a:lnTo>
                  <a:lnTo>
                    <a:pt x="192854" y="238431"/>
                  </a:lnTo>
                  <a:lnTo>
                    <a:pt x="203316" y="235036"/>
                  </a:lnTo>
                  <a:lnTo>
                    <a:pt x="213003" y="230810"/>
                  </a:lnTo>
                  <a:lnTo>
                    <a:pt x="221491" y="225513"/>
                  </a:lnTo>
                  <a:lnTo>
                    <a:pt x="227988" y="218675"/>
                  </a:lnTo>
                  <a:lnTo>
                    <a:pt x="232242" y="210194"/>
                  </a:lnTo>
                  <a:lnTo>
                    <a:pt x="234302" y="200584"/>
                  </a:lnTo>
                  <a:lnTo>
                    <a:pt x="234255" y="190756"/>
                  </a:lnTo>
                  <a:lnTo>
                    <a:pt x="232365" y="181272"/>
                  </a:lnTo>
                  <a:lnTo>
                    <a:pt x="228674" y="172637"/>
                  </a:lnTo>
                  <a:lnTo>
                    <a:pt x="222933" y="165450"/>
                  </a:lnTo>
                  <a:lnTo>
                    <a:pt x="215189" y="159887"/>
                  </a:lnTo>
                  <a:lnTo>
                    <a:pt x="205907" y="155949"/>
                  </a:lnTo>
                  <a:lnTo>
                    <a:pt x="195769" y="153658"/>
                  </a:lnTo>
                  <a:lnTo>
                    <a:pt x="185254" y="152862"/>
                  </a:lnTo>
                  <a:lnTo>
                    <a:pt x="174772" y="153611"/>
                  </a:lnTo>
                  <a:lnTo>
                    <a:pt x="164740" y="156233"/>
                  </a:lnTo>
                  <a:lnTo>
                    <a:pt x="155336" y="160740"/>
                  </a:lnTo>
                  <a:lnTo>
                    <a:pt x="146700" y="167036"/>
                  </a:lnTo>
                  <a:lnTo>
                    <a:pt x="139038" y="175082"/>
                  </a:lnTo>
                  <a:lnTo>
                    <a:pt x="132372" y="184676"/>
                  </a:lnTo>
                  <a:lnTo>
                    <a:pt x="126893" y="195353"/>
                  </a:lnTo>
                  <a:lnTo>
                    <a:pt x="123035" y="206504"/>
                  </a:lnTo>
                  <a:lnTo>
                    <a:pt x="120889" y="217740"/>
                  </a:lnTo>
                  <a:lnTo>
                    <a:pt x="120413" y="228892"/>
                  </a:lnTo>
                  <a:lnTo>
                    <a:pt x="121606" y="239913"/>
                  </a:lnTo>
                  <a:lnTo>
                    <a:pt x="124296" y="250803"/>
                  </a:lnTo>
                  <a:lnTo>
                    <a:pt x="128202" y="261422"/>
                  </a:lnTo>
                  <a:lnTo>
                    <a:pt x="133032" y="271486"/>
                  </a:lnTo>
                  <a:lnTo>
                    <a:pt x="138545" y="280876"/>
                  </a:lnTo>
                  <a:lnTo>
                    <a:pt x="144872" y="289148"/>
                  </a:lnTo>
                  <a:lnTo>
                    <a:pt x="152481" y="295494"/>
                  </a:lnTo>
                  <a:lnTo>
                    <a:pt x="161525" y="299642"/>
                  </a:lnTo>
                  <a:lnTo>
                    <a:pt x="171701" y="301630"/>
                  </a:lnTo>
                  <a:lnTo>
                    <a:pt x="182448" y="301534"/>
                  </a:lnTo>
                  <a:lnTo>
                    <a:pt x="193372" y="299615"/>
                  </a:lnTo>
                  <a:lnTo>
                    <a:pt x="203960" y="296075"/>
                  </a:lnTo>
                  <a:lnTo>
                    <a:pt x="213530" y="290967"/>
                  </a:lnTo>
                  <a:lnTo>
                    <a:pt x="221820" y="284471"/>
                  </a:lnTo>
                  <a:lnTo>
                    <a:pt x="229233" y="277181"/>
                  </a:lnTo>
                  <a:lnTo>
                    <a:pt x="236600" y="269983"/>
                  </a:lnTo>
                  <a:lnTo>
                    <a:pt x="244408" y="263387"/>
                  </a:lnTo>
                  <a:lnTo>
                    <a:pt x="252470" y="258166"/>
                  </a:lnTo>
                  <a:lnTo>
                    <a:pt x="260130" y="255479"/>
                  </a:lnTo>
                  <a:lnTo>
                    <a:pt x="267026" y="255719"/>
                  </a:lnTo>
                  <a:lnTo>
                    <a:pt x="273113" y="258628"/>
                  </a:lnTo>
                  <a:lnTo>
                    <a:pt x="278503" y="263695"/>
                  </a:lnTo>
                  <a:lnTo>
                    <a:pt x="283346" y="270394"/>
                  </a:lnTo>
                  <a:lnTo>
                    <a:pt x="287785" y="278275"/>
                  </a:lnTo>
                  <a:lnTo>
                    <a:pt x="291933" y="286993"/>
                  </a:lnTo>
                  <a:lnTo>
                    <a:pt x="295854" y="296216"/>
                  </a:lnTo>
                  <a:lnTo>
                    <a:pt x="298767" y="303127"/>
                  </a:lnTo>
                  <a:lnTo>
                    <a:pt x="299674" y="304485"/>
                  </a:lnTo>
                  <a:lnTo>
                    <a:pt x="298968" y="301483"/>
                  </a:lnTo>
                  <a:lnTo>
                    <a:pt x="297381" y="295531"/>
                  </a:lnTo>
                  <a:lnTo>
                    <a:pt x="295618" y="287369"/>
                  </a:lnTo>
                  <a:lnTo>
                    <a:pt x="294064" y="277526"/>
                  </a:lnTo>
                  <a:lnTo>
                    <a:pt x="293000" y="266595"/>
                  </a:lnTo>
                  <a:lnTo>
                    <a:pt x="292724" y="255232"/>
                  </a:lnTo>
                  <a:lnTo>
                    <a:pt x="293321" y="243839"/>
                  </a:lnTo>
                  <a:lnTo>
                    <a:pt x="295024" y="232741"/>
                  </a:lnTo>
                  <a:lnTo>
                    <a:pt x="298293" y="222285"/>
                  </a:lnTo>
                  <a:lnTo>
                    <a:pt x="303238" y="212589"/>
                  </a:lnTo>
                  <a:lnTo>
                    <a:pt x="309830" y="203756"/>
                  </a:lnTo>
                  <a:lnTo>
                    <a:pt x="318074" y="195960"/>
                  </a:lnTo>
                  <a:lnTo>
                    <a:pt x="327791" y="189195"/>
                  </a:lnTo>
                  <a:lnTo>
                    <a:pt x="338283" y="183264"/>
                  </a:lnTo>
                  <a:lnTo>
                    <a:pt x="349564" y="177191"/>
                  </a:lnTo>
                  <a:lnTo>
                    <a:pt x="363738" y="169321"/>
                  </a:lnTo>
                  <a:lnTo>
                    <a:pt x="384515" y="1568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58973" y="347440"/>
              <a:ext cx="15142" cy="284270"/>
            </a:xfrm>
            <a:custGeom>
              <a:avLst/>
              <a:gdLst/>
              <a:ahLst/>
              <a:cxnLst/>
              <a:rect l="0" t="0" r="0" b="0"/>
              <a:pathLst>
                <a:path w="15142" h="284270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1" y="65180"/>
                  </a:lnTo>
                  <a:lnTo>
                    <a:pt x="2825" y="79943"/>
                  </a:lnTo>
                  <a:lnTo>
                    <a:pt x="3352" y="95521"/>
                  </a:lnTo>
                  <a:lnTo>
                    <a:pt x="3738" y="111698"/>
                  </a:lnTo>
                  <a:lnTo>
                    <a:pt x="4012" y="128305"/>
                  </a:lnTo>
                  <a:lnTo>
                    <a:pt x="4204" y="145211"/>
                  </a:lnTo>
                  <a:lnTo>
                    <a:pt x="4336" y="162320"/>
                  </a:lnTo>
                  <a:lnTo>
                    <a:pt x="4426" y="179402"/>
                  </a:lnTo>
                  <a:lnTo>
                    <a:pt x="4487" y="196104"/>
                  </a:lnTo>
                  <a:lnTo>
                    <a:pt x="4533" y="212253"/>
                  </a:lnTo>
                  <a:lnTo>
                    <a:pt x="4763" y="227449"/>
                  </a:lnTo>
                  <a:lnTo>
                    <a:pt x="5686" y="242580"/>
                  </a:lnTo>
                  <a:lnTo>
                    <a:pt x="8502" y="260089"/>
                  </a:lnTo>
                  <a:lnTo>
                    <a:pt x="15141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47772" y="45272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91106" y="2867"/>
                  </a:lnTo>
                  <a:lnTo>
                    <a:pt x="181479" y="5009"/>
                  </a:lnTo>
                  <a:lnTo>
                    <a:pt x="170191" y="6616"/>
                  </a:lnTo>
                  <a:lnTo>
                    <a:pt x="157524" y="7970"/>
                  </a:lnTo>
                  <a:lnTo>
                    <a:pt x="144045" y="9467"/>
                  </a:lnTo>
                  <a:lnTo>
                    <a:pt x="130173" y="11313"/>
                  </a:lnTo>
                  <a:lnTo>
                    <a:pt x="116137" y="13380"/>
                  </a:lnTo>
                  <a:lnTo>
                    <a:pt x="102045" y="15312"/>
                  </a:lnTo>
                  <a:lnTo>
                    <a:pt x="87949" y="16913"/>
                  </a:lnTo>
                  <a:lnTo>
                    <a:pt x="74028" y="18309"/>
                  </a:lnTo>
                  <a:lnTo>
                    <a:pt x="60594" y="19854"/>
                  </a:lnTo>
                  <a:lnTo>
                    <a:pt x="47791" y="21740"/>
                  </a:lnTo>
                  <a:lnTo>
                    <a:pt x="36033" y="23847"/>
                  </a:lnTo>
                  <a:lnTo>
                    <a:pt x="24941" y="26028"/>
                  </a:lnTo>
                  <a:lnTo>
                    <a:pt x="13542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50086" y="533359"/>
              <a:ext cx="122301" cy="111506"/>
            </a:xfrm>
            <a:custGeom>
              <a:avLst/>
              <a:gdLst/>
              <a:ahLst/>
              <a:cxnLst/>
              <a:rect l="0" t="0" r="0" b="0"/>
              <a:pathLst>
                <a:path w="122301" h="111506">
                  <a:moveTo>
                    <a:pt x="71427" y="3594"/>
                  </a:moveTo>
                  <a:lnTo>
                    <a:pt x="62626" y="861"/>
                  </a:lnTo>
                  <a:lnTo>
                    <a:pt x="54279" y="0"/>
                  </a:lnTo>
                  <a:lnTo>
                    <a:pt x="45585" y="994"/>
                  </a:lnTo>
                  <a:lnTo>
                    <a:pt x="36637" y="3706"/>
                  </a:lnTo>
                  <a:lnTo>
                    <a:pt x="27790" y="8139"/>
                  </a:lnTo>
                  <a:lnTo>
                    <a:pt x="19265" y="14132"/>
                  </a:lnTo>
                  <a:lnTo>
                    <a:pt x="11595" y="21563"/>
                  </a:lnTo>
                  <a:lnTo>
                    <a:pt x="5663" y="30438"/>
                  </a:lnTo>
                  <a:lnTo>
                    <a:pt x="1796" y="40620"/>
                  </a:lnTo>
                  <a:lnTo>
                    <a:pt x="0" y="51708"/>
                  </a:lnTo>
                  <a:lnTo>
                    <a:pt x="224" y="63141"/>
                  </a:lnTo>
                  <a:lnTo>
                    <a:pt x="2235" y="74556"/>
                  </a:lnTo>
                  <a:lnTo>
                    <a:pt x="6006" y="85320"/>
                  </a:lnTo>
                  <a:lnTo>
                    <a:pt x="11802" y="94484"/>
                  </a:lnTo>
                  <a:lnTo>
                    <a:pt x="19581" y="101674"/>
                  </a:lnTo>
                  <a:lnTo>
                    <a:pt x="28887" y="106855"/>
                  </a:lnTo>
                  <a:lnTo>
                    <a:pt x="39042" y="110057"/>
                  </a:lnTo>
                  <a:lnTo>
                    <a:pt x="49568" y="111505"/>
                  </a:lnTo>
                  <a:lnTo>
                    <a:pt x="60057" y="111380"/>
                  </a:lnTo>
                  <a:lnTo>
                    <a:pt x="70093" y="109717"/>
                  </a:lnTo>
                  <a:lnTo>
                    <a:pt x="79505" y="106675"/>
                  </a:lnTo>
                  <a:lnTo>
                    <a:pt x="88316" y="102348"/>
                  </a:lnTo>
                  <a:lnTo>
                    <a:pt x="96628" y="96695"/>
                  </a:lnTo>
                  <a:lnTo>
                    <a:pt x="104544" y="89819"/>
                  </a:lnTo>
                  <a:lnTo>
                    <a:pt x="111676" y="81930"/>
                  </a:lnTo>
                  <a:lnTo>
                    <a:pt x="117182" y="73265"/>
                  </a:lnTo>
                  <a:lnTo>
                    <a:pt x="120731" y="64029"/>
                  </a:lnTo>
                  <a:lnTo>
                    <a:pt x="122300" y="54388"/>
                  </a:lnTo>
                  <a:lnTo>
                    <a:pt x="121916" y="44464"/>
                  </a:lnTo>
                  <a:lnTo>
                    <a:pt x="119799" y="34362"/>
                  </a:lnTo>
                  <a:lnTo>
                    <a:pt x="116125" y="24801"/>
                  </a:lnTo>
                  <a:lnTo>
                    <a:pt x="110926" y="17051"/>
                  </a:lnTo>
                  <a:lnTo>
                    <a:pt x="104370" y="11659"/>
                  </a:lnTo>
                  <a:lnTo>
                    <a:pt x="96979" y="8543"/>
                  </a:lnTo>
                  <a:lnTo>
                    <a:pt x="88723" y="7142"/>
                  </a:lnTo>
                  <a:lnTo>
                    <a:pt x="77763" y="8456"/>
                  </a:lnTo>
                  <a:lnTo>
                    <a:pt x="60898" y="141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40216" y="482495"/>
              <a:ext cx="123494" cy="144030"/>
            </a:xfrm>
            <a:custGeom>
              <a:avLst/>
              <a:gdLst/>
              <a:ahLst/>
              <a:cxnLst/>
              <a:rect l="0" t="0" r="0" b="0"/>
              <a:pathLst>
                <a:path w="123494" h="144030">
                  <a:moveTo>
                    <a:pt x="123493" y="12344"/>
                  </a:moveTo>
                  <a:lnTo>
                    <a:pt x="114692" y="9410"/>
                  </a:lnTo>
                  <a:lnTo>
                    <a:pt x="106346" y="6628"/>
                  </a:lnTo>
                  <a:lnTo>
                    <a:pt x="97647" y="3742"/>
                  </a:lnTo>
                  <a:lnTo>
                    <a:pt x="88526" y="1220"/>
                  </a:lnTo>
                  <a:lnTo>
                    <a:pt x="79031" y="0"/>
                  </a:lnTo>
                  <a:lnTo>
                    <a:pt x="69239" y="496"/>
                  </a:lnTo>
                  <a:lnTo>
                    <a:pt x="59225" y="2634"/>
                  </a:lnTo>
                  <a:lnTo>
                    <a:pt x="49051" y="6133"/>
                  </a:lnTo>
                  <a:lnTo>
                    <a:pt x="38774" y="10681"/>
                  </a:lnTo>
                  <a:lnTo>
                    <a:pt x="28755" y="16327"/>
                  </a:lnTo>
                  <a:lnTo>
                    <a:pt x="19634" y="23465"/>
                  </a:lnTo>
                  <a:lnTo>
                    <a:pt x="11700" y="32184"/>
                  </a:lnTo>
                  <a:lnTo>
                    <a:pt x="5391" y="42139"/>
                  </a:lnTo>
                  <a:lnTo>
                    <a:pt x="1435" y="52738"/>
                  </a:lnTo>
                  <a:lnTo>
                    <a:pt x="0" y="63570"/>
                  </a:lnTo>
                  <a:lnTo>
                    <a:pt x="800" y="74436"/>
                  </a:lnTo>
                  <a:lnTo>
                    <a:pt x="3380" y="85257"/>
                  </a:lnTo>
                  <a:lnTo>
                    <a:pt x="7299" y="96006"/>
                  </a:lnTo>
                  <a:lnTo>
                    <a:pt x="12349" y="106358"/>
                  </a:lnTo>
                  <a:lnTo>
                    <a:pt x="18554" y="115711"/>
                  </a:lnTo>
                  <a:lnTo>
                    <a:pt x="25838" y="123813"/>
                  </a:lnTo>
                  <a:lnTo>
                    <a:pt x="34185" y="130577"/>
                  </a:lnTo>
                  <a:lnTo>
                    <a:pt x="43697" y="135904"/>
                  </a:lnTo>
                  <a:lnTo>
                    <a:pt x="54314" y="139890"/>
                  </a:lnTo>
                  <a:lnTo>
                    <a:pt x="65629" y="142578"/>
                  </a:lnTo>
                  <a:lnTo>
                    <a:pt x="78305" y="144029"/>
                  </a:lnTo>
                  <a:lnTo>
                    <a:pt x="95690" y="143256"/>
                  </a:lnTo>
                  <a:lnTo>
                    <a:pt x="123493" y="1386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49685" y="514881"/>
              <a:ext cx="115213" cy="108889"/>
            </a:xfrm>
            <a:custGeom>
              <a:avLst/>
              <a:gdLst/>
              <a:ahLst/>
              <a:cxnLst/>
              <a:rect l="0" t="0" r="0" b="0"/>
              <a:pathLst>
                <a:path w="115213" h="108889">
                  <a:moveTo>
                    <a:pt x="82481" y="11543"/>
                  </a:moveTo>
                  <a:lnTo>
                    <a:pt x="76479" y="5877"/>
                  </a:lnTo>
                  <a:lnTo>
                    <a:pt x="69634" y="2233"/>
                  </a:lnTo>
                  <a:lnTo>
                    <a:pt x="61251" y="328"/>
                  </a:lnTo>
                  <a:lnTo>
                    <a:pt x="51797" y="0"/>
                  </a:lnTo>
                  <a:lnTo>
                    <a:pt x="42130" y="1267"/>
                  </a:lnTo>
                  <a:lnTo>
                    <a:pt x="32780" y="4001"/>
                  </a:lnTo>
                  <a:lnTo>
                    <a:pt x="24081" y="8267"/>
                  </a:lnTo>
                  <a:lnTo>
                    <a:pt x="16325" y="14399"/>
                  </a:lnTo>
                  <a:lnTo>
                    <a:pt x="9576" y="22406"/>
                  </a:lnTo>
                  <a:lnTo>
                    <a:pt x="4199" y="31865"/>
                  </a:lnTo>
                  <a:lnTo>
                    <a:pt x="936" y="42122"/>
                  </a:lnTo>
                  <a:lnTo>
                    <a:pt x="0" y="52717"/>
                  </a:lnTo>
                  <a:lnTo>
                    <a:pt x="1150" y="63252"/>
                  </a:lnTo>
                  <a:lnTo>
                    <a:pt x="3972" y="73319"/>
                  </a:lnTo>
                  <a:lnTo>
                    <a:pt x="8061" y="82742"/>
                  </a:lnTo>
                  <a:lnTo>
                    <a:pt x="13397" y="91221"/>
                  </a:lnTo>
                  <a:lnTo>
                    <a:pt x="20325" y="98246"/>
                  </a:lnTo>
                  <a:lnTo>
                    <a:pt x="28900" y="103666"/>
                  </a:lnTo>
                  <a:lnTo>
                    <a:pt x="38588" y="107324"/>
                  </a:lnTo>
                  <a:lnTo>
                    <a:pt x="48476" y="108888"/>
                  </a:lnTo>
                  <a:lnTo>
                    <a:pt x="58013" y="108385"/>
                  </a:lnTo>
                  <a:lnTo>
                    <a:pt x="67025" y="106117"/>
                  </a:lnTo>
                  <a:lnTo>
                    <a:pt x="75531" y="102469"/>
                  </a:lnTo>
                  <a:lnTo>
                    <a:pt x="83615" y="97794"/>
                  </a:lnTo>
                  <a:lnTo>
                    <a:pt x="91214" y="92217"/>
                  </a:lnTo>
                  <a:lnTo>
                    <a:pt x="98105" y="85652"/>
                  </a:lnTo>
                  <a:lnTo>
                    <a:pt x="104218" y="78126"/>
                  </a:lnTo>
                  <a:lnTo>
                    <a:pt x="109309" y="69785"/>
                  </a:lnTo>
                  <a:lnTo>
                    <a:pt x="112898" y="60809"/>
                  </a:lnTo>
                  <a:lnTo>
                    <a:pt x="114861" y="51365"/>
                  </a:lnTo>
                  <a:lnTo>
                    <a:pt x="115212" y="41753"/>
                  </a:lnTo>
                  <a:lnTo>
                    <a:pt x="113934" y="32380"/>
                  </a:lnTo>
                  <a:lnTo>
                    <a:pt x="111188" y="23462"/>
                  </a:lnTo>
                  <a:lnTo>
                    <a:pt x="107167" y="15510"/>
                  </a:lnTo>
                  <a:lnTo>
                    <a:pt x="101416" y="8745"/>
                  </a:lnTo>
                  <a:lnTo>
                    <a:pt x="91197" y="3693"/>
                  </a:lnTo>
                  <a:lnTo>
                    <a:pt x="71952" y="10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74279" y="515094"/>
              <a:ext cx="233020" cy="98258"/>
            </a:xfrm>
            <a:custGeom>
              <a:avLst/>
              <a:gdLst/>
              <a:ahLst/>
              <a:cxnLst/>
              <a:rect l="0" t="0" r="0" b="0"/>
              <a:pathLst>
                <a:path w="233020" h="98258">
                  <a:moveTo>
                    <a:pt x="0" y="21859"/>
                  </a:moveTo>
                  <a:lnTo>
                    <a:pt x="5935" y="27726"/>
                  </a:lnTo>
                  <a:lnTo>
                    <a:pt x="12139" y="33291"/>
                  </a:lnTo>
                  <a:lnTo>
                    <a:pt x="19231" y="39095"/>
                  </a:lnTo>
                  <a:lnTo>
                    <a:pt x="26998" y="45348"/>
                  </a:lnTo>
                  <a:lnTo>
                    <a:pt x="34997" y="52326"/>
                  </a:lnTo>
                  <a:lnTo>
                    <a:pt x="42933" y="60108"/>
                  </a:lnTo>
                  <a:lnTo>
                    <a:pt x="50534" y="68609"/>
                  </a:lnTo>
                  <a:lnTo>
                    <a:pt x="57479" y="77688"/>
                  </a:lnTo>
                  <a:lnTo>
                    <a:pt x="63619" y="87151"/>
                  </a:lnTo>
                  <a:lnTo>
                    <a:pt x="67502" y="95051"/>
                  </a:lnTo>
                  <a:lnTo>
                    <a:pt x="68133" y="98257"/>
                  </a:lnTo>
                  <a:lnTo>
                    <a:pt x="67415" y="96294"/>
                  </a:lnTo>
                  <a:lnTo>
                    <a:pt x="66265" y="90505"/>
                  </a:lnTo>
                  <a:lnTo>
                    <a:pt x="64736" y="82452"/>
                  </a:lnTo>
                  <a:lnTo>
                    <a:pt x="62798" y="73187"/>
                  </a:lnTo>
                  <a:lnTo>
                    <a:pt x="60802" y="63298"/>
                  </a:lnTo>
                  <a:lnTo>
                    <a:pt x="59433" y="53095"/>
                  </a:lnTo>
                  <a:lnTo>
                    <a:pt x="59034" y="42751"/>
                  </a:lnTo>
                  <a:lnTo>
                    <a:pt x="59934" y="32999"/>
                  </a:lnTo>
                  <a:lnTo>
                    <a:pt x="62598" y="25108"/>
                  </a:lnTo>
                  <a:lnTo>
                    <a:pt x="67099" y="19621"/>
                  </a:lnTo>
                  <a:lnTo>
                    <a:pt x="73208" y="16580"/>
                  </a:lnTo>
                  <a:lnTo>
                    <a:pt x="80588" y="15893"/>
                  </a:lnTo>
                  <a:lnTo>
                    <a:pt x="88909" y="17251"/>
                  </a:lnTo>
                  <a:lnTo>
                    <a:pt x="97577" y="20396"/>
                  </a:lnTo>
                  <a:lnTo>
                    <a:pt x="105774" y="25232"/>
                  </a:lnTo>
                  <a:lnTo>
                    <a:pt x="113111" y="31503"/>
                  </a:lnTo>
                  <a:lnTo>
                    <a:pt x="120126" y="37240"/>
                  </a:lnTo>
                  <a:lnTo>
                    <a:pt x="127053" y="39423"/>
                  </a:lnTo>
                  <a:lnTo>
                    <a:pt x="133183" y="37555"/>
                  </a:lnTo>
                  <a:lnTo>
                    <a:pt x="138864" y="32638"/>
                  </a:lnTo>
                  <a:lnTo>
                    <a:pt x="144547" y="25723"/>
                  </a:lnTo>
                  <a:lnTo>
                    <a:pt x="150772" y="18029"/>
                  </a:lnTo>
                  <a:lnTo>
                    <a:pt x="158205" y="10945"/>
                  </a:lnTo>
                  <a:lnTo>
                    <a:pt x="167070" y="5166"/>
                  </a:lnTo>
                  <a:lnTo>
                    <a:pt x="176930" y="1273"/>
                  </a:lnTo>
                  <a:lnTo>
                    <a:pt x="186920" y="0"/>
                  </a:lnTo>
                  <a:lnTo>
                    <a:pt x="196516" y="1481"/>
                  </a:lnTo>
                  <a:lnTo>
                    <a:pt x="205395" y="5541"/>
                  </a:lnTo>
                  <a:lnTo>
                    <a:pt x="213277" y="11986"/>
                  </a:lnTo>
                  <a:lnTo>
                    <a:pt x="220120" y="20457"/>
                  </a:lnTo>
                  <a:lnTo>
                    <a:pt x="225731" y="30360"/>
                  </a:lnTo>
                  <a:lnTo>
                    <a:pt x="229684" y="40981"/>
                  </a:lnTo>
                  <a:lnTo>
                    <a:pt x="231901" y="51859"/>
                  </a:lnTo>
                  <a:lnTo>
                    <a:pt x="233019" y="62806"/>
                  </a:lnTo>
                  <a:lnTo>
                    <a:pt x="232959" y="73841"/>
                  </a:lnTo>
                  <a:lnTo>
                    <a:pt x="231627" y="850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58549" y="459140"/>
              <a:ext cx="106361" cy="246195"/>
            </a:xfrm>
            <a:custGeom>
              <a:avLst/>
              <a:gdLst/>
              <a:ahLst/>
              <a:cxnLst/>
              <a:rect l="0" t="0" r="0" b="0"/>
              <a:pathLst>
                <a:path w="106361" h="246195">
                  <a:moveTo>
                    <a:pt x="0" y="98870"/>
                  </a:moveTo>
                  <a:lnTo>
                    <a:pt x="67" y="110538"/>
                  </a:lnTo>
                  <a:lnTo>
                    <a:pt x="707" y="121027"/>
                  </a:lnTo>
                  <a:lnTo>
                    <a:pt x="1999" y="131333"/>
                  </a:lnTo>
                  <a:lnTo>
                    <a:pt x="3686" y="141807"/>
                  </a:lnTo>
                  <a:lnTo>
                    <a:pt x="5354" y="152799"/>
                  </a:lnTo>
                  <a:lnTo>
                    <a:pt x="6772" y="164437"/>
                  </a:lnTo>
                  <a:lnTo>
                    <a:pt x="8043" y="176518"/>
                  </a:lnTo>
                  <a:lnTo>
                    <a:pt x="9502" y="188625"/>
                  </a:lnTo>
                  <a:lnTo>
                    <a:pt x="11330" y="200512"/>
                  </a:lnTo>
                  <a:lnTo>
                    <a:pt x="13388" y="212273"/>
                  </a:lnTo>
                  <a:lnTo>
                    <a:pt x="15316" y="224235"/>
                  </a:lnTo>
                  <a:lnTo>
                    <a:pt x="16913" y="236473"/>
                  </a:lnTo>
                  <a:lnTo>
                    <a:pt x="18241" y="245296"/>
                  </a:lnTo>
                  <a:lnTo>
                    <a:pt x="19332" y="246194"/>
                  </a:lnTo>
                  <a:lnTo>
                    <a:pt x="20047" y="240754"/>
                  </a:lnTo>
                  <a:lnTo>
                    <a:pt x="20298" y="231273"/>
                  </a:lnTo>
                  <a:lnTo>
                    <a:pt x="19891" y="219536"/>
                  </a:lnTo>
                  <a:lnTo>
                    <a:pt x="18780" y="206631"/>
                  </a:lnTo>
                  <a:lnTo>
                    <a:pt x="17207" y="193142"/>
                  </a:lnTo>
                  <a:lnTo>
                    <a:pt x="15606" y="179367"/>
                  </a:lnTo>
                  <a:lnTo>
                    <a:pt x="14232" y="165453"/>
                  </a:lnTo>
                  <a:lnTo>
                    <a:pt x="13156" y="151472"/>
                  </a:lnTo>
                  <a:lnTo>
                    <a:pt x="12359" y="137460"/>
                  </a:lnTo>
                  <a:lnTo>
                    <a:pt x="11792" y="123437"/>
                  </a:lnTo>
                  <a:lnTo>
                    <a:pt x="11564" y="109576"/>
                  </a:lnTo>
                  <a:lnTo>
                    <a:pt x="11936" y="96188"/>
                  </a:lnTo>
                  <a:lnTo>
                    <a:pt x="13000" y="83399"/>
                  </a:lnTo>
                  <a:lnTo>
                    <a:pt x="14697" y="71013"/>
                  </a:lnTo>
                  <a:lnTo>
                    <a:pt x="16907" y="58623"/>
                  </a:lnTo>
                  <a:lnTo>
                    <a:pt x="19513" y="46001"/>
                  </a:lnTo>
                  <a:lnTo>
                    <a:pt x="22738" y="33574"/>
                  </a:lnTo>
                  <a:lnTo>
                    <a:pt x="27113" y="22289"/>
                  </a:lnTo>
                  <a:lnTo>
                    <a:pt x="32831" y="12607"/>
                  </a:lnTo>
                  <a:lnTo>
                    <a:pt x="39621" y="5141"/>
                  </a:lnTo>
                  <a:lnTo>
                    <a:pt x="46942" y="866"/>
                  </a:lnTo>
                  <a:lnTo>
                    <a:pt x="54420" y="0"/>
                  </a:lnTo>
                  <a:lnTo>
                    <a:pt x="61881" y="2149"/>
                  </a:lnTo>
                  <a:lnTo>
                    <a:pt x="69263" y="6698"/>
                  </a:lnTo>
                  <a:lnTo>
                    <a:pt x="76553" y="13045"/>
                  </a:lnTo>
                  <a:lnTo>
                    <a:pt x="83600" y="20690"/>
                  </a:lnTo>
                  <a:lnTo>
                    <a:pt x="90113" y="29248"/>
                  </a:lnTo>
                  <a:lnTo>
                    <a:pt x="95969" y="38440"/>
                  </a:lnTo>
                  <a:lnTo>
                    <a:pt x="100884" y="48066"/>
                  </a:lnTo>
                  <a:lnTo>
                    <a:pt x="104357" y="57987"/>
                  </a:lnTo>
                  <a:lnTo>
                    <a:pt x="106235" y="68103"/>
                  </a:lnTo>
                  <a:lnTo>
                    <a:pt x="106360" y="78186"/>
                  </a:lnTo>
                  <a:lnTo>
                    <a:pt x="104399" y="87883"/>
                  </a:lnTo>
                  <a:lnTo>
                    <a:pt x="100376" y="97023"/>
                  </a:lnTo>
                  <a:lnTo>
                    <a:pt x="94590" y="105126"/>
                  </a:lnTo>
                  <a:lnTo>
                    <a:pt x="87427" y="111358"/>
                  </a:lnTo>
                  <a:lnTo>
                    <a:pt x="79243" y="115434"/>
                  </a:lnTo>
                  <a:lnTo>
                    <a:pt x="70328" y="117544"/>
                  </a:lnTo>
                  <a:lnTo>
                    <a:pt x="60899" y="118062"/>
                  </a:lnTo>
                  <a:lnTo>
                    <a:pt x="51125" y="117382"/>
                  </a:lnTo>
                  <a:lnTo>
                    <a:pt x="41381" y="115989"/>
                  </a:lnTo>
                  <a:lnTo>
                    <a:pt x="31198" y="114315"/>
                  </a:lnTo>
                  <a:lnTo>
                    <a:pt x="18568" y="112220"/>
                  </a:lnTo>
                  <a:lnTo>
                    <a:pt x="0" y="1093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00445" y="466175"/>
              <a:ext cx="142374" cy="87887"/>
            </a:xfrm>
            <a:custGeom>
              <a:avLst/>
              <a:gdLst/>
              <a:ahLst/>
              <a:cxnLst/>
              <a:rect l="0" t="0" r="0" b="0"/>
              <a:pathLst>
                <a:path w="142374" h="87887">
                  <a:moveTo>
                    <a:pt x="58145" y="70778"/>
                  </a:moveTo>
                  <a:lnTo>
                    <a:pt x="63812" y="64843"/>
                  </a:lnTo>
                  <a:lnTo>
                    <a:pt x="67456" y="58639"/>
                  </a:lnTo>
                  <a:lnTo>
                    <a:pt x="69360" y="51548"/>
                  </a:lnTo>
                  <a:lnTo>
                    <a:pt x="69689" y="43780"/>
                  </a:lnTo>
                  <a:lnTo>
                    <a:pt x="68422" y="35782"/>
                  </a:lnTo>
                  <a:lnTo>
                    <a:pt x="65692" y="27845"/>
                  </a:lnTo>
                  <a:lnTo>
                    <a:pt x="61599" y="20244"/>
                  </a:lnTo>
                  <a:lnTo>
                    <a:pt x="56115" y="13299"/>
                  </a:lnTo>
                  <a:lnTo>
                    <a:pt x="49367" y="7134"/>
                  </a:lnTo>
                  <a:lnTo>
                    <a:pt x="41906" y="2335"/>
                  </a:lnTo>
                  <a:lnTo>
                    <a:pt x="34594" y="0"/>
                  </a:lnTo>
                  <a:lnTo>
                    <a:pt x="27903" y="509"/>
                  </a:lnTo>
                  <a:lnTo>
                    <a:pt x="21939" y="3614"/>
                  </a:lnTo>
                  <a:lnTo>
                    <a:pt x="16625" y="8820"/>
                  </a:lnTo>
                  <a:lnTo>
                    <a:pt x="11834" y="15620"/>
                  </a:lnTo>
                  <a:lnTo>
                    <a:pt x="7598" y="23740"/>
                  </a:lnTo>
                  <a:lnTo>
                    <a:pt x="4117" y="33152"/>
                  </a:lnTo>
                  <a:lnTo>
                    <a:pt x="1452" y="43721"/>
                  </a:lnTo>
                  <a:lnTo>
                    <a:pt x="0" y="54746"/>
                  </a:lnTo>
                  <a:lnTo>
                    <a:pt x="538" y="65080"/>
                  </a:lnTo>
                  <a:lnTo>
                    <a:pt x="3309" y="74125"/>
                  </a:lnTo>
                  <a:lnTo>
                    <a:pt x="7934" y="81331"/>
                  </a:lnTo>
                  <a:lnTo>
                    <a:pt x="13712" y="85965"/>
                  </a:lnTo>
                  <a:lnTo>
                    <a:pt x="20107" y="87886"/>
                  </a:lnTo>
                  <a:lnTo>
                    <a:pt x="26651" y="87260"/>
                  </a:lnTo>
                  <a:lnTo>
                    <a:pt x="32877" y="84272"/>
                  </a:lnTo>
                  <a:lnTo>
                    <a:pt x="38574" y="79269"/>
                  </a:lnTo>
                  <a:lnTo>
                    <a:pt x="43735" y="72679"/>
                  </a:lnTo>
                  <a:lnTo>
                    <a:pt x="48443" y="64902"/>
                  </a:lnTo>
                  <a:lnTo>
                    <a:pt x="52815" y="56304"/>
                  </a:lnTo>
                  <a:lnTo>
                    <a:pt x="57446" y="48352"/>
                  </a:lnTo>
                  <a:lnTo>
                    <a:pt x="63162" y="44404"/>
                  </a:lnTo>
                  <a:lnTo>
                    <a:pt x="69581" y="45788"/>
                  </a:lnTo>
                  <a:lnTo>
                    <a:pt x="75908" y="50522"/>
                  </a:lnTo>
                  <a:lnTo>
                    <a:pt x="82303" y="56919"/>
                  </a:lnTo>
                  <a:lnTo>
                    <a:pt x="89229" y="63638"/>
                  </a:lnTo>
                  <a:lnTo>
                    <a:pt x="96882" y="69975"/>
                  </a:lnTo>
                  <a:lnTo>
                    <a:pt x="104976" y="75376"/>
                  </a:lnTo>
                  <a:lnTo>
                    <a:pt x="113763" y="79626"/>
                  </a:lnTo>
                  <a:lnTo>
                    <a:pt x="125136" y="81968"/>
                  </a:lnTo>
                  <a:lnTo>
                    <a:pt x="142373" y="813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52167" y="431668"/>
              <a:ext cx="85409" cy="136212"/>
            </a:xfrm>
            <a:custGeom>
              <a:avLst/>
              <a:gdLst/>
              <a:ahLst/>
              <a:cxnLst/>
              <a:rect l="0" t="0" r="0" b="0"/>
              <a:pathLst>
                <a:path w="85409" h="136212">
                  <a:moveTo>
                    <a:pt x="11708" y="63171"/>
                  </a:moveTo>
                  <a:lnTo>
                    <a:pt x="11775" y="74839"/>
                  </a:lnTo>
                  <a:lnTo>
                    <a:pt x="12415" y="85328"/>
                  </a:lnTo>
                  <a:lnTo>
                    <a:pt x="13712" y="95629"/>
                  </a:lnTo>
                  <a:lnTo>
                    <a:pt x="15572" y="105931"/>
                  </a:lnTo>
                  <a:lnTo>
                    <a:pt x="17888" y="116274"/>
                  </a:lnTo>
                  <a:lnTo>
                    <a:pt x="20529" y="126590"/>
                  </a:lnTo>
                  <a:lnTo>
                    <a:pt x="22501" y="134278"/>
                  </a:lnTo>
                  <a:lnTo>
                    <a:pt x="22696" y="136211"/>
                  </a:lnTo>
                  <a:lnTo>
                    <a:pt x="21529" y="133577"/>
                  </a:lnTo>
                  <a:lnTo>
                    <a:pt x="19505" y="128007"/>
                  </a:lnTo>
                  <a:lnTo>
                    <a:pt x="16947" y="120611"/>
                  </a:lnTo>
                  <a:lnTo>
                    <a:pt x="14050" y="112078"/>
                  </a:lnTo>
                  <a:lnTo>
                    <a:pt x="10940" y="102664"/>
                  </a:lnTo>
                  <a:lnTo>
                    <a:pt x="7691" y="92324"/>
                  </a:lnTo>
                  <a:lnTo>
                    <a:pt x="4367" y="81093"/>
                  </a:lnTo>
                  <a:lnTo>
                    <a:pt x="1490" y="69271"/>
                  </a:lnTo>
                  <a:lnTo>
                    <a:pt x="0" y="57330"/>
                  </a:lnTo>
                  <a:lnTo>
                    <a:pt x="309" y="45569"/>
                  </a:lnTo>
                  <a:lnTo>
                    <a:pt x="2654" y="34570"/>
                  </a:lnTo>
                  <a:lnTo>
                    <a:pt x="7352" y="25247"/>
                  </a:lnTo>
                  <a:lnTo>
                    <a:pt x="14327" y="17946"/>
                  </a:lnTo>
                  <a:lnTo>
                    <a:pt x="23186" y="12508"/>
                  </a:lnTo>
                  <a:lnTo>
                    <a:pt x="34591" y="8013"/>
                  </a:lnTo>
                  <a:lnTo>
                    <a:pt x="52895" y="4069"/>
                  </a:lnTo>
                  <a:lnTo>
                    <a:pt x="8540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68232" y="442359"/>
              <a:ext cx="158857" cy="142634"/>
            </a:xfrm>
            <a:custGeom>
              <a:avLst/>
              <a:gdLst/>
              <a:ahLst/>
              <a:cxnLst/>
              <a:rect l="0" t="0" r="0" b="0"/>
              <a:pathLst>
                <a:path w="158857" h="142634">
                  <a:moveTo>
                    <a:pt x="21985" y="41951"/>
                  </a:moveTo>
                  <a:lnTo>
                    <a:pt x="27987" y="47685"/>
                  </a:lnTo>
                  <a:lnTo>
                    <a:pt x="34832" y="51969"/>
                  </a:lnTo>
                  <a:lnTo>
                    <a:pt x="43215" y="55166"/>
                  </a:lnTo>
                  <a:lnTo>
                    <a:pt x="52670" y="57181"/>
                  </a:lnTo>
                  <a:lnTo>
                    <a:pt x="62335" y="57582"/>
                  </a:lnTo>
                  <a:lnTo>
                    <a:pt x="71676" y="56261"/>
                  </a:lnTo>
                  <a:lnTo>
                    <a:pt x="80030" y="53093"/>
                  </a:lnTo>
                  <a:lnTo>
                    <a:pt x="86489" y="47772"/>
                  </a:lnTo>
                  <a:lnTo>
                    <a:pt x="90737" y="40354"/>
                  </a:lnTo>
                  <a:lnTo>
                    <a:pt x="92634" y="31646"/>
                  </a:lnTo>
                  <a:lnTo>
                    <a:pt x="91953" y="22966"/>
                  </a:lnTo>
                  <a:lnTo>
                    <a:pt x="88826" y="15073"/>
                  </a:lnTo>
                  <a:lnTo>
                    <a:pt x="83492" y="8491"/>
                  </a:lnTo>
                  <a:lnTo>
                    <a:pt x="76109" y="3754"/>
                  </a:lnTo>
                  <a:lnTo>
                    <a:pt x="66973" y="950"/>
                  </a:lnTo>
                  <a:lnTo>
                    <a:pt x="56775" y="0"/>
                  </a:lnTo>
                  <a:lnTo>
                    <a:pt x="46480" y="859"/>
                  </a:lnTo>
                  <a:lnTo>
                    <a:pt x="36641" y="3323"/>
                  </a:lnTo>
                  <a:lnTo>
                    <a:pt x="27581" y="7244"/>
                  </a:lnTo>
                  <a:lnTo>
                    <a:pt x="19568" y="12614"/>
                  </a:lnTo>
                  <a:lnTo>
                    <a:pt x="12633" y="19298"/>
                  </a:lnTo>
                  <a:lnTo>
                    <a:pt x="6959" y="27056"/>
                  </a:lnTo>
                  <a:lnTo>
                    <a:pt x="2962" y="35632"/>
                  </a:lnTo>
                  <a:lnTo>
                    <a:pt x="715" y="44808"/>
                  </a:lnTo>
                  <a:lnTo>
                    <a:pt x="0" y="54409"/>
                  </a:lnTo>
                  <a:lnTo>
                    <a:pt x="500" y="64307"/>
                  </a:lnTo>
                  <a:lnTo>
                    <a:pt x="1915" y="74404"/>
                  </a:lnTo>
                  <a:lnTo>
                    <a:pt x="4321" y="84472"/>
                  </a:lnTo>
                  <a:lnTo>
                    <a:pt x="8137" y="94159"/>
                  </a:lnTo>
                  <a:lnTo>
                    <a:pt x="13486" y="103300"/>
                  </a:lnTo>
                  <a:lnTo>
                    <a:pt x="20366" y="111744"/>
                  </a:lnTo>
                  <a:lnTo>
                    <a:pt x="28812" y="119269"/>
                  </a:lnTo>
                  <a:lnTo>
                    <a:pt x="38681" y="125845"/>
                  </a:lnTo>
                  <a:lnTo>
                    <a:pt x="49716" y="131431"/>
                  </a:lnTo>
                  <a:lnTo>
                    <a:pt x="61639" y="135893"/>
                  </a:lnTo>
                  <a:lnTo>
                    <a:pt x="74208" y="139262"/>
                  </a:lnTo>
                  <a:lnTo>
                    <a:pt x="87068" y="141543"/>
                  </a:lnTo>
                  <a:lnTo>
                    <a:pt x="99774" y="142633"/>
                  </a:lnTo>
                  <a:lnTo>
                    <a:pt x="112083" y="142594"/>
                  </a:lnTo>
                  <a:lnTo>
                    <a:pt x="123505" y="141766"/>
                  </a:lnTo>
                  <a:lnTo>
                    <a:pt x="134335" y="140597"/>
                  </a:lnTo>
                  <a:lnTo>
                    <a:pt x="145519" y="138988"/>
                  </a:lnTo>
                  <a:lnTo>
                    <a:pt x="158856" y="1367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28166" y="186297"/>
              <a:ext cx="151648" cy="392771"/>
            </a:xfrm>
            <a:custGeom>
              <a:avLst/>
              <a:gdLst/>
              <a:ahLst/>
              <a:cxnLst/>
              <a:rect l="0" t="0" r="0" b="0"/>
              <a:pathLst>
                <a:path w="151648" h="392771">
                  <a:moveTo>
                    <a:pt x="56891" y="392770"/>
                  </a:moveTo>
                  <a:lnTo>
                    <a:pt x="53957" y="383902"/>
                  </a:lnTo>
                  <a:lnTo>
                    <a:pt x="51175" y="374915"/>
                  </a:lnTo>
                  <a:lnTo>
                    <a:pt x="48275" y="364924"/>
                  </a:lnTo>
                  <a:lnTo>
                    <a:pt x="45235" y="354116"/>
                  </a:lnTo>
                  <a:lnTo>
                    <a:pt x="42070" y="342953"/>
                  </a:lnTo>
                  <a:lnTo>
                    <a:pt x="38805" y="331739"/>
                  </a:lnTo>
                  <a:lnTo>
                    <a:pt x="35467" y="320281"/>
                  </a:lnTo>
                  <a:lnTo>
                    <a:pt x="32076" y="308000"/>
                  </a:lnTo>
                  <a:lnTo>
                    <a:pt x="28653" y="294627"/>
                  </a:lnTo>
                  <a:lnTo>
                    <a:pt x="25371" y="280207"/>
                  </a:lnTo>
                  <a:lnTo>
                    <a:pt x="22546" y="264916"/>
                  </a:lnTo>
                  <a:lnTo>
                    <a:pt x="20310" y="248963"/>
                  </a:lnTo>
                  <a:lnTo>
                    <a:pt x="18470" y="232691"/>
                  </a:lnTo>
                  <a:lnTo>
                    <a:pt x="16620" y="216548"/>
                  </a:lnTo>
                  <a:lnTo>
                    <a:pt x="14525" y="200768"/>
                  </a:lnTo>
                  <a:lnTo>
                    <a:pt x="12286" y="185394"/>
                  </a:lnTo>
                  <a:lnTo>
                    <a:pt x="10236" y="170377"/>
                  </a:lnTo>
                  <a:lnTo>
                    <a:pt x="8556" y="155648"/>
                  </a:lnTo>
                  <a:lnTo>
                    <a:pt x="7106" y="141297"/>
                  </a:lnTo>
                  <a:lnTo>
                    <a:pt x="5525" y="127573"/>
                  </a:lnTo>
                  <a:lnTo>
                    <a:pt x="3619" y="114560"/>
                  </a:lnTo>
                  <a:lnTo>
                    <a:pt x="1678" y="102193"/>
                  </a:lnTo>
                  <a:lnTo>
                    <a:pt x="362" y="90347"/>
                  </a:lnTo>
                  <a:lnTo>
                    <a:pt x="0" y="78900"/>
                  </a:lnTo>
                  <a:lnTo>
                    <a:pt x="759" y="67906"/>
                  </a:lnTo>
                  <a:lnTo>
                    <a:pt x="2797" y="57589"/>
                  </a:lnTo>
                  <a:lnTo>
                    <a:pt x="6066" y="48017"/>
                  </a:lnTo>
                  <a:lnTo>
                    <a:pt x="10534" y="39114"/>
                  </a:lnTo>
                  <a:lnTo>
                    <a:pt x="16273" y="30747"/>
                  </a:lnTo>
                  <a:lnTo>
                    <a:pt x="23210" y="22793"/>
                  </a:lnTo>
                  <a:lnTo>
                    <a:pt x="31307" y="15468"/>
                  </a:lnTo>
                  <a:lnTo>
                    <a:pt x="40644" y="9300"/>
                  </a:lnTo>
                  <a:lnTo>
                    <a:pt x="51143" y="4494"/>
                  </a:lnTo>
                  <a:lnTo>
                    <a:pt x="62447" y="1267"/>
                  </a:lnTo>
                  <a:lnTo>
                    <a:pt x="74026" y="0"/>
                  </a:lnTo>
                  <a:lnTo>
                    <a:pt x="85548" y="703"/>
                  </a:lnTo>
                  <a:lnTo>
                    <a:pt x="96820" y="2981"/>
                  </a:lnTo>
                  <a:lnTo>
                    <a:pt x="109013" y="6547"/>
                  </a:lnTo>
                  <a:lnTo>
                    <a:pt x="125427" y="12832"/>
                  </a:lnTo>
                  <a:lnTo>
                    <a:pt x="151647" y="242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79772" y="41061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530" y="2867"/>
                  </a:lnTo>
                  <a:lnTo>
                    <a:pt x="129543" y="5009"/>
                  </a:lnTo>
                  <a:lnTo>
                    <a:pt x="119548" y="6612"/>
                  </a:lnTo>
                  <a:lnTo>
                    <a:pt x="108567" y="7792"/>
                  </a:lnTo>
                  <a:lnTo>
                    <a:pt x="96757" y="8641"/>
                  </a:lnTo>
                  <a:lnTo>
                    <a:pt x="84302" y="9243"/>
                  </a:lnTo>
                  <a:lnTo>
                    <a:pt x="71538" y="9830"/>
                  </a:lnTo>
                  <a:lnTo>
                    <a:pt x="58905" y="10763"/>
                  </a:lnTo>
                  <a:lnTo>
                    <a:pt x="46650" y="12205"/>
                  </a:lnTo>
                  <a:lnTo>
                    <a:pt x="35266" y="13997"/>
                  </a:lnTo>
                  <a:lnTo>
                    <a:pt x="24468" y="15926"/>
                  </a:lnTo>
                  <a:lnTo>
                    <a:pt x="13310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56197" y="421139"/>
              <a:ext cx="118374" cy="157335"/>
            </a:xfrm>
            <a:custGeom>
              <a:avLst/>
              <a:gdLst/>
              <a:ahLst/>
              <a:cxnLst/>
              <a:rect l="0" t="0" r="0" b="0"/>
              <a:pathLst>
                <a:path w="118374" h="157335">
                  <a:moveTo>
                    <a:pt x="2559" y="63171"/>
                  </a:moveTo>
                  <a:lnTo>
                    <a:pt x="5493" y="71973"/>
                  </a:lnTo>
                  <a:lnTo>
                    <a:pt x="8275" y="80319"/>
                  </a:lnTo>
                  <a:lnTo>
                    <a:pt x="11174" y="89018"/>
                  </a:lnTo>
                  <a:lnTo>
                    <a:pt x="14215" y="98139"/>
                  </a:lnTo>
                  <a:lnTo>
                    <a:pt x="17380" y="107634"/>
                  </a:lnTo>
                  <a:lnTo>
                    <a:pt x="20644" y="117426"/>
                  </a:lnTo>
                  <a:lnTo>
                    <a:pt x="23982" y="127440"/>
                  </a:lnTo>
                  <a:lnTo>
                    <a:pt x="27373" y="137614"/>
                  </a:lnTo>
                  <a:lnTo>
                    <a:pt x="30773" y="147826"/>
                  </a:lnTo>
                  <a:lnTo>
                    <a:pt x="33140" y="155447"/>
                  </a:lnTo>
                  <a:lnTo>
                    <a:pt x="33120" y="157334"/>
                  </a:lnTo>
                  <a:lnTo>
                    <a:pt x="30985" y="154672"/>
                  </a:lnTo>
                  <a:lnTo>
                    <a:pt x="27470" y="149085"/>
                  </a:lnTo>
                  <a:lnTo>
                    <a:pt x="23354" y="141681"/>
                  </a:lnTo>
                  <a:lnTo>
                    <a:pt x="19106" y="133147"/>
                  </a:lnTo>
                  <a:lnTo>
                    <a:pt x="14932" y="123903"/>
                  </a:lnTo>
                  <a:lnTo>
                    <a:pt x="10893" y="114209"/>
                  </a:lnTo>
                  <a:lnTo>
                    <a:pt x="6996" y="104222"/>
                  </a:lnTo>
                  <a:lnTo>
                    <a:pt x="3547" y="93879"/>
                  </a:lnTo>
                  <a:lnTo>
                    <a:pt x="1133" y="82938"/>
                  </a:lnTo>
                  <a:lnTo>
                    <a:pt x="0" y="71326"/>
                  </a:lnTo>
                  <a:lnTo>
                    <a:pt x="392" y="59594"/>
                  </a:lnTo>
                  <a:lnTo>
                    <a:pt x="2708" y="48783"/>
                  </a:lnTo>
                  <a:lnTo>
                    <a:pt x="6977" y="39408"/>
                  </a:lnTo>
                  <a:lnTo>
                    <a:pt x="13099" y="31641"/>
                  </a:lnTo>
                  <a:lnTo>
                    <a:pt x="21020" y="25566"/>
                  </a:lnTo>
                  <a:lnTo>
                    <a:pt x="30530" y="21034"/>
                  </a:lnTo>
                  <a:lnTo>
                    <a:pt x="41321" y="17598"/>
                  </a:lnTo>
                  <a:lnTo>
                    <a:pt x="53079" y="14653"/>
                  </a:lnTo>
                  <a:lnTo>
                    <a:pt x="65522" y="11813"/>
                  </a:lnTo>
                  <a:lnTo>
                    <a:pt x="77836" y="9059"/>
                  </a:lnTo>
                  <a:lnTo>
                    <a:pt x="89884" y="6371"/>
                  </a:lnTo>
                  <a:lnTo>
                    <a:pt x="102717" y="3505"/>
                  </a:lnTo>
                  <a:lnTo>
                    <a:pt x="1183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79256" y="470384"/>
              <a:ext cx="163771" cy="119212"/>
            </a:xfrm>
            <a:custGeom>
              <a:avLst/>
              <a:gdLst/>
              <a:ahLst/>
              <a:cxnLst/>
              <a:rect l="0" t="0" r="0" b="0"/>
              <a:pathLst>
                <a:path w="163771" h="119212">
                  <a:moveTo>
                    <a:pt x="100599" y="45512"/>
                  </a:moveTo>
                  <a:lnTo>
                    <a:pt x="97598" y="36778"/>
                  </a:lnTo>
                  <a:lnTo>
                    <a:pt x="94175" y="29071"/>
                  </a:lnTo>
                  <a:lnTo>
                    <a:pt x="89970" y="21678"/>
                  </a:lnTo>
                  <a:lnTo>
                    <a:pt x="84724" y="14763"/>
                  </a:lnTo>
                  <a:lnTo>
                    <a:pt x="77946" y="8881"/>
                  </a:lnTo>
                  <a:lnTo>
                    <a:pt x="69518" y="4271"/>
                  </a:lnTo>
                  <a:lnTo>
                    <a:pt x="59951" y="1177"/>
                  </a:lnTo>
                  <a:lnTo>
                    <a:pt x="50157" y="0"/>
                  </a:lnTo>
                  <a:lnTo>
                    <a:pt x="40691" y="772"/>
                  </a:lnTo>
                  <a:lnTo>
                    <a:pt x="31900" y="3392"/>
                  </a:lnTo>
                  <a:lnTo>
                    <a:pt x="24076" y="7809"/>
                  </a:lnTo>
                  <a:lnTo>
                    <a:pt x="17267" y="13819"/>
                  </a:lnTo>
                  <a:lnTo>
                    <a:pt x="11510" y="21275"/>
                  </a:lnTo>
                  <a:lnTo>
                    <a:pt x="6926" y="30174"/>
                  </a:lnTo>
                  <a:lnTo>
                    <a:pt x="3471" y="40375"/>
                  </a:lnTo>
                  <a:lnTo>
                    <a:pt x="1131" y="51478"/>
                  </a:lnTo>
                  <a:lnTo>
                    <a:pt x="0" y="62922"/>
                  </a:lnTo>
                  <a:lnTo>
                    <a:pt x="25" y="74348"/>
                  </a:lnTo>
                  <a:lnTo>
                    <a:pt x="1347" y="85290"/>
                  </a:lnTo>
                  <a:lnTo>
                    <a:pt x="4361" y="95106"/>
                  </a:lnTo>
                  <a:lnTo>
                    <a:pt x="9131" y="103542"/>
                  </a:lnTo>
                  <a:lnTo>
                    <a:pt x="15436" y="110206"/>
                  </a:lnTo>
                  <a:lnTo>
                    <a:pt x="22955" y="114409"/>
                  </a:lnTo>
                  <a:lnTo>
                    <a:pt x="31373" y="116007"/>
                  </a:lnTo>
                  <a:lnTo>
                    <a:pt x="40107" y="115149"/>
                  </a:lnTo>
                  <a:lnTo>
                    <a:pt x="48350" y="111999"/>
                  </a:lnTo>
                  <a:lnTo>
                    <a:pt x="55702" y="106883"/>
                  </a:lnTo>
                  <a:lnTo>
                    <a:pt x="62126" y="100215"/>
                  </a:lnTo>
                  <a:lnTo>
                    <a:pt x="67757" y="92387"/>
                  </a:lnTo>
                  <a:lnTo>
                    <a:pt x="72784" y="83765"/>
                  </a:lnTo>
                  <a:lnTo>
                    <a:pt x="77869" y="76213"/>
                  </a:lnTo>
                  <a:lnTo>
                    <a:pt x="83256" y="72649"/>
                  </a:lnTo>
                  <a:lnTo>
                    <a:pt x="88318" y="73582"/>
                  </a:lnTo>
                  <a:lnTo>
                    <a:pt x="93308" y="77901"/>
                  </a:lnTo>
                  <a:lnTo>
                    <a:pt x="98550" y="84439"/>
                  </a:lnTo>
                  <a:lnTo>
                    <a:pt x="104494" y="91894"/>
                  </a:lnTo>
                  <a:lnTo>
                    <a:pt x="111746" y="98826"/>
                  </a:lnTo>
                  <a:lnTo>
                    <a:pt x="120485" y="104519"/>
                  </a:lnTo>
                  <a:lnTo>
                    <a:pt x="129962" y="108877"/>
                  </a:lnTo>
                  <a:lnTo>
                    <a:pt x="139631" y="112531"/>
                  </a:lnTo>
                  <a:lnTo>
                    <a:pt x="150341" y="115793"/>
                  </a:lnTo>
                  <a:lnTo>
                    <a:pt x="163770" y="1192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48522" y="472767"/>
              <a:ext cx="120846" cy="135663"/>
            </a:xfrm>
            <a:custGeom>
              <a:avLst/>
              <a:gdLst/>
              <a:ahLst/>
              <a:cxnLst/>
              <a:rect l="0" t="0" r="0" b="0"/>
              <a:pathLst>
                <a:path w="120846" h="135663">
                  <a:moveTo>
                    <a:pt x="89260" y="11543"/>
                  </a:moveTo>
                  <a:lnTo>
                    <a:pt x="83258" y="5877"/>
                  </a:lnTo>
                  <a:lnTo>
                    <a:pt x="76414" y="2233"/>
                  </a:lnTo>
                  <a:lnTo>
                    <a:pt x="68030" y="328"/>
                  </a:lnTo>
                  <a:lnTo>
                    <a:pt x="58576" y="0"/>
                  </a:lnTo>
                  <a:lnTo>
                    <a:pt x="48910" y="1267"/>
                  </a:lnTo>
                  <a:lnTo>
                    <a:pt x="39560" y="3996"/>
                  </a:lnTo>
                  <a:lnTo>
                    <a:pt x="30861" y="8090"/>
                  </a:lnTo>
                  <a:lnTo>
                    <a:pt x="23105" y="13573"/>
                  </a:lnTo>
                  <a:lnTo>
                    <a:pt x="16346" y="20341"/>
                  </a:lnTo>
                  <a:lnTo>
                    <a:pt x="10624" y="28492"/>
                  </a:lnTo>
                  <a:lnTo>
                    <a:pt x="6064" y="38398"/>
                  </a:lnTo>
                  <a:lnTo>
                    <a:pt x="2631" y="50088"/>
                  </a:lnTo>
                  <a:lnTo>
                    <a:pt x="475" y="62835"/>
                  </a:lnTo>
                  <a:lnTo>
                    <a:pt x="0" y="75391"/>
                  </a:lnTo>
                  <a:lnTo>
                    <a:pt x="1280" y="87051"/>
                  </a:lnTo>
                  <a:lnTo>
                    <a:pt x="4257" y="97656"/>
                  </a:lnTo>
                  <a:lnTo>
                    <a:pt x="8921" y="107313"/>
                  </a:lnTo>
                  <a:lnTo>
                    <a:pt x="15100" y="116201"/>
                  </a:lnTo>
                  <a:lnTo>
                    <a:pt x="22672" y="124017"/>
                  </a:lnTo>
                  <a:lnTo>
                    <a:pt x="31649" y="129998"/>
                  </a:lnTo>
                  <a:lnTo>
                    <a:pt x="41902" y="133872"/>
                  </a:lnTo>
                  <a:lnTo>
                    <a:pt x="53041" y="135662"/>
                  </a:lnTo>
                  <a:lnTo>
                    <a:pt x="64508" y="135426"/>
                  </a:lnTo>
                  <a:lnTo>
                    <a:pt x="75946" y="133424"/>
                  </a:lnTo>
                  <a:lnTo>
                    <a:pt x="86764" y="130319"/>
                  </a:lnTo>
                  <a:lnTo>
                    <a:pt x="97115" y="126778"/>
                  </a:lnTo>
                  <a:lnTo>
                    <a:pt x="107900" y="122495"/>
                  </a:lnTo>
                  <a:lnTo>
                    <a:pt x="120845" y="1168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32538" y="273740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0" y="39080"/>
                  </a:lnTo>
                  <a:lnTo>
                    <a:pt x="3686" y="50908"/>
                  </a:lnTo>
                  <a:lnTo>
                    <a:pt x="5355" y="63396"/>
                  </a:lnTo>
                  <a:lnTo>
                    <a:pt x="6772" y="76881"/>
                  </a:lnTo>
                  <a:lnTo>
                    <a:pt x="8043" y="91029"/>
                  </a:lnTo>
                  <a:lnTo>
                    <a:pt x="9502" y="105067"/>
                  </a:lnTo>
                  <a:lnTo>
                    <a:pt x="11330" y="118555"/>
                  </a:lnTo>
                  <a:lnTo>
                    <a:pt x="13389" y="131712"/>
                  </a:lnTo>
                  <a:lnTo>
                    <a:pt x="15317" y="145219"/>
                  </a:lnTo>
                  <a:lnTo>
                    <a:pt x="16915" y="159449"/>
                  </a:lnTo>
                  <a:lnTo>
                    <a:pt x="18311" y="174295"/>
                  </a:lnTo>
                  <a:lnTo>
                    <a:pt x="19855" y="189347"/>
                  </a:lnTo>
                  <a:lnTo>
                    <a:pt x="21741" y="204330"/>
                  </a:lnTo>
                  <a:lnTo>
                    <a:pt x="23838" y="219138"/>
                  </a:lnTo>
                  <a:lnTo>
                    <a:pt x="25792" y="233760"/>
                  </a:lnTo>
                  <a:lnTo>
                    <a:pt x="27408" y="248218"/>
                  </a:lnTo>
                  <a:lnTo>
                    <a:pt x="28816" y="262384"/>
                  </a:lnTo>
                  <a:lnTo>
                    <a:pt x="30367" y="275982"/>
                  </a:lnTo>
                  <a:lnTo>
                    <a:pt x="32259" y="288897"/>
                  </a:lnTo>
                  <a:lnTo>
                    <a:pt x="34369" y="300729"/>
                  </a:lnTo>
                  <a:lnTo>
                    <a:pt x="36554" y="311879"/>
                  </a:lnTo>
                  <a:lnTo>
                    <a:pt x="39007" y="323325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27253" y="34744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903" y="67"/>
                  </a:lnTo>
                  <a:lnTo>
                    <a:pt x="188414" y="707"/>
                  </a:lnTo>
                  <a:lnTo>
                    <a:pt x="178107" y="1999"/>
                  </a:lnTo>
                  <a:lnTo>
                    <a:pt x="167633" y="3686"/>
                  </a:lnTo>
                  <a:lnTo>
                    <a:pt x="156641" y="5354"/>
                  </a:lnTo>
                  <a:lnTo>
                    <a:pt x="144999" y="6767"/>
                  </a:lnTo>
                  <a:lnTo>
                    <a:pt x="132744" y="7866"/>
                  </a:lnTo>
                  <a:lnTo>
                    <a:pt x="119990" y="8676"/>
                  </a:lnTo>
                  <a:lnTo>
                    <a:pt x="106850" y="9260"/>
                  </a:lnTo>
                  <a:lnTo>
                    <a:pt x="93264" y="9839"/>
                  </a:lnTo>
                  <a:lnTo>
                    <a:pt x="79005" y="10767"/>
                  </a:lnTo>
                  <a:lnTo>
                    <a:pt x="64027" y="12207"/>
                  </a:lnTo>
                  <a:lnTo>
                    <a:pt x="49168" y="13998"/>
                  </a:lnTo>
                  <a:lnTo>
                    <a:pt x="34595" y="15927"/>
                  </a:lnTo>
                  <a:lnTo>
                    <a:pt x="19029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42424" y="494839"/>
              <a:ext cx="16457" cy="94757"/>
            </a:xfrm>
            <a:custGeom>
              <a:avLst/>
              <a:gdLst/>
              <a:ahLst/>
              <a:cxnLst/>
              <a:rect l="0" t="0" r="0" b="0"/>
              <a:pathLst>
                <a:path w="16457" h="94757">
                  <a:moveTo>
                    <a:pt x="16456" y="0"/>
                  </a:moveTo>
                  <a:lnTo>
                    <a:pt x="10723" y="6002"/>
                  </a:lnTo>
                  <a:lnTo>
                    <a:pt x="6439" y="12846"/>
                  </a:lnTo>
                  <a:lnTo>
                    <a:pt x="3238" y="21234"/>
                  </a:lnTo>
                  <a:lnTo>
                    <a:pt x="1050" y="30861"/>
                  </a:lnTo>
                  <a:lnTo>
                    <a:pt x="0" y="41176"/>
                  </a:lnTo>
                  <a:lnTo>
                    <a:pt x="54" y="51770"/>
                  </a:lnTo>
                  <a:lnTo>
                    <a:pt x="885" y="61987"/>
                  </a:lnTo>
                  <a:lnTo>
                    <a:pt x="2053" y="71852"/>
                  </a:lnTo>
                  <a:lnTo>
                    <a:pt x="3656" y="82225"/>
                  </a:lnTo>
                  <a:lnTo>
                    <a:pt x="5928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58880" y="37902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31595" y="484310"/>
              <a:ext cx="85611" cy="126951"/>
            </a:xfrm>
            <a:custGeom>
              <a:avLst/>
              <a:gdLst/>
              <a:ahLst/>
              <a:cxnLst/>
              <a:rect l="0" t="0" r="0" b="0"/>
              <a:pathLst>
                <a:path w="85611" h="126951">
                  <a:moveTo>
                    <a:pt x="64156" y="10529"/>
                  </a:moveTo>
                  <a:lnTo>
                    <a:pt x="52555" y="13530"/>
                  </a:lnTo>
                  <a:lnTo>
                    <a:pt x="42707" y="16952"/>
                  </a:lnTo>
                  <a:lnTo>
                    <a:pt x="33706" y="21153"/>
                  </a:lnTo>
                  <a:lnTo>
                    <a:pt x="25437" y="26226"/>
                  </a:lnTo>
                  <a:lnTo>
                    <a:pt x="18058" y="32356"/>
                  </a:lnTo>
                  <a:lnTo>
                    <a:pt x="11598" y="39539"/>
                  </a:lnTo>
                  <a:lnTo>
                    <a:pt x="6264" y="47626"/>
                  </a:lnTo>
                  <a:lnTo>
                    <a:pt x="2506" y="56421"/>
                  </a:lnTo>
                  <a:lnTo>
                    <a:pt x="429" y="65737"/>
                  </a:lnTo>
                  <a:lnTo>
                    <a:pt x="0" y="75261"/>
                  </a:lnTo>
                  <a:lnTo>
                    <a:pt x="1225" y="84574"/>
                  </a:lnTo>
                  <a:lnTo>
                    <a:pt x="3940" y="93460"/>
                  </a:lnTo>
                  <a:lnTo>
                    <a:pt x="8034" y="101731"/>
                  </a:lnTo>
                  <a:lnTo>
                    <a:pt x="13522" y="109141"/>
                  </a:lnTo>
                  <a:lnTo>
                    <a:pt x="20285" y="115634"/>
                  </a:lnTo>
                  <a:lnTo>
                    <a:pt x="28095" y="120994"/>
                  </a:lnTo>
                  <a:lnTo>
                    <a:pt x="36708" y="124773"/>
                  </a:lnTo>
                  <a:lnTo>
                    <a:pt x="45898" y="126856"/>
                  </a:lnTo>
                  <a:lnTo>
                    <a:pt x="55169" y="126950"/>
                  </a:lnTo>
                  <a:lnTo>
                    <a:pt x="63781" y="124436"/>
                  </a:lnTo>
                  <a:lnTo>
                    <a:pt x="71374" y="119223"/>
                  </a:lnTo>
                  <a:lnTo>
                    <a:pt x="77624" y="111655"/>
                  </a:lnTo>
                  <a:lnTo>
                    <a:pt x="82072" y="102225"/>
                  </a:lnTo>
                  <a:lnTo>
                    <a:pt x="84655" y="91409"/>
                  </a:lnTo>
                  <a:lnTo>
                    <a:pt x="85610" y="79761"/>
                  </a:lnTo>
                  <a:lnTo>
                    <a:pt x="85280" y="67885"/>
                  </a:lnTo>
                  <a:lnTo>
                    <a:pt x="83985" y="56132"/>
                  </a:lnTo>
                  <a:lnTo>
                    <a:pt x="81833" y="44785"/>
                  </a:lnTo>
                  <a:lnTo>
                    <a:pt x="78719" y="34158"/>
                  </a:lnTo>
                  <a:lnTo>
                    <a:pt x="74643" y="24350"/>
                  </a:lnTo>
                  <a:lnTo>
                    <a:pt x="69700" y="15164"/>
                  </a:lnTo>
                  <a:lnTo>
                    <a:pt x="63118" y="6893"/>
                  </a:lnTo>
                  <a:lnTo>
                    <a:pt x="536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37865" y="457521"/>
              <a:ext cx="136871" cy="163661"/>
            </a:xfrm>
            <a:custGeom>
              <a:avLst/>
              <a:gdLst/>
              <a:ahLst/>
              <a:cxnLst/>
              <a:rect l="0" t="0" r="0" b="0"/>
              <a:pathLst>
                <a:path w="136871" h="163661">
                  <a:moveTo>
                    <a:pt x="0" y="47846"/>
                  </a:moveTo>
                  <a:lnTo>
                    <a:pt x="5801" y="53781"/>
                  </a:lnTo>
                  <a:lnTo>
                    <a:pt x="10725" y="59986"/>
                  </a:lnTo>
                  <a:lnTo>
                    <a:pt x="15227" y="67081"/>
                  </a:lnTo>
                  <a:lnTo>
                    <a:pt x="19448" y="75022"/>
                  </a:lnTo>
                  <a:lnTo>
                    <a:pt x="23462" y="83668"/>
                  </a:lnTo>
                  <a:lnTo>
                    <a:pt x="27299" y="92778"/>
                  </a:lnTo>
                  <a:lnTo>
                    <a:pt x="30157" y="99235"/>
                  </a:lnTo>
                  <a:lnTo>
                    <a:pt x="31027" y="99196"/>
                  </a:lnTo>
                  <a:lnTo>
                    <a:pt x="30301" y="93633"/>
                  </a:lnTo>
                  <a:lnTo>
                    <a:pt x="28874" y="84507"/>
                  </a:lnTo>
                  <a:lnTo>
                    <a:pt x="27752" y="73674"/>
                  </a:lnTo>
                  <a:lnTo>
                    <a:pt x="27442" y="62259"/>
                  </a:lnTo>
                  <a:lnTo>
                    <a:pt x="28028" y="50788"/>
                  </a:lnTo>
                  <a:lnTo>
                    <a:pt x="29400" y="39453"/>
                  </a:lnTo>
                  <a:lnTo>
                    <a:pt x="31399" y="28317"/>
                  </a:lnTo>
                  <a:lnTo>
                    <a:pt x="34194" y="18019"/>
                  </a:lnTo>
                  <a:lnTo>
                    <a:pt x="38271" y="9755"/>
                  </a:lnTo>
                  <a:lnTo>
                    <a:pt x="43785" y="4014"/>
                  </a:lnTo>
                  <a:lnTo>
                    <a:pt x="50436" y="802"/>
                  </a:lnTo>
                  <a:lnTo>
                    <a:pt x="57662" y="0"/>
                  </a:lnTo>
                  <a:lnTo>
                    <a:pt x="65073" y="1280"/>
                  </a:lnTo>
                  <a:lnTo>
                    <a:pt x="72318" y="4374"/>
                  </a:lnTo>
                  <a:lnTo>
                    <a:pt x="79023" y="9175"/>
                  </a:lnTo>
                  <a:lnTo>
                    <a:pt x="85046" y="15470"/>
                  </a:lnTo>
                  <a:lnTo>
                    <a:pt x="90428" y="22963"/>
                  </a:lnTo>
                  <a:lnTo>
                    <a:pt x="95284" y="31362"/>
                  </a:lnTo>
                  <a:lnTo>
                    <a:pt x="99740" y="40417"/>
                  </a:lnTo>
                  <a:lnTo>
                    <a:pt x="103905" y="49938"/>
                  </a:lnTo>
                  <a:lnTo>
                    <a:pt x="107863" y="59782"/>
                  </a:lnTo>
                  <a:lnTo>
                    <a:pt x="111677" y="69847"/>
                  </a:lnTo>
                  <a:lnTo>
                    <a:pt x="115393" y="80064"/>
                  </a:lnTo>
                  <a:lnTo>
                    <a:pt x="119041" y="90383"/>
                  </a:lnTo>
                  <a:lnTo>
                    <a:pt x="122639" y="100767"/>
                  </a:lnTo>
                  <a:lnTo>
                    <a:pt x="126051" y="111123"/>
                  </a:lnTo>
                  <a:lnTo>
                    <a:pt x="129324" y="122528"/>
                  </a:lnTo>
                  <a:lnTo>
                    <a:pt x="132748" y="138218"/>
                  </a:lnTo>
                  <a:lnTo>
                    <a:pt x="136870" y="1636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127378" y="442196"/>
              <a:ext cx="81491" cy="138105"/>
            </a:xfrm>
            <a:custGeom>
              <a:avLst/>
              <a:gdLst/>
              <a:ahLst/>
              <a:cxnLst/>
              <a:rect l="0" t="0" r="0" b="0"/>
              <a:pathLst>
                <a:path w="81491" h="138105">
                  <a:moveTo>
                    <a:pt x="73699" y="0"/>
                  </a:moveTo>
                  <a:lnTo>
                    <a:pt x="62031" y="134"/>
                  </a:lnTo>
                  <a:lnTo>
                    <a:pt x="51543" y="1415"/>
                  </a:lnTo>
                  <a:lnTo>
                    <a:pt x="41250" y="4013"/>
                  </a:lnTo>
                  <a:lnTo>
                    <a:pt x="31294" y="7905"/>
                  </a:lnTo>
                  <a:lnTo>
                    <a:pt x="22247" y="13186"/>
                  </a:lnTo>
                  <a:lnTo>
                    <a:pt x="14374" y="19772"/>
                  </a:lnTo>
                  <a:lnTo>
                    <a:pt x="7942" y="27445"/>
                  </a:lnTo>
                  <a:lnTo>
                    <a:pt x="3374" y="35956"/>
                  </a:lnTo>
                  <a:lnTo>
                    <a:pt x="726" y="45064"/>
                  </a:lnTo>
                  <a:lnTo>
                    <a:pt x="237" y="53939"/>
                  </a:lnTo>
                  <a:lnTo>
                    <a:pt x="2478" y="61219"/>
                  </a:lnTo>
                  <a:lnTo>
                    <a:pt x="7500" y="66300"/>
                  </a:lnTo>
                  <a:lnTo>
                    <a:pt x="14769" y="69573"/>
                  </a:lnTo>
                  <a:lnTo>
                    <a:pt x="23466" y="72011"/>
                  </a:lnTo>
                  <a:lnTo>
                    <a:pt x="32971" y="74292"/>
                  </a:lnTo>
                  <a:lnTo>
                    <a:pt x="42755" y="76881"/>
                  </a:lnTo>
                  <a:lnTo>
                    <a:pt x="52308" y="80172"/>
                  </a:lnTo>
                  <a:lnTo>
                    <a:pt x="61379" y="84294"/>
                  </a:lnTo>
                  <a:lnTo>
                    <a:pt x="69450" y="89337"/>
                  </a:lnTo>
                  <a:lnTo>
                    <a:pt x="75668" y="95465"/>
                  </a:lnTo>
                  <a:lnTo>
                    <a:pt x="79729" y="102649"/>
                  </a:lnTo>
                  <a:lnTo>
                    <a:pt x="81490" y="110403"/>
                  </a:lnTo>
                  <a:lnTo>
                    <a:pt x="80711" y="117912"/>
                  </a:lnTo>
                  <a:lnTo>
                    <a:pt x="77520" y="124725"/>
                  </a:lnTo>
                  <a:lnTo>
                    <a:pt x="72312" y="130431"/>
                  </a:lnTo>
                  <a:lnTo>
                    <a:pt x="65546" y="134507"/>
                  </a:lnTo>
                  <a:lnTo>
                    <a:pt x="57636" y="136841"/>
                  </a:lnTo>
                  <a:lnTo>
                    <a:pt x="48984" y="137794"/>
                  </a:lnTo>
                  <a:lnTo>
                    <a:pt x="38927" y="138104"/>
                  </a:lnTo>
                  <a:lnTo>
                    <a:pt x="24353" y="13779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95834" y="610652"/>
              <a:ext cx="33690" cy="115815"/>
            </a:xfrm>
            <a:custGeom>
              <a:avLst/>
              <a:gdLst/>
              <a:ahLst/>
              <a:cxnLst/>
              <a:rect l="0" t="0" r="0" b="0"/>
              <a:pathLst>
                <a:path w="33690" h="115815">
                  <a:moveTo>
                    <a:pt x="10528" y="0"/>
                  </a:moveTo>
                  <a:lnTo>
                    <a:pt x="16328" y="8802"/>
                  </a:lnTo>
                  <a:lnTo>
                    <a:pt x="21253" y="17148"/>
                  </a:lnTo>
                  <a:lnTo>
                    <a:pt x="25746" y="25847"/>
                  </a:lnTo>
                  <a:lnTo>
                    <a:pt x="29622" y="34968"/>
                  </a:lnTo>
                  <a:lnTo>
                    <a:pt x="32338" y="44463"/>
                  </a:lnTo>
                  <a:lnTo>
                    <a:pt x="33689" y="54250"/>
                  </a:lnTo>
                  <a:lnTo>
                    <a:pt x="33618" y="64092"/>
                  </a:lnTo>
                  <a:lnTo>
                    <a:pt x="32052" y="73617"/>
                  </a:lnTo>
                  <a:lnTo>
                    <a:pt x="29114" y="82641"/>
                  </a:lnTo>
                  <a:lnTo>
                    <a:pt x="25162" y="90862"/>
                  </a:lnTo>
                  <a:lnTo>
                    <a:pt x="20209" y="98581"/>
                  </a:lnTo>
                  <a:lnTo>
                    <a:pt x="12704" y="10647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22217" y="273740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0" y="124311"/>
                  </a:lnTo>
                  <a:lnTo>
                    <a:pt x="0" y="140534"/>
                  </a:lnTo>
                  <a:lnTo>
                    <a:pt x="0" y="157649"/>
                  </a:lnTo>
                  <a:lnTo>
                    <a:pt x="5" y="175675"/>
                  </a:lnTo>
                  <a:lnTo>
                    <a:pt x="177" y="194001"/>
                  </a:lnTo>
                  <a:lnTo>
                    <a:pt x="826" y="211538"/>
                  </a:lnTo>
                  <a:lnTo>
                    <a:pt x="2074" y="227740"/>
                  </a:lnTo>
                  <a:lnTo>
                    <a:pt x="3727" y="242735"/>
                  </a:lnTo>
                  <a:lnTo>
                    <a:pt x="5375" y="257034"/>
                  </a:lnTo>
                  <a:lnTo>
                    <a:pt x="6778" y="271007"/>
                  </a:lnTo>
                  <a:lnTo>
                    <a:pt x="7874" y="284254"/>
                  </a:lnTo>
                  <a:lnTo>
                    <a:pt x="8802" y="296981"/>
                  </a:lnTo>
                  <a:lnTo>
                    <a:pt x="9640" y="310311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95875" y="41061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2692" y="5733"/>
                  </a:lnTo>
                  <a:lnTo>
                    <a:pt x="213064" y="10017"/>
                  </a:lnTo>
                  <a:lnTo>
                    <a:pt x="201772" y="13224"/>
                  </a:lnTo>
                  <a:lnTo>
                    <a:pt x="188932" y="15585"/>
                  </a:lnTo>
                  <a:lnTo>
                    <a:pt x="174804" y="17282"/>
                  </a:lnTo>
                  <a:lnTo>
                    <a:pt x="159684" y="18481"/>
                  </a:lnTo>
                  <a:lnTo>
                    <a:pt x="143996" y="19483"/>
                  </a:lnTo>
                  <a:lnTo>
                    <a:pt x="128256" y="20700"/>
                  </a:lnTo>
                  <a:lnTo>
                    <a:pt x="112752" y="22335"/>
                  </a:lnTo>
                  <a:lnTo>
                    <a:pt x="97565" y="24249"/>
                  </a:lnTo>
                  <a:lnTo>
                    <a:pt x="82675" y="26074"/>
                  </a:lnTo>
                  <a:lnTo>
                    <a:pt x="68041" y="27600"/>
                  </a:lnTo>
                  <a:lnTo>
                    <a:pt x="54015" y="28976"/>
                  </a:lnTo>
                  <a:lnTo>
                    <a:pt x="39870" y="30868"/>
                  </a:lnTo>
                  <a:lnTo>
                    <a:pt x="23247" y="345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38031" y="263212"/>
              <a:ext cx="294799" cy="351548"/>
            </a:xfrm>
            <a:custGeom>
              <a:avLst/>
              <a:gdLst/>
              <a:ahLst/>
              <a:cxnLst/>
              <a:rect l="0" t="0" r="0" b="0"/>
              <a:pathLst>
                <a:path w="294799" h="35154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72" y="81573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0" y="121028"/>
                  </a:lnTo>
                  <a:lnTo>
                    <a:pt x="13388" y="133325"/>
                  </a:lnTo>
                  <a:lnTo>
                    <a:pt x="15316" y="145655"/>
                  </a:lnTo>
                  <a:lnTo>
                    <a:pt x="16911" y="158250"/>
                  </a:lnTo>
                  <a:lnTo>
                    <a:pt x="18133" y="171168"/>
                  </a:lnTo>
                  <a:lnTo>
                    <a:pt x="19029" y="184380"/>
                  </a:lnTo>
                  <a:lnTo>
                    <a:pt x="19666" y="197828"/>
                  </a:lnTo>
                  <a:lnTo>
                    <a:pt x="20110" y="211453"/>
                  </a:lnTo>
                  <a:lnTo>
                    <a:pt x="20416" y="225206"/>
                  </a:lnTo>
                  <a:lnTo>
                    <a:pt x="20630" y="238955"/>
                  </a:lnTo>
                  <a:lnTo>
                    <a:pt x="20953" y="249381"/>
                  </a:lnTo>
                  <a:lnTo>
                    <a:pt x="21715" y="252614"/>
                  </a:lnTo>
                  <a:lnTo>
                    <a:pt x="23044" y="250362"/>
                  </a:lnTo>
                  <a:lnTo>
                    <a:pt x="25083" y="244764"/>
                  </a:lnTo>
                  <a:lnTo>
                    <a:pt x="28051" y="237202"/>
                  </a:lnTo>
                  <a:lnTo>
                    <a:pt x="31974" y="228511"/>
                  </a:lnTo>
                  <a:lnTo>
                    <a:pt x="36726" y="219973"/>
                  </a:lnTo>
                  <a:lnTo>
                    <a:pt x="42131" y="213397"/>
                  </a:lnTo>
                  <a:lnTo>
                    <a:pt x="48023" y="209588"/>
                  </a:lnTo>
                  <a:lnTo>
                    <a:pt x="54267" y="208479"/>
                  </a:lnTo>
                  <a:lnTo>
                    <a:pt x="60756" y="209624"/>
                  </a:lnTo>
                  <a:lnTo>
                    <a:pt x="67412" y="212504"/>
                  </a:lnTo>
                  <a:lnTo>
                    <a:pt x="74015" y="216822"/>
                  </a:lnTo>
                  <a:lnTo>
                    <a:pt x="80223" y="222518"/>
                  </a:lnTo>
                  <a:lnTo>
                    <a:pt x="85879" y="229449"/>
                  </a:lnTo>
                  <a:lnTo>
                    <a:pt x="90999" y="237385"/>
                  </a:lnTo>
                  <a:lnTo>
                    <a:pt x="95673" y="246089"/>
                  </a:lnTo>
                  <a:lnTo>
                    <a:pt x="100004" y="255353"/>
                  </a:lnTo>
                  <a:lnTo>
                    <a:pt x="104082" y="265015"/>
                  </a:lnTo>
                  <a:lnTo>
                    <a:pt x="107982" y="274954"/>
                  </a:lnTo>
                  <a:lnTo>
                    <a:pt x="111783" y="285051"/>
                  </a:lnTo>
                  <a:lnTo>
                    <a:pt x="116424" y="294089"/>
                  </a:lnTo>
                  <a:lnTo>
                    <a:pt x="122488" y="299729"/>
                  </a:lnTo>
                  <a:lnTo>
                    <a:pt x="129064" y="301400"/>
                  </a:lnTo>
                  <a:lnTo>
                    <a:pt x="136158" y="300411"/>
                  </a:lnTo>
                  <a:lnTo>
                    <a:pt x="143923" y="298002"/>
                  </a:lnTo>
                  <a:lnTo>
                    <a:pt x="152356" y="294913"/>
                  </a:lnTo>
                  <a:lnTo>
                    <a:pt x="161359" y="291524"/>
                  </a:lnTo>
                  <a:lnTo>
                    <a:pt x="170811" y="288019"/>
                  </a:lnTo>
                  <a:lnTo>
                    <a:pt x="180760" y="284643"/>
                  </a:lnTo>
                  <a:lnTo>
                    <a:pt x="191419" y="281735"/>
                  </a:lnTo>
                  <a:lnTo>
                    <a:pt x="202839" y="279429"/>
                  </a:lnTo>
                  <a:lnTo>
                    <a:pt x="214608" y="277368"/>
                  </a:lnTo>
                  <a:lnTo>
                    <a:pt x="225975" y="274835"/>
                  </a:lnTo>
                  <a:lnTo>
                    <a:pt x="236531" y="271453"/>
                  </a:lnTo>
                  <a:lnTo>
                    <a:pt x="245736" y="267027"/>
                  </a:lnTo>
                  <a:lnTo>
                    <a:pt x="252782" y="261372"/>
                  </a:lnTo>
                  <a:lnTo>
                    <a:pt x="257436" y="254530"/>
                  </a:lnTo>
                  <a:lnTo>
                    <a:pt x="259781" y="246851"/>
                  </a:lnTo>
                  <a:lnTo>
                    <a:pt x="259932" y="238866"/>
                  </a:lnTo>
                  <a:lnTo>
                    <a:pt x="258182" y="230913"/>
                  </a:lnTo>
                  <a:lnTo>
                    <a:pt x="254757" y="223289"/>
                  </a:lnTo>
                  <a:lnTo>
                    <a:pt x="249726" y="216323"/>
                  </a:lnTo>
                  <a:lnTo>
                    <a:pt x="243274" y="210136"/>
                  </a:lnTo>
                  <a:lnTo>
                    <a:pt x="235673" y="205151"/>
                  </a:lnTo>
                  <a:lnTo>
                    <a:pt x="227202" y="202159"/>
                  </a:lnTo>
                  <a:lnTo>
                    <a:pt x="218102" y="201407"/>
                  </a:lnTo>
                  <a:lnTo>
                    <a:pt x="208722" y="202682"/>
                  </a:lnTo>
                  <a:lnTo>
                    <a:pt x="199504" y="205588"/>
                  </a:lnTo>
                  <a:lnTo>
                    <a:pt x="190681" y="209730"/>
                  </a:lnTo>
                  <a:lnTo>
                    <a:pt x="182453" y="214931"/>
                  </a:lnTo>
                  <a:lnTo>
                    <a:pt x="175072" y="221237"/>
                  </a:lnTo>
                  <a:lnTo>
                    <a:pt x="168593" y="228589"/>
                  </a:lnTo>
                  <a:lnTo>
                    <a:pt x="163073" y="236982"/>
                  </a:lnTo>
                  <a:lnTo>
                    <a:pt x="158655" y="246525"/>
                  </a:lnTo>
                  <a:lnTo>
                    <a:pt x="155320" y="257167"/>
                  </a:lnTo>
                  <a:lnTo>
                    <a:pt x="153231" y="268568"/>
                  </a:lnTo>
                  <a:lnTo>
                    <a:pt x="152802" y="280213"/>
                  </a:lnTo>
                  <a:lnTo>
                    <a:pt x="154107" y="291779"/>
                  </a:lnTo>
                  <a:lnTo>
                    <a:pt x="156932" y="302985"/>
                  </a:lnTo>
                  <a:lnTo>
                    <a:pt x="160963" y="313510"/>
                  </a:lnTo>
                  <a:lnTo>
                    <a:pt x="165903" y="323245"/>
                  </a:lnTo>
                  <a:lnTo>
                    <a:pt x="171828" y="331934"/>
                  </a:lnTo>
                  <a:lnTo>
                    <a:pt x="179160" y="339099"/>
                  </a:lnTo>
                  <a:lnTo>
                    <a:pt x="188014" y="344619"/>
                  </a:lnTo>
                  <a:lnTo>
                    <a:pt x="198061" y="348513"/>
                  </a:lnTo>
                  <a:lnTo>
                    <a:pt x="208722" y="350769"/>
                  </a:lnTo>
                  <a:lnTo>
                    <a:pt x="219596" y="351547"/>
                  </a:lnTo>
                  <a:lnTo>
                    <a:pt x="230491" y="351124"/>
                  </a:lnTo>
                  <a:lnTo>
                    <a:pt x="241331" y="349785"/>
                  </a:lnTo>
                  <a:lnTo>
                    <a:pt x="252087" y="347783"/>
                  </a:lnTo>
                  <a:lnTo>
                    <a:pt x="262312" y="345466"/>
                  </a:lnTo>
                  <a:lnTo>
                    <a:pt x="272133" y="343055"/>
                  </a:lnTo>
                  <a:lnTo>
                    <a:pt x="282414" y="340343"/>
                  </a:lnTo>
                  <a:lnTo>
                    <a:pt x="29479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79220" y="246793"/>
              <a:ext cx="369506" cy="385015"/>
            </a:xfrm>
            <a:custGeom>
              <a:avLst/>
              <a:gdLst/>
              <a:ahLst/>
              <a:cxnLst/>
              <a:rect l="0" t="0" r="0" b="0"/>
              <a:pathLst>
                <a:path w="369506" h="385015">
                  <a:moveTo>
                    <a:pt x="85236" y="332274"/>
                  </a:moveTo>
                  <a:lnTo>
                    <a:pt x="85102" y="320673"/>
                  </a:lnTo>
                  <a:lnTo>
                    <a:pt x="83821" y="310824"/>
                  </a:lnTo>
                  <a:lnTo>
                    <a:pt x="81219" y="301833"/>
                  </a:lnTo>
                  <a:lnTo>
                    <a:pt x="77154" y="293910"/>
                  </a:lnTo>
                  <a:lnTo>
                    <a:pt x="71225" y="287827"/>
                  </a:lnTo>
                  <a:lnTo>
                    <a:pt x="63394" y="283869"/>
                  </a:lnTo>
                  <a:lnTo>
                    <a:pt x="54241" y="282013"/>
                  </a:lnTo>
                  <a:lnTo>
                    <a:pt x="44730" y="282200"/>
                  </a:lnTo>
                  <a:lnTo>
                    <a:pt x="35459" y="284182"/>
                  </a:lnTo>
                  <a:lnTo>
                    <a:pt x="26798" y="287764"/>
                  </a:lnTo>
                  <a:lnTo>
                    <a:pt x="19062" y="292901"/>
                  </a:lnTo>
                  <a:lnTo>
                    <a:pt x="12317" y="299425"/>
                  </a:lnTo>
                  <a:lnTo>
                    <a:pt x="6773" y="307073"/>
                  </a:lnTo>
                  <a:lnTo>
                    <a:pt x="2864" y="315576"/>
                  </a:lnTo>
                  <a:lnTo>
                    <a:pt x="676" y="324702"/>
                  </a:lnTo>
                  <a:lnTo>
                    <a:pt x="0" y="334270"/>
                  </a:lnTo>
                  <a:lnTo>
                    <a:pt x="526" y="344146"/>
                  </a:lnTo>
                  <a:lnTo>
                    <a:pt x="1964" y="354219"/>
                  </a:lnTo>
                  <a:lnTo>
                    <a:pt x="4554" y="363931"/>
                  </a:lnTo>
                  <a:lnTo>
                    <a:pt x="9027" y="372315"/>
                  </a:lnTo>
                  <a:lnTo>
                    <a:pt x="15615" y="378936"/>
                  </a:lnTo>
                  <a:lnTo>
                    <a:pt x="23633" y="383380"/>
                  </a:lnTo>
                  <a:lnTo>
                    <a:pt x="31785" y="385014"/>
                  </a:lnTo>
                  <a:lnTo>
                    <a:pt x="39300" y="383774"/>
                  </a:lnTo>
                  <a:lnTo>
                    <a:pt x="45952" y="380045"/>
                  </a:lnTo>
                  <a:lnTo>
                    <a:pt x="51794" y="374352"/>
                  </a:lnTo>
                  <a:lnTo>
                    <a:pt x="56977" y="367198"/>
                  </a:lnTo>
                  <a:lnTo>
                    <a:pt x="61660" y="358994"/>
                  </a:lnTo>
                  <a:lnTo>
                    <a:pt x="65981" y="350052"/>
                  </a:lnTo>
                  <a:lnTo>
                    <a:pt x="70046" y="340590"/>
                  </a:lnTo>
                  <a:lnTo>
                    <a:pt x="73932" y="330442"/>
                  </a:lnTo>
                  <a:lnTo>
                    <a:pt x="77697" y="319105"/>
                  </a:lnTo>
                  <a:lnTo>
                    <a:pt x="81373" y="306393"/>
                  </a:lnTo>
                  <a:lnTo>
                    <a:pt x="84825" y="292260"/>
                  </a:lnTo>
                  <a:lnTo>
                    <a:pt x="87764" y="276637"/>
                  </a:lnTo>
                  <a:lnTo>
                    <a:pt x="90077" y="259646"/>
                  </a:lnTo>
                  <a:lnTo>
                    <a:pt x="91968" y="241694"/>
                  </a:lnTo>
                  <a:lnTo>
                    <a:pt x="93853" y="223352"/>
                  </a:lnTo>
                  <a:lnTo>
                    <a:pt x="95971" y="204977"/>
                  </a:lnTo>
                  <a:lnTo>
                    <a:pt x="98225" y="186556"/>
                  </a:lnTo>
                  <a:lnTo>
                    <a:pt x="100284" y="167816"/>
                  </a:lnTo>
                  <a:lnTo>
                    <a:pt x="101962" y="148619"/>
                  </a:lnTo>
                  <a:lnTo>
                    <a:pt x="103071" y="129133"/>
                  </a:lnTo>
                  <a:lnTo>
                    <a:pt x="103359" y="109737"/>
                  </a:lnTo>
                  <a:lnTo>
                    <a:pt x="102769" y="90649"/>
                  </a:lnTo>
                  <a:lnTo>
                    <a:pt x="101406" y="71914"/>
                  </a:lnTo>
                  <a:lnTo>
                    <a:pt x="99427" y="53495"/>
                  </a:lnTo>
                  <a:lnTo>
                    <a:pt x="96988" y="35362"/>
                  </a:lnTo>
                  <a:lnTo>
                    <a:pt x="94203" y="18772"/>
                  </a:lnTo>
                  <a:lnTo>
                    <a:pt x="90723" y="6434"/>
                  </a:lnTo>
                  <a:lnTo>
                    <a:pt x="86668" y="121"/>
                  </a:lnTo>
                  <a:lnTo>
                    <a:pt x="83186" y="0"/>
                  </a:lnTo>
                  <a:lnTo>
                    <a:pt x="80580" y="4992"/>
                  </a:lnTo>
                  <a:lnTo>
                    <a:pt x="78894" y="13813"/>
                  </a:lnTo>
                  <a:lnTo>
                    <a:pt x="78253" y="25371"/>
                  </a:lnTo>
                  <a:lnTo>
                    <a:pt x="78618" y="38844"/>
                  </a:lnTo>
                  <a:lnTo>
                    <a:pt x="79669" y="53635"/>
                  </a:lnTo>
                  <a:lnTo>
                    <a:pt x="80911" y="69325"/>
                  </a:lnTo>
                  <a:lnTo>
                    <a:pt x="82040" y="85628"/>
                  </a:lnTo>
                  <a:lnTo>
                    <a:pt x="82949" y="102512"/>
                  </a:lnTo>
                  <a:lnTo>
                    <a:pt x="83634" y="120147"/>
                  </a:lnTo>
                  <a:lnTo>
                    <a:pt x="84135" y="138564"/>
                  </a:lnTo>
                  <a:lnTo>
                    <a:pt x="84657" y="157341"/>
                  </a:lnTo>
                  <a:lnTo>
                    <a:pt x="85548" y="175722"/>
                  </a:lnTo>
                  <a:lnTo>
                    <a:pt x="86963" y="193307"/>
                  </a:lnTo>
                  <a:lnTo>
                    <a:pt x="88729" y="210047"/>
                  </a:lnTo>
                  <a:lnTo>
                    <a:pt x="90455" y="226057"/>
                  </a:lnTo>
                  <a:lnTo>
                    <a:pt x="91914" y="241489"/>
                  </a:lnTo>
                  <a:lnTo>
                    <a:pt x="93214" y="256328"/>
                  </a:lnTo>
                  <a:lnTo>
                    <a:pt x="94694" y="270387"/>
                  </a:lnTo>
                  <a:lnTo>
                    <a:pt x="96550" y="283606"/>
                  </a:lnTo>
                  <a:lnTo>
                    <a:pt x="99136" y="295264"/>
                  </a:lnTo>
                  <a:lnTo>
                    <a:pt x="103015" y="303972"/>
                  </a:lnTo>
                  <a:lnTo>
                    <a:pt x="108378" y="309233"/>
                  </a:lnTo>
                  <a:lnTo>
                    <a:pt x="115254" y="311492"/>
                  </a:lnTo>
                  <a:lnTo>
                    <a:pt x="123689" y="311654"/>
                  </a:lnTo>
                  <a:lnTo>
                    <a:pt x="133549" y="310478"/>
                  </a:lnTo>
                  <a:lnTo>
                    <a:pt x="144575" y="308628"/>
                  </a:lnTo>
                  <a:lnTo>
                    <a:pt x="156492" y="306723"/>
                  </a:lnTo>
                  <a:lnTo>
                    <a:pt x="169050" y="305073"/>
                  </a:lnTo>
                  <a:lnTo>
                    <a:pt x="181734" y="303276"/>
                  </a:lnTo>
                  <a:lnTo>
                    <a:pt x="193790" y="300384"/>
                  </a:lnTo>
                  <a:lnTo>
                    <a:pt x="204839" y="295946"/>
                  </a:lnTo>
                  <a:lnTo>
                    <a:pt x="214223" y="289994"/>
                  </a:lnTo>
                  <a:lnTo>
                    <a:pt x="220864" y="282776"/>
                  </a:lnTo>
                  <a:lnTo>
                    <a:pt x="224436" y="274588"/>
                  </a:lnTo>
                  <a:lnTo>
                    <a:pt x="225241" y="265853"/>
                  </a:lnTo>
                  <a:lnTo>
                    <a:pt x="223821" y="257085"/>
                  </a:lnTo>
                  <a:lnTo>
                    <a:pt x="220716" y="248580"/>
                  </a:lnTo>
                  <a:lnTo>
                    <a:pt x="216060" y="240908"/>
                  </a:lnTo>
                  <a:lnTo>
                    <a:pt x="209597" y="234966"/>
                  </a:lnTo>
                  <a:lnTo>
                    <a:pt x="201338" y="231090"/>
                  </a:lnTo>
                  <a:lnTo>
                    <a:pt x="191863" y="229284"/>
                  </a:lnTo>
                  <a:lnTo>
                    <a:pt x="182120" y="229502"/>
                  </a:lnTo>
                  <a:lnTo>
                    <a:pt x="172683" y="231503"/>
                  </a:lnTo>
                  <a:lnTo>
                    <a:pt x="163909" y="235098"/>
                  </a:lnTo>
                  <a:lnTo>
                    <a:pt x="156095" y="240243"/>
                  </a:lnTo>
                  <a:lnTo>
                    <a:pt x="149292" y="246777"/>
                  </a:lnTo>
                  <a:lnTo>
                    <a:pt x="143539" y="254601"/>
                  </a:lnTo>
                  <a:lnTo>
                    <a:pt x="138957" y="263755"/>
                  </a:lnTo>
                  <a:lnTo>
                    <a:pt x="135504" y="274131"/>
                  </a:lnTo>
                  <a:lnTo>
                    <a:pt x="133165" y="285353"/>
                  </a:lnTo>
                  <a:lnTo>
                    <a:pt x="132035" y="296877"/>
                  </a:lnTo>
                  <a:lnTo>
                    <a:pt x="132057" y="308363"/>
                  </a:lnTo>
                  <a:lnTo>
                    <a:pt x="133205" y="319514"/>
                  </a:lnTo>
                  <a:lnTo>
                    <a:pt x="135571" y="330002"/>
                  </a:lnTo>
                  <a:lnTo>
                    <a:pt x="139097" y="339713"/>
                  </a:lnTo>
                  <a:lnTo>
                    <a:pt x="143922" y="348385"/>
                  </a:lnTo>
                  <a:lnTo>
                    <a:pt x="150442" y="355540"/>
                  </a:lnTo>
                  <a:lnTo>
                    <a:pt x="158710" y="361048"/>
                  </a:lnTo>
                  <a:lnTo>
                    <a:pt x="168177" y="364765"/>
                  </a:lnTo>
                  <a:lnTo>
                    <a:pt x="177909" y="366369"/>
                  </a:lnTo>
                  <a:lnTo>
                    <a:pt x="187338" y="365892"/>
                  </a:lnTo>
                  <a:lnTo>
                    <a:pt x="196276" y="363641"/>
                  </a:lnTo>
                  <a:lnTo>
                    <a:pt x="204732" y="360005"/>
                  </a:lnTo>
                  <a:lnTo>
                    <a:pt x="212782" y="355337"/>
                  </a:lnTo>
                  <a:lnTo>
                    <a:pt x="220357" y="349766"/>
                  </a:lnTo>
                  <a:lnTo>
                    <a:pt x="227233" y="343204"/>
                  </a:lnTo>
                  <a:lnTo>
                    <a:pt x="233350" y="335685"/>
                  </a:lnTo>
                  <a:lnTo>
                    <a:pt x="238951" y="327519"/>
                  </a:lnTo>
                  <a:lnTo>
                    <a:pt x="244482" y="319192"/>
                  </a:lnTo>
                  <a:lnTo>
                    <a:pt x="250219" y="311042"/>
                  </a:lnTo>
                  <a:lnTo>
                    <a:pt x="256715" y="304752"/>
                  </a:lnTo>
                  <a:lnTo>
                    <a:pt x="263740" y="302742"/>
                  </a:lnTo>
                  <a:lnTo>
                    <a:pt x="269789" y="305120"/>
                  </a:lnTo>
                  <a:lnTo>
                    <a:pt x="274423" y="310992"/>
                  </a:lnTo>
                  <a:lnTo>
                    <a:pt x="277788" y="319413"/>
                  </a:lnTo>
                  <a:lnTo>
                    <a:pt x="280161" y="329625"/>
                  </a:lnTo>
                  <a:lnTo>
                    <a:pt x="281806" y="341073"/>
                  </a:lnTo>
                  <a:lnTo>
                    <a:pt x="282907" y="353294"/>
                  </a:lnTo>
                  <a:lnTo>
                    <a:pt x="282698" y="363467"/>
                  </a:lnTo>
                  <a:lnTo>
                    <a:pt x="280905" y="367637"/>
                  </a:lnTo>
                  <a:lnTo>
                    <a:pt x="279066" y="365840"/>
                  </a:lnTo>
                  <a:lnTo>
                    <a:pt x="277678" y="359731"/>
                  </a:lnTo>
                  <a:lnTo>
                    <a:pt x="276715" y="350796"/>
                  </a:lnTo>
                  <a:lnTo>
                    <a:pt x="276063" y="340054"/>
                  </a:lnTo>
                  <a:lnTo>
                    <a:pt x="275626" y="328158"/>
                  </a:lnTo>
                  <a:lnTo>
                    <a:pt x="275334" y="315519"/>
                  </a:lnTo>
                  <a:lnTo>
                    <a:pt x="275148" y="302410"/>
                  </a:lnTo>
                  <a:lnTo>
                    <a:pt x="275363" y="289323"/>
                  </a:lnTo>
                  <a:lnTo>
                    <a:pt x="276573" y="276982"/>
                  </a:lnTo>
                  <a:lnTo>
                    <a:pt x="279027" y="265730"/>
                  </a:lnTo>
                  <a:lnTo>
                    <a:pt x="282812" y="256037"/>
                  </a:lnTo>
                  <a:lnTo>
                    <a:pt x="288028" y="248654"/>
                  </a:lnTo>
                  <a:lnTo>
                    <a:pt x="294571" y="243775"/>
                  </a:lnTo>
                  <a:lnTo>
                    <a:pt x="302049" y="241448"/>
                  </a:lnTo>
                  <a:lnTo>
                    <a:pt x="309899" y="241839"/>
                  </a:lnTo>
                  <a:lnTo>
                    <a:pt x="317760" y="244771"/>
                  </a:lnTo>
                  <a:lnTo>
                    <a:pt x="325324" y="249974"/>
                  </a:lnTo>
                  <a:lnTo>
                    <a:pt x="332249" y="257269"/>
                  </a:lnTo>
                  <a:lnTo>
                    <a:pt x="338424" y="266356"/>
                  </a:lnTo>
                  <a:lnTo>
                    <a:pt x="343908" y="276860"/>
                  </a:lnTo>
                  <a:lnTo>
                    <a:pt x="348833" y="288426"/>
                  </a:lnTo>
                  <a:lnTo>
                    <a:pt x="353331" y="300750"/>
                  </a:lnTo>
                  <a:lnTo>
                    <a:pt x="357368" y="313381"/>
                  </a:lnTo>
                  <a:lnTo>
                    <a:pt x="361138" y="327164"/>
                  </a:lnTo>
                  <a:lnTo>
                    <a:pt x="364976" y="345540"/>
                  </a:lnTo>
                  <a:lnTo>
                    <a:pt x="369505" y="3743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86370" y="508008"/>
              <a:ext cx="309796" cy="144759"/>
            </a:xfrm>
            <a:custGeom>
              <a:avLst/>
              <a:gdLst/>
              <a:ahLst/>
              <a:cxnLst/>
              <a:rect l="0" t="0" r="0" b="0"/>
              <a:pathLst>
                <a:path w="309796" h="144759">
                  <a:moveTo>
                    <a:pt x="67640" y="18416"/>
                  </a:moveTo>
                  <a:lnTo>
                    <a:pt x="61706" y="9950"/>
                  </a:lnTo>
                  <a:lnTo>
                    <a:pt x="55501" y="4804"/>
                  </a:lnTo>
                  <a:lnTo>
                    <a:pt x="48410" y="2593"/>
                  </a:lnTo>
                  <a:lnTo>
                    <a:pt x="40643" y="2944"/>
                  </a:lnTo>
                  <a:lnTo>
                    <a:pt x="32645" y="5679"/>
                  </a:lnTo>
                  <a:lnTo>
                    <a:pt x="24712" y="10482"/>
                  </a:lnTo>
                  <a:lnTo>
                    <a:pt x="17285" y="17258"/>
                  </a:lnTo>
                  <a:lnTo>
                    <a:pt x="10987" y="26212"/>
                  </a:lnTo>
                  <a:lnTo>
                    <a:pt x="6062" y="37257"/>
                  </a:lnTo>
                  <a:lnTo>
                    <a:pt x="2571" y="49736"/>
                  </a:lnTo>
                  <a:lnTo>
                    <a:pt x="586" y="62641"/>
                  </a:lnTo>
                  <a:lnTo>
                    <a:pt x="0" y="75349"/>
                  </a:lnTo>
                  <a:lnTo>
                    <a:pt x="893" y="87472"/>
                  </a:lnTo>
                  <a:lnTo>
                    <a:pt x="3611" y="98687"/>
                  </a:lnTo>
                  <a:lnTo>
                    <a:pt x="8177" y="108916"/>
                  </a:lnTo>
                  <a:lnTo>
                    <a:pt x="14344" y="117785"/>
                  </a:lnTo>
                  <a:lnTo>
                    <a:pt x="21772" y="124547"/>
                  </a:lnTo>
                  <a:lnTo>
                    <a:pt x="30136" y="128981"/>
                  </a:lnTo>
                  <a:lnTo>
                    <a:pt x="39174" y="131164"/>
                  </a:lnTo>
                  <a:lnTo>
                    <a:pt x="48685" y="131200"/>
                  </a:lnTo>
                  <a:lnTo>
                    <a:pt x="58515" y="129370"/>
                  </a:lnTo>
                  <a:lnTo>
                    <a:pt x="68233" y="125890"/>
                  </a:lnTo>
                  <a:lnTo>
                    <a:pt x="77151" y="120821"/>
                  </a:lnTo>
                  <a:lnTo>
                    <a:pt x="84959" y="114339"/>
                  </a:lnTo>
                  <a:lnTo>
                    <a:pt x="91523" y="106549"/>
                  </a:lnTo>
                  <a:lnTo>
                    <a:pt x="96716" y="97418"/>
                  </a:lnTo>
                  <a:lnTo>
                    <a:pt x="100611" y="87057"/>
                  </a:lnTo>
                  <a:lnTo>
                    <a:pt x="103262" y="75845"/>
                  </a:lnTo>
                  <a:lnTo>
                    <a:pt x="104609" y="64328"/>
                  </a:lnTo>
                  <a:lnTo>
                    <a:pt x="104733" y="52852"/>
                  </a:lnTo>
                  <a:lnTo>
                    <a:pt x="103513" y="41876"/>
                  </a:lnTo>
                  <a:lnTo>
                    <a:pt x="100568" y="32038"/>
                  </a:lnTo>
                  <a:lnTo>
                    <a:pt x="95898" y="23618"/>
                  </a:lnTo>
                  <a:lnTo>
                    <a:pt x="91663" y="18067"/>
                  </a:lnTo>
                  <a:lnTo>
                    <a:pt x="90893" y="16600"/>
                  </a:lnTo>
                  <a:lnTo>
                    <a:pt x="93619" y="17599"/>
                  </a:lnTo>
                  <a:lnTo>
                    <a:pt x="98764" y="20005"/>
                  </a:lnTo>
                  <a:lnTo>
                    <a:pt x="105192" y="23506"/>
                  </a:lnTo>
                  <a:lnTo>
                    <a:pt x="112183" y="27931"/>
                  </a:lnTo>
                  <a:lnTo>
                    <a:pt x="119374" y="33256"/>
                  </a:lnTo>
                  <a:lnTo>
                    <a:pt x="126602" y="39612"/>
                  </a:lnTo>
                  <a:lnTo>
                    <a:pt x="133804" y="46976"/>
                  </a:lnTo>
                  <a:lnTo>
                    <a:pt x="140797" y="55199"/>
                  </a:lnTo>
                  <a:lnTo>
                    <a:pt x="147278" y="64092"/>
                  </a:lnTo>
                  <a:lnTo>
                    <a:pt x="153120" y="73485"/>
                  </a:lnTo>
                  <a:lnTo>
                    <a:pt x="158195" y="83403"/>
                  </a:lnTo>
                  <a:lnTo>
                    <a:pt x="162308" y="94045"/>
                  </a:lnTo>
                  <a:lnTo>
                    <a:pt x="165420" y="105362"/>
                  </a:lnTo>
                  <a:lnTo>
                    <a:pt x="166866" y="113676"/>
                  </a:lnTo>
                  <a:lnTo>
                    <a:pt x="166426" y="114703"/>
                  </a:lnTo>
                  <a:lnTo>
                    <a:pt x="165472" y="110185"/>
                  </a:lnTo>
                  <a:lnTo>
                    <a:pt x="164434" y="102338"/>
                  </a:lnTo>
                  <a:lnTo>
                    <a:pt x="163118" y="92790"/>
                  </a:lnTo>
                  <a:lnTo>
                    <a:pt x="161387" y="82475"/>
                  </a:lnTo>
                  <a:lnTo>
                    <a:pt x="159395" y="71697"/>
                  </a:lnTo>
                  <a:lnTo>
                    <a:pt x="157512" y="60357"/>
                  </a:lnTo>
                  <a:lnTo>
                    <a:pt x="155959" y="48421"/>
                  </a:lnTo>
                  <a:lnTo>
                    <a:pt x="155103" y="36276"/>
                  </a:lnTo>
                  <a:lnTo>
                    <a:pt x="155518" y="24643"/>
                  </a:lnTo>
                  <a:lnTo>
                    <a:pt x="157421" y="13919"/>
                  </a:lnTo>
                  <a:lnTo>
                    <a:pt x="161482" y="5217"/>
                  </a:lnTo>
                  <a:lnTo>
                    <a:pt x="167683" y="397"/>
                  </a:lnTo>
                  <a:lnTo>
                    <a:pt x="174403" y="0"/>
                  </a:lnTo>
                  <a:lnTo>
                    <a:pt x="181142" y="3504"/>
                  </a:lnTo>
                  <a:lnTo>
                    <a:pt x="187879" y="10069"/>
                  </a:lnTo>
                  <a:lnTo>
                    <a:pt x="194481" y="18738"/>
                  </a:lnTo>
                  <a:lnTo>
                    <a:pt x="200659" y="28555"/>
                  </a:lnTo>
                  <a:lnTo>
                    <a:pt x="206263" y="38829"/>
                  </a:lnTo>
                  <a:lnTo>
                    <a:pt x="210742" y="46517"/>
                  </a:lnTo>
                  <a:lnTo>
                    <a:pt x="213443" y="48043"/>
                  </a:lnTo>
                  <a:lnTo>
                    <a:pt x="214750" y="44350"/>
                  </a:lnTo>
                  <a:lnTo>
                    <a:pt x="215606" y="37415"/>
                  </a:lnTo>
                  <a:lnTo>
                    <a:pt x="217041" y="29089"/>
                  </a:lnTo>
                  <a:lnTo>
                    <a:pt x="219540" y="20464"/>
                  </a:lnTo>
                  <a:lnTo>
                    <a:pt x="223302" y="12499"/>
                  </a:lnTo>
                  <a:lnTo>
                    <a:pt x="228478" y="6255"/>
                  </a:lnTo>
                  <a:lnTo>
                    <a:pt x="234981" y="2129"/>
                  </a:lnTo>
                  <a:lnTo>
                    <a:pt x="242426" y="301"/>
                  </a:lnTo>
                  <a:lnTo>
                    <a:pt x="250249" y="1023"/>
                  </a:lnTo>
                  <a:lnTo>
                    <a:pt x="258092" y="4171"/>
                  </a:lnTo>
                  <a:lnTo>
                    <a:pt x="265641" y="9347"/>
                  </a:lnTo>
                  <a:lnTo>
                    <a:pt x="272558" y="16091"/>
                  </a:lnTo>
                  <a:lnTo>
                    <a:pt x="278721" y="23994"/>
                  </a:lnTo>
                  <a:lnTo>
                    <a:pt x="284028" y="32889"/>
                  </a:lnTo>
                  <a:lnTo>
                    <a:pt x="288303" y="42836"/>
                  </a:lnTo>
                  <a:lnTo>
                    <a:pt x="291556" y="53780"/>
                  </a:lnTo>
                  <a:lnTo>
                    <a:pt x="294099" y="65399"/>
                  </a:lnTo>
                  <a:lnTo>
                    <a:pt x="296429" y="77198"/>
                  </a:lnTo>
                  <a:lnTo>
                    <a:pt x="298849" y="88867"/>
                  </a:lnTo>
                  <a:lnTo>
                    <a:pt x="301318" y="100041"/>
                  </a:lnTo>
                  <a:lnTo>
                    <a:pt x="303783" y="111413"/>
                  </a:lnTo>
                  <a:lnTo>
                    <a:pt x="306467" y="125096"/>
                  </a:lnTo>
                  <a:lnTo>
                    <a:pt x="309795" y="1447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0994" y="547481"/>
              <a:ext cx="7815" cy="115815"/>
            </a:xfrm>
            <a:custGeom>
              <a:avLst/>
              <a:gdLst/>
              <a:ahLst/>
              <a:cxnLst/>
              <a:rect l="0" t="0" r="0" b="0"/>
              <a:pathLst>
                <a:path w="7815" h="115815">
                  <a:moveTo>
                    <a:pt x="7814" y="0"/>
                  </a:moveTo>
                  <a:lnTo>
                    <a:pt x="4947" y="8869"/>
                  </a:lnTo>
                  <a:lnTo>
                    <a:pt x="2806" y="17856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0" y="61013"/>
                  </a:lnTo>
                  <a:lnTo>
                    <a:pt x="1896" y="71847"/>
                  </a:lnTo>
                  <a:lnTo>
                    <a:pt x="3393" y="82943"/>
                  </a:lnTo>
                  <a:lnTo>
                    <a:pt x="5272" y="96390"/>
                  </a:lnTo>
                  <a:lnTo>
                    <a:pt x="7814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17222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90922" y="502879"/>
              <a:ext cx="115814" cy="128831"/>
            </a:xfrm>
            <a:custGeom>
              <a:avLst/>
              <a:gdLst/>
              <a:ahLst/>
              <a:cxnLst/>
              <a:rect l="0" t="0" r="0" b="0"/>
              <a:pathLst>
                <a:path w="115814" h="128831">
                  <a:moveTo>
                    <a:pt x="0" y="2488"/>
                  </a:moveTo>
                  <a:lnTo>
                    <a:pt x="2934" y="14157"/>
                  </a:lnTo>
                  <a:lnTo>
                    <a:pt x="5716" y="24645"/>
                  </a:lnTo>
                  <a:lnTo>
                    <a:pt x="8615" y="34947"/>
                  </a:lnTo>
                  <a:lnTo>
                    <a:pt x="11655" y="45248"/>
                  </a:lnTo>
                  <a:lnTo>
                    <a:pt x="14820" y="55592"/>
                  </a:lnTo>
                  <a:lnTo>
                    <a:pt x="18085" y="65986"/>
                  </a:lnTo>
                  <a:lnTo>
                    <a:pt x="21422" y="76587"/>
                  </a:lnTo>
                  <a:lnTo>
                    <a:pt x="24813" y="87694"/>
                  </a:lnTo>
                  <a:lnTo>
                    <a:pt x="28204" y="99380"/>
                  </a:lnTo>
                  <a:lnTo>
                    <a:pt x="30255" y="109945"/>
                  </a:lnTo>
                  <a:lnTo>
                    <a:pt x="29811" y="115897"/>
                  </a:lnTo>
                  <a:lnTo>
                    <a:pt x="28239" y="115741"/>
                  </a:lnTo>
                  <a:lnTo>
                    <a:pt x="26517" y="110369"/>
                  </a:lnTo>
                  <a:lnTo>
                    <a:pt x="25029" y="101323"/>
                  </a:lnTo>
                  <a:lnTo>
                    <a:pt x="23869" y="90066"/>
                  </a:lnTo>
                  <a:lnTo>
                    <a:pt x="23017" y="77573"/>
                  </a:lnTo>
                  <a:lnTo>
                    <a:pt x="22577" y="64404"/>
                  </a:lnTo>
                  <a:lnTo>
                    <a:pt x="22798" y="50864"/>
                  </a:lnTo>
                  <a:lnTo>
                    <a:pt x="23765" y="37141"/>
                  </a:lnTo>
                  <a:lnTo>
                    <a:pt x="25734" y="24141"/>
                  </a:lnTo>
                  <a:lnTo>
                    <a:pt x="29189" y="13452"/>
                  </a:lnTo>
                  <a:lnTo>
                    <a:pt x="34254" y="5755"/>
                  </a:lnTo>
                  <a:lnTo>
                    <a:pt x="40589" y="1232"/>
                  </a:lnTo>
                  <a:lnTo>
                    <a:pt x="47597" y="0"/>
                  </a:lnTo>
                  <a:lnTo>
                    <a:pt x="54862" y="1766"/>
                  </a:lnTo>
                  <a:lnTo>
                    <a:pt x="62177" y="5982"/>
                  </a:lnTo>
                  <a:lnTo>
                    <a:pt x="69461" y="12066"/>
                  </a:lnTo>
                  <a:lnTo>
                    <a:pt x="76686" y="19516"/>
                  </a:lnTo>
                  <a:lnTo>
                    <a:pt x="83688" y="27934"/>
                  </a:lnTo>
                  <a:lnTo>
                    <a:pt x="90172" y="37027"/>
                  </a:lnTo>
                  <a:lnTo>
                    <a:pt x="96012" y="46589"/>
                  </a:lnTo>
                  <a:lnTo>
                    <a:pt x="101087" y="56636"/>
                  </a:lnTo>
                  <a:lnTo>
                    <a:pt x="105199" y="67374"/>
                  </a:lnTo>
                  <a:lnTo>
                    <a:pt x="108334" y="78843"/>
                  </a:lnTo>
                  <a:lnTo>
                    <a:pt x="110630" y="90353"/>
                  </a:lnTo>
                  <a:lnTo>
                    <a:pt x="112513" y="101701"/>
                  </a:lnTo>
                  <a:lnTo>
                    <a:pt x="114145" y="113883"/>
                  </a:lnTo>
                  <a:lnTo>
                    <a:pt x="115813" y="128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32293" y="507843"/>
              <a:ext cx="153428" cy="130786"/>
            </a:xfrm>
            <a:custGeom>
              <a:avLst/>
              <a:gdLst/>
              <a:ahLst/>
              <a:cxnLst/>
              <a:rect l="0" t="0" r="0" b="0"/>
              <a:pathLst>
                <a:path w="153428" h="130786">
                  <a:moveTo>
                    <a:pt x="37614" y="113338"/>
                  </a:moveTo>
                  <a:lnTo>
                    <a:pt x="43481" y="107470"/>
                  </a:lnTo>
                  <a:lnTo>
                    <a:pt x="49046" y="101906"/>
                  </a:lnTo>
                  <a:lnTo>
                    <a:pt x="54840" y="96102"/>
                  </a:lnTo>
                  <a:lnTo>
                    <a:pt x="60747" y="89849"/>
                  </a:lnTo>
                  <a:lnTo>
                    <a:pt x="66429" y="82870"/>
                  </a:lnTo>
                  <a:lnTo>
                    <a:pt x="71695" y="75089"/>
                  </a:lnTo>
                  <a:lnTo>
                    <a:pt x="76200" y="66588"/>
                  </a:lnTo>
                  <a:lnTo>
                    <a:pt x="79390" y="57509"/>
                  </a:lnTo>
                  <a:lnTo>
                    <a:pt x="81080" y="48000"/>
                  </a:lnTo>
                  <a:lnTo>
                    <a:pt x="81248" y="38345"/>
                  </a:lnTo>
                  <a:lnTo>
                    <a:pt x="79846" y="28943"/>
                  </a:lnTo>
                  <a:lnTo>
                    <a:pt x="77012" y="20007"/>
                  </a:lnTo>
                  <a:lnTo>
                    <a:pt x="72839" y="12042"/>
                  </a:lnTo>
                  <a:lnTo>
                    <a:pt x="67297" y="5903"/>
                  </a:lnTo>
                  <a:lnTo>
                    <a:pt x="60504" y="1894"/>
                  </a:lnTo>
                  <a:lnTo>
                    <a:pt x="52842" y="0"/>
                  </a:lnTo>
                  <a:lnTo>
                    <a:pt x="44861" y="158"/>
                  </a:lnTo>
                  <a:lnTo>
                    <a:pt x="36910" y="2119"/>
                  </a:lnTo>
                  <a:lnTo>
                    <a:pt x="29284" y="5687"/>
                  </a:lnTo>
                  <a:lnTo>
                    <a:pt x="22316" y="10814"/>
                  </a:lnTo>
                  <a:lnTo>
                    <a:pt x="16117" y="17340"/>
                  </a:lnTo>
                  <a:lnTo>
                    <a:pt x="10787" y="25330"/>
                  </a:lnTo>
                  <a:lnTo>
                    <a:pt x="6496" y="35127"/>
                  </a:lnTo>
                  <a:lnTo>
                    <a:pt x="3242" y="46748"/>
                  </a:lnTo>
                  <a:lnTo>
                    <a:pt x="1039" y="59620"/>
                  </a:lnTo>
                  <a:lnTo>
                    <a:pt x="0" y="72791"/>
                  </a:lnTo>
                  <a:lnTo>
                    <a:pt x="87" y="85674"/>
                  </a:lnTo>
                  <a:lnTo>
                    <a:pt x="1449" y="97744"/>
                  </a:lnTo>
                  <a:lnTo>
                    <a:pt x="4490" y="108392"/>
                  </a:lnTo>
                  <a:lnTo>
                    <a:pt x="9275" y="117422"/>
                  </a:lnTo>
                  <a:lnTo>
                    <a:pt x="15420" y="124501"/>
                  </a:lnTo>
                  <a:lnTo>
                    <a:pt x="22299" y="128991"/>
                  </a:lnTo>
                  <a:lnTo>
                    <a:pt x="29474" y="130785"/>
                  </a:lnTo>
                  <a:lnTo>
                    <a:pt x="36559" y="130060"/>
                  </a:lnTo>
                  <a:lnTo>
                    <a:pt x="43156" y="126999"/>
                  </a:lnTo>
                  <a:lnTo>
                    <a:pt x="49102" y="121940"/>
                  </a:lnTo>
                  <a:lnTo>
                    <a:pt x="54262" y="115140"/>
                  </a:lnTo>
                  <a:lnTo>
                    <a:pt x="58437" y="106689"/>
                  </a:lnTo>
                  <a:lnTo>
                    <a:pt x="61633" y="96821"/>
                  </a:lnTo>
                  <a:lnTo>
                    <a:pt x="64511" y="87049"/>
                  </a:lnTo>
                  <a:lnTo>
                    <a:pt x="68261" y="81087"/>
                  </a:lnTo>
                  <a:lnTo>
                    <a:pt x="73052" y="80813"/>
                  </a:lnTo>
                  <a:lnTo>
                    <a:pt x="78279" y="84427"/>
                  </a:lnTo>
                  <a:lnTo>
                    <a:pt x="83984" y="90123"/>
                  </a:lnTo>
                  <a:lnTo>
                    <a:pt x="90483" y="96409"/>
                  </a:lnTo>
                  <a:lnTo>
                    <a:pt x="97878" y="102478"/>
                  </a:lnTo>
                  <a:lnTo>
                    <a:pt x="106007" y="107711"/>
                  </a:lnTo>
                  <a:lnTo>
                    <a:pt x="115573" y="111835"/>
                  </a:lnTo>
                  <a:lnTo>
                    <a:pt x="129650" y="114083"/>
                  </a:lnTo>
                  <a:lnTo>
                    <a:pt x="153427" y="1133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88432" y="231626"/>
              <a:ext cx="49931" cy="379027"/>
            </a:xfrm>
            <a:custGeom>
              <a:avLst/>
              <a:gdLst/>
              <a:ahLst/>
              <a:cxnLst/>
              <a:rect l="0" t="0" r="0" b="0"/>
              <a:pathLst>
                <a:path w="49931" h="379027">
                  <a:moveTo>
                    <a:pt x="7816" y="0"/>
                  </a:moveTo>
                  <a:lnTo>
                    <a:pt x="4949" y="11803"/>
                  </a:lnTo>
                  <a:lnTo>
                    <a:pt x="2807" y="23572"/>
                  </a:lnTo>
                  <a:lnTo>
                    <a:pt x="1209" y="36467"/>
                  </a:lnTo>
                  <a:lnTo>
                    <a:pt x="200" y="50488"/>
                  </a:lnTo>
                  <a:lnTo>
                    <a:pt x="0" y="65464"/>
                  </a:lnTo>
                  <a:lnTo>
                    <a:pt x="657" y="81191"/>
                  </a:lnTo>
                  <a:lnTo>
                    <a:pt x="2067" y="97639"/>
                  </a:lnTo>
                  <a:lnTo>
                    <a:pt x="4080" y="114960"/>
                  </a:lnTo>
                  <a:lnTo>
                    <a:pt x="6542" y="133164"/>
                  </a:lnTo>
                  <a:lnTo>
                    <a:pt x="9329" y="152132"/>
                  </a:lnTo>
                  <a:lnTo>
                    <a:pt x="12346" y="171703"/>
                  </a:lnTo>
                  <a:lnTo>
                    <a:pt x="15517" y="191719"/>
                  </a:lnTo>
                  <a:lnTo>
                    <a:pt x="18627" y="211889"/>
                  </a:lnTo>
                  <a:lnTo>
                    <a:pt x="21337" y="231810"/>
                  </a:lnTo>
                  <a:lnTo>
                    <a:pt x="23496" y="251278"/>
                  </a:lnTo>
                  <a:lnTo>
                    <a:pt x="25285" y="270114"/>
                  </a:lnTo>
                  <a:lnTo>
                    <a:pt x="27099" y="288076"/>
                  </a:lnTo>
                  <a:lnTo>
                    <a:pt x="29175" y="305109"/>
                  </a:lnTo>
                  <a:lnTo>
                    <a:pt x="31611" y="320919"/>
                  </a:lnTo>
                  <a:lnTo>
                    <a:pt x="34793" y="336535"/>
                  </a:lnTo>
                  <a:lnTo>
                    <a:pt x="40123" y="354450"/>
                  </a:lnTo>
                  <a:lnTo>
                    <a:pt x="4993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59378" y="389554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54278" y="2867"/>
                  </a:lnTo>
                  <a:lnTo>
                    <a:pt x="244649" y="5009"/>
                  </a:lnTo>
                  <a:lnTo>
                    <a:pt x="233359" y="6607"/>
                  </a:lnTo>
                  <a:lnTo>
                    <a:pt x="220518" y="7615"/>
                  </a:lnTo>
                  <a:lnTo>
                    <a:pt x="206389" y="7815"/>
                  </a:lnTo>
                  <a:lnTo>
                    <a:pt x="191270" y="7164"/>
                  </a:lnTo>
                  <a:lnTo>
                    <a:pt x="175581" y="5926"/>
                  </a:lnTo>
                  <a:lnTo>
                    <a:pt x="159841" y="4562"/>
                  </a:lnTo>
                  <a:lnTo>
                    <a:pt x="144337" y="3357"/>
                  </a:lnTo>
                  <a:lnTo>
                    <a:pt x="129150" y="2568"/>
                  </a:lnTo>
                  <a:lnTo>
                    <a:pt x="114260" y="2496"/>
                  </a:lnTo>
                  <a:lnTo>
                    <a:pt x="99612" y="3226"/>
                  </a:lnTo>
                  <a:lnTo>
                    <a:pt x="85146" y="4514"/>
                  </a:lnTo>
                  <a:lnTo>
                    <a:pt x="70812" y="5909"/>
                  </a:lnTo>
                  <a:lnTo>
                    <a:pt x="56590" y="7138"/>
                  </a:lnTo>
                  <a:lnTo>
                    <a:pt x="43057" y="8115"/>
                  </a:lnTo>
                  <a:lnTo>
                    <a:pt x="30049" y="8951"/>
                  </a:lnTo>
                  <a:lnTo>
                    <a:pt x="16424" y="971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43804" y="463253"/>
              <a:ext cx="299885" cy="190199"/>
            </a:xfrm>
            <a:custGeom>
              <a:avLst/>
              <a:gdLst/>
              <a:ahLst/>
              <a:cxnLst/>
              <a:rect l="0" t="0" r="0" b="0"/>
              <a:pathLst>
                <a:path w="299885" h="190199">
                  <a:moveTo>
                    <a:pt x="78786" y="73700"/>
                  </a:moveTo>
                  <a:lnTo>
                    <a:pt x="75650" y="65100"/>
                  </a:lnTo>
                  <a:lnTo>
                    <a:pt x="70948" y="58674"/>
                  </a:lnTo>
                  <a:lnTo>
                    <a:pt x="64167" y="53874"/>
                  </a:lnTo>
                  <a:lnTo>
                    <a:pt x="55893" y="50678"/>
                  </a:lnTo>
                  <a:lnTo>
                    <a:pt x="47076" y="49429"/>
                  </a:lnTo>
                  <a:lnTo>
                    <a:pt x="38324" y="50147"/>
                  </a:lnTo>
                  <a:lnTo>
                    <a:pt x="30038" y="52728"/>
                  </a:lnTo>
                  <a:lnTo>
                    <a:pt x="22568" y="57117"/>
                  </a:lnTo>
                  <a:lnTo>
                    <a:pt x="16001" y="63111"/>
                  </a:lnTo>
                  <a:lnTo>
                    <a:pt x="10411" y="70726"/>
                  </a:lnTo>
                  <a:lnTo>
                    <a:pt x="5938" y="80264"/>
                  </a:lnTo>
                  <a:lnTo>
                    <a:pt x="2564" y="91703"/>
                  </a:lnTo>
                  <a:lnTo>
                    <a:pt x="448" y="104281"/>
                  </a:lnTo>
                  <a:lnTo>
                    <a:pt x="0" y="116722"/>
                  </a:lnTo>
                  <a:lnTo>
                    <a:pt x="1293" y="128305"/>
                  </a:lnTo>
                  <a:lnTo>
                    <a:pt x="4110" y="138859"/>
                  </a:lnTo>
                  <a:lnTo>
                    <a:pt x="8134" y="148482"/>
                  </a:lnTo>
                  <a:lnTo>
                    <a:pt x="13064" y="157356"/>
                  </a:lnTo>
                  <a:lnTo>
                    <a:pt x="18814" y="165502"/>
                  </a:lnTo>
                  <a:lnTo>
                    <a:pt x="25498" y="172769"/>
                  </a:lnTo>
                  <a:lnTo>
                    <a:pt x="33101" y="179138"/>
                  </a:lnTo>
                  <a:lnTo>
                    <a:pt x="41494" y="184402"/>
                  </a:lnTo>
                  <a:lnTo>
                    <a:pt x="50506" y="188108"/>
                  </a:lnTo>
                  <a:lnTo>
                    <a:pt x="59973" y="190140"/>
                  </a:lnTo>
                  <a:lnTo>
                    <a:pt x="69601" y="190198"/>
                  </a:lnTo>
                  <a:lnTo>
                    <a:pt x="78985" y="187659"/>
                  </a:lnTo>
                  <a:lnTo>
                    <a:pt x="87910" y="182429"/>
                  </a:lnTo>
                  <a:lnTo>
                    <a:pt x="95867" y="174850"/>
                  </a:lnTo>
                  <a:lnTo>
                    <a:pt x="102002" y="165412"/>
                  </a:lnTo>
                  <a:lnTo>
                    <a:pt x="106012" y="154591"/>
                  </a:lnTo>
                  <a:lnTo>
                    <a:pt x="108078" y="142939"/>
                  </a:lnTo>
                  <a:lnTo>
                    <a:pt x="108567" y="131061"/>
                  </a:lnTo>
                  <a:lnTo>
                    <a:pt x="107857" y="119306"/>
                  </a:lnTo>
                  <a:lnTo>
                    <a:pt x="106114" y="107958"/>
                  </a:lnTo>
                  <a:lnTo>
                    <a:pt x="103283" y="97331"/>
                  </a:lnTo>
                  <a:lnTo>
                    <a:pt x="99480" y="87554"/>
                  </a:lnTo>
                  <a:lnTo>
                    <a:pt x="96925" y="79955"/>
                  </a:lnTo>
                  <a:lnTo>
                    <a:pt x="98181" y="76176"/>
                  </a:lnTo>
                  <a:lnTo>
                    <a:pt x="102422" y="75482"/>
                  </a:lnTo>
                  <a:lnTo>
                    <a:pt x="108681" y="76840"/>
                  </a:lnTo>
                  <a:lnTo>
                    <a:pt x="116315" y="79722"/>
                  </a:lnTo>
                  <a:lnTo>
                    <a:pt x="124885" y="83783"/>
                  </a:lnTo>
                  <a:lnTo>
                    <a:pt x="133924" y="88892"/>
                  </a:lnTo>
                  <a:lnTo>
                    <a:pt x="142918" y="95118"/>
                  </a:lnTo>
                  <a:lnTo>
                    <a:pt x="151601" y="102401"/>
                  </a:lnTo>
                  <a:lnTo>
                    <a:pt x="159907" y="110573"/>
                  </a:lnTo>
                  <a:lnTo>
                    <a:pt x="167874" y="119434"/>
                  </a:lnTo>
                  <a:lnTo>
                    <a:pt x="175501" y="128742"/>
                  </a:lnTo>
                  <a:lnTo>
                    <a:pt x="180476" y="136210"/>
                  </a:lnTo>
                  <a:lnTo>
                    <a:pt x="180524" y="139046"/>
                  </a:lnTo>
                  <a:lnTo>
                    <a:pt x="177534" y="137887"/>
                  </a:lnTo>
                  <a:lnTo>
                    <a:pt x="172920" y="133824"/>
                  </a:lnTo>
                  <a:lnTo>
                    <a:pt x="167387" y="127709"/>
                  </a:lnTo>
                  <a:lnTo>
                    <a:pt x="161475" y="120008"/>
                  </a:lnTo>
                  <a:lnTo>
                    <a:pt x="155701" y="110858"/>
                  </a:lnTo>
                  <a:lnTo>
                    <a:pt x="150319" y="100445"/>
                  </a:lnTo>
                  <a:lnTo>
                    <a:pt x="145377" y="89179"/>
                  </a:lnTo>
                  <a:lnTo>
                    <a:pt x="140820" y="77616"/>
                  </a:lnTo>
                  <a:lnTo>
                    <a:pt x="136584" y="66105"/>
                  </a:lnTo>
                  <a:lnTo>
                    <a:pt x="133245" y="55104"/>
                  </a:lnTo>
                  <a:lnTo>
                    <a:pt x="131969" y="45248"/>
                  </a:lnTo>
                  <a:lnTo>
                    <a:pt x="133234" y="36774"/>
                  </a:lnTo>
                  <a:lnTo>
                    <a:pt x="137034" y="29747"/>
                  </a:lnTo>
                  <a:lnTo>
                    <a:pt x="143247" y="24235"/>
                  </a:lnTo>
                  <a:lnTo>
                    <a:pt x="151536" y="20112"/>
                  </a:lnTo>
                  <a:lnTo>
                    <a:pt x="161302" y="16967"/>
                  </a:lnTo>
                  <a:lnTo>
                    <a:pt x="171824" y="14225"/>
                  </a:lnTo>
                  <a:lnTo>
                    <a:pt x="182635" y="11523"/>
                  </a:lnTo>
                  <a:lnTo>
                    <a:pt x="193670" y="8875"/>
                  </a:lnTo>
                  <a:lnTo>
                    <a:pt x="205142" y="6549"/>
                  </a:lnTo>
                  <a:lnTo>
                    <a:pt x="217154" y="4687"/>
                  </a:lnTo>
                  <a:lnTo>
                    <a:pt x="229641" y="3283"/>
                  </a:lnTo>
                  <a:lnTo>
                    <a:pt x="243992" y="2113"/>
                  </a:lnTo>
                  <a:lnTo>
                    <a:pt x="264821" y="1078"/>
                  </a:lnTo>
                  <a:lnTo>
                    <a:pt x="2998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22632" y="431668"/>
              <a:ext cx="147236" cy="208829"/>
            </a:xfrm>
            <a:custGeom>
              <a:avLst/>
              <a:gdLst/>
              <a:ahLst/>
              <a:cxnLst/>
              <a:rect l="0" t="0" r="0" b="0"/>
              <a:pathLst>
                <a:path w="147236" h="208829">
                  <a:moveTo>
                    <a:pt x="126342" y="0"/>
                  </a:moveTo>
                  <a:lnTo>
                    <a:pt x="117607" y="3001"/>
                  </a:lnTo>
                  <a:lnTo>
                    <a:pt x="109901" y="6423"/>
                  </a:lnTo>
                  <a:lnTo>
                    <a:pt x="102499" y="10619"/>
                  </a:lnTo>
                  <a:lnTo>
                    <a:pt x="95237" y="15519"/>
                  </a:lnTo>
                  <a:lnTo>
                    <a:pt x="88060" y="21001"/>
                  </a:lnTo>
                  <a:lnTo>
                    <a:pt x="80930" y="26931"/>
                  </a:lnTo>
                  <a:lnTo>
                    <a:pt x="73666" y="33193"/>
                  </a:lnTo>
                  <a:lnTo>
                    <a:pt x="65951" y="39691"/>
                  </a:lnTo>
                  <a:lnTo>
                    <a:pt x="57655" y="46360"/>
                  </a:lnTo>
                  <a:lnTo>
                    <a:pt x="49135" y="53312"/>
                  </a:lnTo>
                  <a:lnTo>
                    <a:pt x="41102" y="60817"/>
                  </a:lnTo>
                  <a:lnTo>
                    <a:pt x="33943" y="68971"/>
                  </a:lnTo>
                  <a:lnTo>
                    <a:pt x="28341" y="77397"/>
                  </a:lnTo>
                  <a:lnTo>
                    <a:pt x="25400" y="85367"/>
                  </a:lnTo>
                  <a:lnTo>
                    <a:pt x="25474" y="92498"/>
                  </a:lnTo>
                  <a:lnTo>
                    <a:pt x="28441" y="98589"/>
                  </a:lnTo>
                  <a:lnTo>
                    <a:pt x="34080" y="103457"/>
                  </a:lnTo>
                  <a:lnTo>
                    <a:pt x="41975" y="107140"/>
                  </a:lnTo>
                  <a:lnTo>
                    <a:pt x="51475" y="109986"/>
                  </a:lnTo>
                  <a:lnTo>
                    <a:pt x="61819" y="112527"/>
                  </a:lnTo>
                  <a:lnTo>
                    <a:pt x="72506" y="115098"/>
                  </a:lnTo>
                  <a:lnTo>
                    <a:pt x="83285" y="117828"/>
                  </a:lnTo>
                  <a:lnTo>
                    <a:pt x="94055" y="120742"/>
                  </a:lnTo>
                  <a:lnTo>
                    <a:pt x="104773" y="123825"/>
                  </a:lnTo>
                  <a:lnTo>
                    <a:pt x="115105" y="127371"/>
                  </a:lnTo>
                  <a:lnTo>
                    <a:pt x="124447" y="131961"/>
                  </a:lnTo>
                  <a:lnTo>
                    <a:pt x="132536" y="137829"/>
                  </a:lnTo>
                  <a:lnTo>
                    <a:pt x="139122" y="144888"/>
                  </a:lnTo>
                  <a:lnTo>
                    <a:pt x="143797" y="152922"/>
                  </a:lnTo>
                  <a:lnTo>
                    <a:pt x="146523" y="161693"/>
                  </a:lnTo>
                  <a:lnTo>
                    <a:pt x="147235" y="170835"/>
                  </a:lnTo>
                  <a:lnTo>
                    <a:pt x="145676" y="179884"/>
                  </a:lnTo>
                  <a:lnTo>
                    <a:pt x="141922" y="188581"/>
                  </a:lnTo>
                  <a:lnTo>
                    <a:pt x="136148" y="196384"/>
                  </a:lnTo>
                  <a:lnTo>
                    <a:pt x="128462" y="202414"/>
                  </a:lnTo>
                  <a:lnTo>
                    <a:pt x="119114" y="206354"/>
                  </a:lnTo>
                  <a:lnTo>
                    <a:pt x="108602" y="208372"/>
                  </a:lnTo>
                  <a:lnTo>
                    <a:pt x="97561" y="208828"/>
                  </a:lnTo>
                  <a:lnTo>
                    <a:pt x="86401" y="208103"/>
                  </a:lnTo>
                  <a:lnTo>
                    <a:pt x="75300" y="206519"/>
                  </a:lnTo>
                  <a:lnTo>
                    <a:pt x="64314" y="204327"/>
                  </a:lnTo>
                  <a:lnTo>
                    <a:pt x="53450" y="201712"/>
                  </a:lnTo>
                  <a:lnTo>
                    <a:pt x="42953" y="198767"/>
                  </a:lnTo>
                  <a:lnTo>
                    <a:pt x="32175" y="195115"/>
                  </a:lnTo>
                  <a:lnTo>
                    <a:pt x="19051" y="18931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43772" y="294797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0" y="0"/>
                  </a:moveTo>
                  <a:lnTo>
                    <a:pt x="1" y="14669"/>
                  </a:lnTo>
                  <a:lnTo>
                    <a:pt x="1" y="28581"/>
                  </a:lnTo>
                  <a:lnTo>
                    <a:pt x="1" y="43074"/>
                  </a:lnTo>
                  <a:lnTo>
                    <a:pt x="1" y="58102"/>
                  </a:lnTo>
                  <a:lnTo>
                    <a:pt x="1" y="73279"/>
                  </a:lnTo>
                  <a:lnTo>
                    <a:pt x="5" y="88351"/>
                  </a:lnTo>
                  <a:lnTo>
                    <a:pt x="177" y="103388"/>
                  </a:lnTo>
                  <a:lnTo>
                    <a:pt x="826" y="118696"/>
                  </a:lnTo>
                  <a:lnTo>
                    <a:pt x="2074" y="134433"/>
                  </a:lnTo>
                  <a:lnTo>
                    <a:pt x="3727" y="150441"/>
                  </a:lnTo>
                  <a:lnTo>
                    <a:pt x="5375" y="166347"/>
                  </a:lnTo>
                  <a:lnTo>
                    <a:pt x="6783" y="181944"/>
                  </a:lnTo>
                  <a:lnTo>
                    <a:pt x="8048" y="197350"/>
                  </a:lnTo>
                  <a:lnTo>
                    <a:pt x="9505" y="212914"/>
                  </a:lnTo>
                  <a:lnTo>
                    <a:pt x="11331" y="228826"/>
                  </a:lnTo>
                  <a:lnTo>
                    <a:pt x="13389" y="244953"/>
                  </a:lnTo>
                  <a:lnTo>
                    <a:pt x="15317" y="260939"/>
                  </a:lnTo>
                  <a:lnTo>
                    <a:pt x="16886" y="276490"/>
                  </a:lnTo>
                  <a:lnTo>
                    <a:pt x="17187" y="288221"/>
                  </a:lnTo>
                  <a:lnTo>
                    <a:pt x="15873" y="292011"/>
                  </a:lnTo>
                  <a:lnTo>
                    <a:pt x="14370" y="289301"/>
                  </a:lnTo>
                  <a:lnTo>
                    <a:pt x="13353" y="282515"/>
                  </a:lnTo>
                  <a:lnTo>
                    <a:pt x="13152" y="273570"/>
                  </a:lnTo>
                  <a:lnTo>
                    <a:pt x="13825" y="263608"/>
                  </a:lnTo>
                  <a:lnTo>
                    <a:pt x="15425" y="253373"/>
                  </a:lnTo>
                  <a:lnTo>
                    <a:pt x="18101" y="243447"/>
                  </a:lnTo>
                  <a:lnTo>
                    <a:pt x="21834" y="234092"/>
                  </a:lnTo>
                  <a:lnTo>
                    <a:pt x="26630" y="225814"/>
                  </a:lnTo>
                  <a:lnTo>
                    <a:pt x="32600" y="219449"/>
                  </a:lnTo>
                  <a:lnTo>
                    <a:pt x="39683" y="215281"/>
                  </a:lnTo>
                  <a:lnTo>
                    <a:pt x="47541" y="213277"/>
                  </a:lnTo>
                  <a:lnTo>
                    <a:pt x="55653" y="213360"/>
                  </a:lnTo>
                  <a:lnTo>
                    <a:pt x="63699" y="215270"/>
                  </a:lnTo>
                  <a:lnTo>
                    <a:pt x="71557" y="218804"/>
                  </a:lnTo>
                  <a:lnTo>
                    <a:pt x="79214" y="223907"/>
                  </a:lnTo>
                  <a:lnTo>
                    <a:pt x="86692" y="230409"/>
                  </a:lnTo>
                  <a:lnTo>
                    <a:pt x="93866" y="238042"/>
                  </a:lnTo>
                  <a:lnTo>
                    <a:pt x="100466" y="246536"/>
                  </a:lnTo>
                  <a:lnTo>
                    <a:pt x="106384" y="255660"/>
                  </a:lnTo>
                  <a:lnTo>
                    <a:pt x="111512" y="265396"/>
                  </a:lnTo>
                  <a:lnTo>
                    <a:pt x="115657" y="275916"/>
                  </a:lnTo>
                  <a:lnTo>
                    <a:pt x="118816" y="287245"/>
                  </a:lnTo>
                  <a:lnTo>
                    <a:pt x="121129" y="299057"/>
                  </a:lnTo>
                  <a:lnTo>
                    <a:pt x="123023" y="312128"/>
                  </a:lnTo>
                  <a:lnTo>
                    <a:pt x="124665" y="329842"/>
                  </a:lnTo>
                  <a:lnTo>
                    <a:pt x="12634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95959" y="497444"/>
              <a:ext cx="174197" cy="155323"/>
            </a:xfrm>
            <a:custGeom>
              <a:avLst/>
              <a:gdLst/>
              <a:ahLst/>
              <a:cxnLst/>
              <a:rect l="0" t="0" r="0" b="0"/>
              <a:pathLst>
                <a:path w="174197" h="155323">
                  <a:moveTo>
                    <a:pt x="47854" y="92151"/>
                  </a:moveTo>
                  <a:lnTo>
                    <a:pt x="53721" y="86217"/>
                  </a:lnTo>
                  <a:lnTo>
                    <a:pt x="59286" y="80012"/>
                  </a:lnTo>
                  <a:lnTo>
                    <a:pt x="65072" y="72916"/>
                  </a:lnTo>
                  <a:lnTo>
                    <a:pt x="70633" y="64976"/>
                  </a:lnTo>
                  <a:lnTo>
                    <a:pt x="75019" y="56330"/>
                  </a:lnTo>
                  <a:lnTo>
                    <a:pt x="77778" y="47140"/>
                  </a:lnTo>
                  <a:lnTo>
                    <a:pt x="78632" y="37713"/>
                  </a:lnTo>
                  <a:lnTo>
                    <a:pt x="77228" y="28472"/>
                  </a:lnTo>
                  <a:lnTo>
                    <a:pt x="73611" y="19646"/>
                  </a:lnTo>
                  <a:lnTo>
                    <a:pt x="68114" y="11756"/>
                  </a:lnTo>
                  <a:lnTo>
                    <a:pt x="61154" y="5668"/>
                  </a:lnTo>
                  <a:lnTo>
                    <a:pt x="53117" y="1698"/>
                  </a:lnTo>
                  <a:lnTo>
                    <a:pt x="44642" y="0"/>
                  </a:lnTo>
                  <a:lnTo>
                    <a:pt x="36575" y="823"/>
                  </a:lnTo>
                  <a:lnTo>
                    <a:pt x="29341" y="4043"/>
                  </a:lnTo>
                  <a:lnTo>
                    <a:pt x="22996" y="9271"/>
                  </a:lnTo>
                  <a:lnTo>
                    <a:pt x="17418" y="16051"/>
                  </a:lnTo>
                  <a:lnTo>
                    <a:pt x="12447" y="23978"/>
                  </a:lnTo>
                  <a:lnTo>
                    <a:pt x="8089" y="32890"/>
                  </a:lnTo>
                  <a:lnTo>
                    <a:pt x="4524" y="42848"/>
                  </a:lnTo>
                  <a:lnTo>
                    <a:pt x="1798" y="53800"/>
                  </a:lnTo>
                  <a:lnTo>
                    <a:pt x="135" y="65424"/>
                  </a:lnTo>
                  <a:lnTo>
                    <a:pt x="0" y="77227"/>
                  </a:lnTo>
                  <a:lnTo>
                    <a:pt x="1510" y="88889"/>
                  </a:lnTo>
                  <a:lnTo>
                    <a:pt x="4644" y="99651"/>
                  </a:lnTo>
                  <a:lnTo>
                    <a:pt x="9414" y="108282"/>
                  </a:lnTo>
                  <a:lnTo>
                    <a:pt x="15651" y="114291"/>
                  </a:lnTo>
                  <a:lnTo>
                    <a:pt x="22751" y="117527"/>
                  </a:lnTo>
                  <a:lnTo>
                    <a:pt x="29815" y="117819"/>
                  </a:lnTo>
                  <a:lnTo>
                    <a:pt x="36340" y="115385"/>
                  </a:lnTo>
                  <a:lnTo>
                    <a:pt x="42361" y="110704"/>
                  </a:lnTo>
                  <a:lnTo>
                    <a:pt x="48245" y="104299"/>
                  </a:lnTo>
                  <a:lnTo>
                    <a:pt x="54234" y="96627"/>
                  </a:lnTo>
                  <a:lnTo>
                    <a:pt x="60086" y="87888"/>
                  </a:lnTo>
                  <a:lnTo>
                    <a:pt x="65192" y="78047"/>
                  </a:lnTo>
                  <a:lnTo>
                    <a:pt x="69270" y="67268"/>
                  </a:lnTo>
                  <a:lnTo>
                    <a:pt x="72746" y="59169"/>
                  </a:lnTo>
                  <a:lnTo>
                    <a:pt x="76072" y="57782"/>
                  </a:lnTo>
                  <a:lnTo>
                    <a:pt x="79084" y="61234"/>
                  </a:lnTo>
                  <a:lnTo>
                    <a:pt x="82113" y="67534"/>
                  </a:lnTo>
                  <a:lnTo>
                    <a:pt x="85644" y="75493"/>
                  </a:lnTo>
                  <a:lnTo>
                    <a:pt x="89887" y="84429"/>
                  </a:lnTo>
                  <a:lnTo>
                    <a:pt x="94824" y="93788"/>
                  </a:lnTo>
                  <a:lnTo>
                    <a:pt x="100337" y="103034"/>
                  </a:lnTo>
                  <a:lnTo>
                    <a:pt x="106300" y="111897"/>
                  </a:lnTo>
                  <a:lnTo>
                    <a:pt x="112757" y="120162"/>
                  </a:lnTo>
                  <a:lnTo>
                    <a:pt x="119920" y="127573"/>
                  </a:lnTo>
                  <a:lnTo>
                    <a:pt x="127839" y="134075"/>
                  </a:lnTo>
                  <a:lnTo>
                    <a:pt x="136168" y="139629"/>
                  </a:lnTo>
                  <a:lnTo>
                    <a:pt x="145163" y="144664"/>
                  </a:lnTo>
                  <a:lnTo>
                    <a:pt x="156736" y="149624"/>
                  </a:lnTo>
                  <a:lnTo>
                    <a:pt x="174196" y="1553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38570" y="463253"/>
              <a:ext cx="105286" cy="157686"/>
            </a:xfrm>
            <a:custGeom>
              <a:avLst/>
              <a:gdLst/>
              <a:ahLst/>
              <a:cxnLst/>
              <a:rect l="0" t="0" r="0" b="0"/>
              <a:pathLst>
                <a:path w="105286" h="157686">
                  <a:moveTo>
                    <a:pt x="0" y="52643"/>
                  </a:moveTo>
                  <a:lnTo>
                    <a:pt x="134" y="64311"/>
                  </a:lnTo>
                  <a:lnTo>
                    <a:pt x="1413" y="74800"/>
                  </a:lnTo>
                  <a:lnTo>
                    <a:pt x="4002" y="85102"/>
                  </a:lnTo>
                  <a:lnTo>
                    <a:pt x="7549" y="95403"/>
                  </a:lnTo>
                  <a:lnTo>
                    <a:pt x="11534" y="105746"/>
                  </a:lnTo>
                  <a:lnTo>
                    <a:pt x="15618" y="116131"/>
                  </a:lnTo>
                  <a:lnTo>
                    <a:pt x="19813" y="126387"/>
                  </a:lnTo>
                  <a:lnTo>
                    <a:pt x="24380" y="136197"/>
                  </a:lnTo>
                  <a:lnTo>
                    <a:pt x="29447" y="145396"/>
                  </a:lnTo>
                  <a:lnTo>
                    <a:pt x="35002" y="153028"/>
                  </a:lnTo>
                  <a:lnTo>
                    <a:pt x="40963" y="157348"/>
                  </a:lnTo>
                  <a:lnTo>
                    <a:pt x="47225" y="157685"/>
                  </a:lnTo>
                  <a:lnTo>
                    <a:pt x="53381" y="154332"/>
                  </a:lnTo>
                  <a:lnTo>
                    <a:pt x="58748" y="147970"/>
                  </a:lnTo>
                  <a:lnTo>
                    <a:pt x="63024" y="139324"/>
                  </a:lnTo>
                  <a:lnTo>
                    <a:pt x="66401" y="129016"/>
                  </a:lnTo>
                  <a:lnTo>
                    <a:pt x="69366" y="117531"/>
                  </a:lnTo>
                  <a:lnTo>
                    <a:pt x="72247" y="105229"/>
                  </a:lnTo>
                  <a:lnTo>
                    <a:pt x="75032" y="92364"/>
                  </a:lnTo>
                  <a:lnTo>
                    <a:pt x="77458" y="79116"/>
                  </a:lnTo>
                  <a:lnTo>
                    <a:pt x="79397" y="65622"/>
                  </a:lnTo>
                  <a:lnTo>
                    <a:pt x="81255" y="52381"/>
                  </a:lnTo>
                  <a:lnTo>
                    <a:pt x="84267" y="38857"/>
                  </a:lnTo>
                  <a:lnTo>
                    <a:pt x="90931" y="2274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53043" y="513378"/>
              <a:ext cx="117154" cy="165240"/>
            </a:xfrm>
            <a:custGeom>
              <a:avLst/>
              <a:gdLst/>
              <a:ahLst/>
              <a:cxnLst/>
              <a:rect l="0" t="0" r="0" b="0"/>
              <a:pathLst>
                <a:path w="117154" h="165240">
                  <a:moveTo>
                    <a:pt x="11868" y="23575"/>
                  </a:moveTo>
                  <a:lnTo>
                    <a:pt x="14869" y="32309"/>
                  </a:lnTo>
                  <a:lnTo>
                    <a:pt x="18291" y="40016"/>
                  </a:lnTo>
                  <a:lnTo>
                    <a:pt x="22496" y="47409"/>
                  </a:lnTo>
                  <a:lnTo>
                    <a:pt x="27742" y="54324"/>
                  </a:lnTo>
                  <a:lnTo>
                    <a:pt x="34521" y="60206"/>
                  </a:lnTo>
                  <a:lnTo>
                    <a:pt x="42948" y="64816"/>
                  </a:lnTo>
                  <a:lnTo>
                    <a:pt x="52515" y="67910"/>
                  </a:lnTo>
                  <a:lnTo>
                    <a:pt x="62310" y="69087"/>
                  </a:lnTo>
                  <a:lnTo>
                    <a:pt x="71770" y="68310"/>
                  </a:lnTo>
                  <a:lnTo>
                    <a:pt x="80390" y="65517"/>
                  </a:lnTo>
                  <a:lnTo>
                    <a:pt x="87565" y="60452"/>
                  </a:lnTo>
                  <a:lnTo>
                    <a:pt x="93115" y="53203"/>
                  </a:lnTo>
                  <a:lnTo>
                    <a:pt x="96875" y="44439"/>
                  </a:lnTo>
                  <a:lnTo>
                    <a:pt x="98515" y="35189"/>
                  </a:lnTo>
                  <a:lnTo>
                    <a:pt x="98055" y="26096"/>
                  </a:lnTo>
                  <a:lnTo>
                    <a:pt x="95479" y="17725"/>
                  </a:lnTo>
                  <a:lnTo>
                    <a:pt x="90559" y="10714"/>
                  </a:lnTo>
                  <a:lnTo>
                    <a:pt x="83408" y="5275"/>
                  </a:lnTo>
                  <a:lnTo>
                    <a:pt x="74711" y="1590"/>
                  </a:lnTo>
                  <a:lnTo>
                    <a:pt x="65506" y="0"/>
                  </a:lnTo>
                  <a:lnTo>
                    <a:pt x="56434" y="483"/>
                  </a:lnTo>
                  <a:lnTo>
                    <a:pt x="47736" y="2736"/>
                  </a:lnTo>
                  <a:lnTo>
                    <a:pt x="39442" y="6373"/>
                  </a:lnTo>
                  <a:lnTo>
                    <a:pt x="31501" y="11045"/>
                  </a:lnTo>
                  <a:lnTo>
                    <a:pt x="23997" y="16789"/>
                  </a:lnTo>
                  <a:lnTo>
                    <a:pt x="17171" y="23999"/>
                  </a:lnTo>
                  <a:lnTo>
                    <a:pt x="11101" y="32771"/>
                  </a:lnTo>
                  <a:lnTo>
                    <a:pt x="6039" y="42763"/>
                  </a:lnTo>
                  <a:lnTo>
                    <a:pt x="2470" y="53387"/>
                  </a:lnTo>
                  <a:lnTo>
                    <a:pt x="515" y="64237"/>
                  </a:lnTo>
                  <a:lnTo>
                    <a:pt x="0" y="75114"/>
                  </a:lnTo>
                  <a:lnTo>
                    <a:pt x="634" y="85943"/>
                  </a:lnTo>
                  <a:lnTo>
                    <a:pt x="2137" y="96702"/>
                  </a:lnTo>
                  <a:lnTo>
                    <a:pt x="4430" y="107231"/>
                  </a:lnTo>
                  <a:lnTo>
                    <a:pt x="7639" y="117234"/>
                  </a:lnTo>
                  <a:lnTo>
                    <a:pt x="11763" y="126592"/>
                  </a:lnTo>
                  <a:lnTo>
                    <a:pt x="16836" y="135181"/>
                  </a:lnTo>
                  <a:lnTo>
                    <a:pt x="22997" y="142806"/>
                  </a:lnTo>
                  <a:lnTo>
                    <a:pt x="30224" y="149448"/>
                  </a:lnTo>
                  <a:lnTo>
                    <a:pt x="38519" y="155079"/>
                  </a:lnTo>
                  <a:lnTo>
                    <a:pt x="47990" y="159570"/>
                  </a:lnTo>
                  <a:lnTo>
                    <a:pt x="58570" y="162955"/>
                  </a:lnTo>
                  <a:lnTo>
                    <a:pt x="69660" y="165023"/>
                  </a:lnTo>
                  <a:lnTo>
                    <a:pt x="81417" y="165239"/>
                  </a:lnTo>
                  <a:lnTo>
                    <a:pt x="95987" y="161387"/>
                  </a:lnTo>
                  <a:lnTo>
                    <a:pt x="117153" y="1499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28797" y="315854"/>
              <a:ext cx="36199" cy="336913"/>
            </a:xfrm>
            <a:custGeom>
              <a:avLst/>
              <a:gdLst/>
              <a:ahLst/>
              <a:cxnLst/>
              <a:rect l="0" t="0" r="0" b="0"/>
              <a:pathLst>
                <a:path w="36199" h="336913">
                  <a:moveTo>
                    <a:pt x="4612" y="0"/>
                  </a:moveTo>
                  <a:lnTo>
                    <a:pt x="1812" y="11736"/>
                  </a:lnTo>
                  <a:lnTo>
                    <a:pt x="310" y="22865"/>
                  </a:lnTo>
                  <a:lnTo>
                    <a:pt x="0" y="34472"/>
                  </a:lnTo>
                  <a:lnTo>
                    <a:pt x="505" y="46979"/>
                  </a:lnTo>
                  <a:lnTo>
                    <a:pt x="1325" y="60935"/>
                  </a:lnTo>
                  <a:lnTo>
                    <a:pt x="2146" y="76484"/>
                  </a:lnTo>
                  <a:lnTo>
                    <a:pt x="3002" y="92969"/>
                  </a:lnTo>
                  <a:lnTo>
                    <a:pt x="4177" y="109182"/>
                  </a:lnTo>
                  <a:lnTo>
                    <a:pt x="5816" y="124459"/>
                  </a:lnTo>
                  <a:lnTo>
                    <a:pt x="7917" y="138983"/>
                  </a:lnTo>
                  <a:lnTo>
                    <a:pt x="10404" y="153490"/>
                  </a:lnTo>
                  <a:lnTo>
                    <a:pt x="13188" y="168435"/>
                  </a:lnTo>
                  <a:lnTo>
                    <a:pt x="16023" y="183949"/>
                  </a:lnTo>
                  <a:lnTo>
                    <a:pt x="18541" y="199989"/>
                  </a:lnTo>
                  <a:lnTo>
                    <a:pt x="20568" y="216449"/>
                  </a:lnTo>
                  <a:lnTo>
                    <a:pt x="22265" y="232894"/>
                  </a:lnTo>
                  <a:lnTo>
                    <a:pt x="24020" y="248622"/>
                  </a:lnTo>
                  <a:lnTo>
                    <a:pt x="26051" y="263301"/>
                  </a:lnTo>
                  <a:lnTo>
                    <a:pt x="28256" y="276883"/>
                  </a:lnTo>
                  <a:lnTo>
                    <a:pt x="30516" y="290966"/>
                  </a:lnTo>
                  <a:lnTo>
                    <a:pt x="33031" y="309020"/>
                  </a:lnTo>
                  <a:lnTo>
                    <a:pt x="36198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96538" y="431668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51478" y="0"/>
                  </a:lnTo>
                  <a:lnTo>
                    <a:pt x="240349" y="0"/>
                  </a:lnTo>
                  <a:lnTo>
                    <a:pt x="228751" y="5"/>
                  </a:lnTo>
                  <a:lnTo>
                    <a:pt x="216590" y="177"/>
                  </a:lnTo>
                  <a:lnTo>
                    <a:pt x="203930" y="826"/>
                  </a:lnTo>
                  <a:lnTo>
                    <a:pt x="190873" y="2074"/>
                  </a:lnTo>
                  <a:lnTo>
                    <a:pt x="177521" y="3727"/>
                  </a:lnTo>
                  <a:lnTo>
                    <a:pt x="163956" y="5375"/>
                  </a:lnTo>
                  <a:lnTo>
                    <a:pt x="150242" y="6778"/>
                  </a:lnTo>
                  <a:lnTo>
                    <a:pt x="136422" y="7871"/>
                  </a:lnTo>
                  <a:lnTo>
                    <a:pt x="122532" y="8679"/>
                  </a:lnTo>
                  <a:lnTo>
                    <a:pt x="108594" y="9257"/>
                  </a:lnTo>
                  <a:lnTo>
                    <a:pt x="94623" y="9662"/>
                  </a:lnTo>
                  <a:lnTo>
                    <a:pt x="80630" y="9941"/>
                  </a:lnTo>
                  <a:lnTo>
                    <a:pt x="66635" y="10132"/>
                  </a:lnTo>
                  <a:lnTo>
                    <a:pt x="53058" y="10262"/>
                  </a:lnTo>
                  <a:lnTo>
                    <a:pt x="39272" y="10364"/>
                  </a:lnTo>
                  <a:lnTo>
                    <a:pt x="22949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17487" y="542878"/>
              <a:ext cx="138138" cy="135302"/>
            </a:xfrm>
            <a:custGeom>
              <a:avLst/>
              <a:gdLst/>
              <a:ahLst/>
              <a:cxnLst/>
              <a:rect l="0" t="0" r="0" b="0"/>
              <a:pathLst>
                <a:path w="138138" h="135302">
                  <a:moveTo>
                    <a:pt x="94907" y="4603"/>
                  </a:moveTo>
                  <a:lnTo>
                    <a:pt x="86106" y="1804"/>
                  </a:lnTo>
                  <a:lnTo>
                    <a:pt x="77758" y="302"/>
                  </a:lnTo>
                  <a:lnTo>
                    <a:pt x="69059" y="0"/>
                  </a:lnTo>
                  <a:lnTo>
                    <a:pt x="59939" y="852"/>
                  </a:lnTo>
                  <a:lnTo>
                    <a:pt x="50444" y="2968"/>
                  </a:lnTo>
                  <a:lnTo>
                    <a:pt x="40661" y="6295"/>
                  </a:lnTo>
                  <a:lnTo>
                    <a:pt x="30992" y="10803"/>
                  </a:lnTo>
                  <a:lnTo>
                    <a:pt x="22116" y="16570"/>
                  </a:lnTo>
                  <a:lnTo>
                    <a:pt x="14346" y="23526"/>
                  </a:lnTo>
                  <a:lnTo>
                    <a:pt x="7978" y="31636"/>
                  </a:lnTo>
                  <a:lnTo>
                    <a:pt x="3449" y="40981"/>
                  </a:lnTo>
                  <a:lnTo>
                    <a:pt x="818" y="51486"/>
                  </a:lnTo>
                  <a:lnTo>
                    <a:pt x="0" y="62794"/>
                  </a:lnTo>
                  <a:lnTo>
                    <a:pt x="956" y="74376"/>
                  </a:lnTo>
                  <a:lnTo>
                    <a:pt x="3487" y="85895"/>
                  </a:lnTo>
                  <a:lnTo>
                    <a:pt x="7456" y="96899"/>
                  </a:lnTo>
                  <a:lnTo>
                    <a:pt x="12860" y="106757"/>
                  </a:lnTo>
                  <a:lnTo>
                    <a:pt x="19570" y="115230"/>
                  </a:lnTo>
                  <a:lnTo>
                    <a:pt x="27515" y="122257"/>
                  </a:lnTo>
                  <a:lnTo>
                    <a:pt x="36750" y="127769"/>
                  </a:lnTo>
                  <a:lnTo>
                    <a:pt x="47177" y="131878"/>
                  </a:lnTo>
                  <a:lnTo>
                    <a:pt x="58262" y="134504"/>
                  </a:lnTo>
                  <a:lnTo>
                    <a:pt x="69163" y="135301"/>
                  </a:lnTo>
                  <a:lnTo>
                    <a:pt x="79416" y="134247"/>
                  </a:lnTo>
                  <a:lnTo>
                    <a:pt x="88926" y="131592"/>
                  </a:lnTo>
                  <a:lnTo>
                    <a:pt x="97773" y="127677"/>
                  </a:lnTo>
                  <a:lnTo>
                    <a:pt x="106090" y="122819"/>
                  </a:lnTo>
                  <a:lnTo>
                    <a:pt x="113846" y="117118"/>
                  </a:lnTo>
                  <a:lnTo>
                    <a:pt x="120845" y="110468"/>
                  </a:lnTo>
                  <a:lnTo>
                    <a:pt x="127028" y="102886"/>
                  </a:lnTo>
                  <a:lnTo>
                    <a:pt x="132166" y="94507"/>
                  </a:lnTo>
                  <a:lnTo>
                    <a:pt x="135788" y="85505"/>
                  </a:lnTo>
                  <a:lnTo>
                    <a:pt x="137771" y="76045"/>
                  </a:lnTo>
                  <a:lnTo>
                    <a:pt x="138137" y="66421"/>
                  </a:lnTo>
                  <a:lnTo>
                    <a:pt x="136870" y="57040"/>
                  </a:lnTo>
                  <a:lnTo>
                    <a:pt x="134124" y="48108"/>
                  </a:lnTo>
                  <a:lnTo>
                    <a:pt x="130011" y="39806"/>
                  </a:lnTo>
                  <a:lnTo>
                    <a:pt x="124510" y="32376"/>
                  </a:lnTo>
                  <a:lnTo>
                    <a:pt x="117738" y="25864"/>
                  </a:lnTo>
                  <a:lnTo>
                    <a:pt x="109804" y="20305"/>
                  </a:lnTo>
                  <a:lnTo>
                    <a:pt x="99635" y="15266"/>
                  </a:lnTo>
                  <a:lnTo>
                    <a:pt x="82988" y="10303"/>
                  </a:lnTo>
                  <a:lnTo>
                    <a:pt x="52793" y="46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38777" y="336911"/>
              <a:ext cx="109842" cy="305157"/>
            </a:xfrm>
            <a:custGeom>
              <a:avLst/>
              <a:gdLst/>
              <a:ahLst/>
              <a:cxnLst/>
              <a:rect l="0" t="0" r="0" b="0"/>
              <a:pathLst>
                <a:path w="109842" h="305157">
                  <a:moveTo>
                    <a:pt x="0" y="0"/>
                  </a:moveTo>
                  <a:lnTo>
                    <a:pt x="1" y="11736"/>
                  </a:lnTo>
                  <a:lnTo>
                    <a:pt x="1" y="22864"/>
                  </a:lnTo>
                  <a:lnTo>
                    <a:pt x="5" y="34458"/>
                  </a:lnTo>
                  <a:lnTo>
                    <a:pt x="177" y="46447"/>
                  </a:lnTo>
                  <a:lnTo>
                    <a:pt x="825" y="58458"/>
                  </a:lnTo>
                  <a:lnTo>
                    <a:pt x="2075" y="70266"/>
                  </a:lnTo>
                  <a:lnTo>
                    <a:pt x="3727" y="81965"/>
                  </a:lnTo>
                  <a:lnTo>
                    <a:pt x="5376" y="93882"/>
                  </a:lnTo>
                  <a:lnTo>
                    <a:pt x="6779" y="106194"/>
                  </a:lnTo>
                  <a:lnTo>
                    <a:pt x="7871" y="118920"/>
                  </a:lnTo>
                  <a:lnTo>
                    <a:pt x="8678" y="132003"/>
                  </a:lnTo>
                  <a:lnTo>
                    <a:pt x="9257" y="145363"/>
                  </a:lnTo>
                  <a:lnTo>
                    <a:pt x="9663" y="158929"/>
                  </a:lnTo>
                  <a:lnTo>
                    <a:pt x="9942" y="172643"/>
                  </a:lnTo>
                  <a:lnTo>
                    <a:pt x="10132" y="186460"/>
                  </a:lnTo>
                  <a:lnTo>
                    <a:pt x="10262" y="200348"/>
                  </a:lnTo>
                  <a:lnTo>
                    <a:pt x="10350" y="214285"/>
                  </a:lnTo>
                  <a:lnTo>
                    <a:pt x="10397" y="228225"/>
                  </a:lnTo>
                  <a:lnTo>
                    <a:pt x="9981" y="241020"/>
                  </a:lnTo>
                  <a:lnTo>
                    <a:pt x="8456" y="249103"/>
                  </a:lnTo>
                  <a:lnTo>
                    <a:pt x="6272" y="250319"/>
                  </a:lnTo>
                  <a:lnTo>
                    <a:pt x="4379" y="246436"/>
                  </a:lnTo>
                  <a:lnTo>
                    <a:pt x="3158" y="239330"/>
                  </a:lnTo>
                  <a:lnTo>
                    <a:pt x="2838" y="230447"/>
                  </a:lnTo>
                  <a:lnTo>
                    <a:pt x="3439" y="220673"/>
                  </a:lnTo>
                  <a:lnTo>
                    <a:pt x="5165" y="210639"/>
                  </a:lnTo>
                  <a:lnTo>
                    <a:pt x="8458" y="200883"/>
                  </a:lnTo>
                  <a:lnTo>
                    <a:pt x="13421" y="191664"/>
                  </a:lnTo>
                  <a:lnTo>
                    <a:pt x="19855" y="183656"/>
                  </a:lnTo>
                  <a:lnTo>
                    <a:pt x="27462" y="178009"/>
                  </a:lnTo>
                  <a:lnTo>
                    <a:pt x="35950" y="175138"/>
                  </a:lnTo>
                  <a:lnTo>
                    <a:pt x="45069" y="174820"/>
                  </a:lnTo>
                  <a:lnTo>
                    <a:pt x="54635" y="176574"/>
                  </a:lnTo>
                  <a:lnTo>
                    <a:pt x="64501" y="179903"/>
                  </a:lnTo>
                  <a:lnTo>
                    <a:pt x="74243" y="184539"/>
                  </a:lnTo>
                  <a:lnTo>
                    <a:pt x="83178" y="190458"/>
                  </a:lnTo>
                  <a:lnTo>
                    <a:pt x="90997" y="197547"/>
                  </a:lnTo>
                  <a:lnTo>
                    <a:pt x="97567" y="205761"/>
                  </a:lnTo>
                  <a:lnTo>
                    <a:pt x="102766" y="215185"/>
                  </a:lnTo>
                  <a:lnTo>
                    <a:pt x="106660" y="225745"/>
                  </a:lnTo>
                  <a:lnTo>
                    <a:pt x="109140" y="237092"/>
                  </a:lnTo>
                  <a:lnTo>
                    <a:pt x="109841" y="248701"/>
                  </a:lnTo>
                  <a:lnTo>
                    <a:pt x="108716" y="260238"/>
                  </a:lnTo>
                  <a:lnTo>
                    <a:pt x="105844" y="271255"/>
                  </a:lnTo>
                  <a:lnTo>
                    <a:pt x="101251" y="281121"/>
                  </a:lnTo>
                  <a:lnTo>
                    <a:pt x="95125" y="289595"/>
                  </a:lnTo>
                  <a:lnTo>
                    <a:pt x="87757" y="296454"/>
                  </a:lnTo>
                  <a:lnTo>
                    <a:pt x="79450" y="301320"/>
                  </a:lnTo>
                  <a:lnTo>
                    <a:pt x="70464" y="304181"/>
                  </a:lnTo>
                  <a:lnTo>
                    <a:pt x="61162" y="305156"/>
                  </a:lnTo>
                  <a:lnTo>
                    <a:pt x="51997" y="304306"/>
                  </a:lnTo>
                  <a:lnTo>
                    <a:pt x="43174" y="301832"/>
                  </a:lnTo>
                  <a:lnTo>
                    <a:pt x="34191" y="298175"/>
                  </a:lnTo>
                  <a:lnTo>
                    <a:pt x="23936" y="292679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486176" y="532740"/>
              <a:ext cx="221099" cy="157647"/>
            </a:xfrm>
            <a:custGeom>
              <a:avLst/>
              <a:gdLst/>
              <a:ahLst/>
              <a:cxnLst/>
              <a:rect l="0" t="0" r="0" b="0"/>
              <a:pathLst>
                <a:path w="221099" h="157647">
                  <a:moveTo>
                    <a:pt x="0" y="35798"/>
                  </a:moveTo>
                  <a:lnTo>
                    <a:pt x="8801" y="38732"/>
                  </a:lnTo>
                  <a:lnTo>
                    <a:pt x="17148" y="41514"/>
                  </a:lnTo>
                  <a:lnTo>
                    <a:pt x="25847" y="44414"/>
                  </a:lnTo>
                  <a:lnTo>
                    <a:pt x="34968" y="47454"/>
                  </a:lnTo>
                  <a:lnTo>
                    <a:pt x="44463" y="50619"/>
                  </a:lnTo>
                  <a:lnTo>
                    <a:pt x="54260" y="53879"/>
                  </a:lnTo>
                  <a:lnTo>
                    <a:pt x="64447" y="57044"/>
                  </a:lnTo>
                  <a:lnTo>
                    <a:pt x="75269" y="59787"/>
                  </a:lnTo>
                  <a:lnTo>
                    <a:pt x="86804" y="61958"/>
                  </a:lnTo>
                  <a:lnTo>
                    <a:pt x="98821" y="63414"/>
                  </a:lnTo>
                  <a:lnTo>
                    <a:pt x="110887" y="63942"/>
                  </a:lnTo>
                  <a:lnTo>
                    <a:pt x="122728" y="63504"/>
                  </a:lnTo>
                  <a:lnTo>
                    <a:pt x="133780" y="61734"/>
                  </a:lnTo>
                  <a:lnTo>
                    <a:pt x="143139" y="57886"/>
                  </a:lnTo>
                  <a:lnTo>
                    <a:pt x="150450" y="51748"/>
                  </a:lnTo>
                  <a:lnTo>
                    <a:pt x="155374" y="43880"/>
                  </a:lnTo>
                  <a:lnTo>
                    <a:pt x="157338" y="35305"/>
                  </a:lnTo>
                  <a:lnTo>
                    <a:pt x="156319" y="26700"/>
                  </a:lnTo>
                  <a:lnTo>
                    <a:pt x="152568" y="18674"/>
                  </a:lnTo>
                  <a:lnTo>
                    <a:pt x="146330" y="11903"/>
                  </a:lnTo>
                  <a:lnTo>
                    <a:pt x="137991" y="6623"/>
                  </a:lnTo>
                  <a:lnTo>
                    <a:pt x="128007" y="2877"/>
                  </a:lnTo>
                  <a:lnTo>
                    <a:pt x="116799" y="715"/>
                  </a:lnTo>
                  <a:lnTo>
                    <a:pt x="104716" y="0"/>
                  </a:lnTo>
                  <a:lnTo>
                    <a:pt x="92181" y="635"/>
                  </a:lnTo>
                  <a:lnTo>
                    <a:pt x="79695" y="2647"/>
                  </a:lnTo>
                  <a:lnTo>
                    <a:pt x="67529" y="5931"/>
                  </a:lnTo>
                  <a:lnTo>
                    <a:pt x="56072" y="10593"/>
                  </a:lnTo>
                  <a:lnTo>
                    <a:pt x="45902" y="17002"/>
                  </a:lnTo>
                  <a:lnTo>
                    <a:pt x="37216" y="25205"/>
                  </a:lnTo>
                  <a:lnTo>
                    <a:pt x="30043" y="34967"/>
                  </a:lnTo>
                  <a:lnTo>
                    <a:pt x="24434" y="45962"/>
                  </a:lnTo>
                  <a:lnTo>
                    <a:pt x="20258" y="57866"/>
                  </a:lnTo>
                  <a:lnTo>
                    <a:pt x="17588" y="70095"/>
                  </a:lnTo>
                  <a:lnTo>
                    <a:pt x="16761" y="81837"/>
                  </a:lnTo>
                  <a:lnTo>
                    <a:pt x="17795" y="92691"/>
                  </a:lnTo>
                  <a:lnTo>
                    <a:pt x="20437" y="102620"/>
                  </a:lnTo>
                  <a:lnTo>
                    <a:pt x="24344" y="111758"/>
                  </a:lnTo>
                  <a:lnTo>
                    <a:pt x="29195" y="120272"/>
                  </a:lnTo>
                  <a:lnTo>
                    <a:pt x="34892" y="128163"/>
                  </a:lnTo>
                  <a:lnTo>
                    <a:pt x="41539" y="135251"/>
                  </a:lnTo>
                  <a:lnTo>
                    <a:pt x="49129" y="141501"/>
                  </a:lnTo>
                  <a:lnTo>
                    <a:pt x="57853" y="146853"/>
                  </a:lnTo>
                  <a:lnTo>
                    <a:pt x="68150" y="151150"/>
                  </a:lnTo>
                  <a:lnTo>
                    <a:pt x="80116" y="154405"/>
                  </a:lnTo>
                  <a:lnTo>
                    <a:pt x="93390" y="156608"/>
                  </a:lnTo>
                  <a:lnTo>
                    <a:pt x="107364" y="157646"/>
                  </a:lnTo>
                  <a:lnTo>
                    <a:pt x="121612" y="157571"/>
                  </a:lnTo>
                  <a:lnTo>
                    <a:pt x="135925" y="156726"/>
                  </a:lnTo>
                  <a:lnTo>
                    <a:pt x="150211" y="155628"/>
                  </a:lnTo>
                  <a:lnTo>
                    <a:pt x="164431" y="154599"/>
                  </a:lnTo>
                  <a:lnTo>
                    <a:pt x="177976" y="153755"/>
                  </a:lnTo>
                  <a:lnTo>
                    <a:pt x="191001" y="153024"/>
                  </a:lnTo>
                  <a:lnTo>
                    <a:pt x="204647" y="152346"/>
                  </a:lnTo>
                  <a:lnTo>
                    <a:pt x="221098" y="151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2766" y="87386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8124" y="8801"/>
                  </a:lnTo>
                  <a:lnTo>
                    <a:pt x="15341" y="17148"/>
                  </a:lnTo>
                  <a:lnTo>
                    <a:pt x="12446" y="25860"/>
                  </a:lnTo>
                  <a:lnTo>
                    <a:pt x="9579" y="35500"/>
                  </a:lnTo>
                  <a:lnTo>
                    <a:pt x="7062" y="46940"/>
                  </a:lnTo>
                  <a:lnTo>
                    <a:pt x="5051" y="60487"/>
                  </a:lnTo>
                  <a:lnTo>
                    <a:pt x="3539" y="75805"/>
                  </a:lnTo>
                  <a:lnTo>
                    <a:pt x="2444" y="92220"/>
                  </a:lnTo>
                  <a:lnTo>
                    <a:pt x="1671" y="109221"/>
                  </a:lnTo>
                  <a:lnTo>
                    <a:pt x="1135" y="126514"/>
                  </a:lnTo>
                  <a:lnTo>
                    <a:pt x="767" y="143949"/>
                  </a:lnTo>
                  <a:lnTo>
                    <a:pt x="516" y="161445"/>
                  </a:lnTo>
                  <a:lnTo>
                    <a:pt x="347" y="178802"/>
                  </a:lnTo>
                  <a:lnTo>
                    <a:pt x="232" y="195696"/>
                  </a:lnTo>
                  <a:lnTo>
                    <a:pt x="156" y="211990"/>
                  </a:lnTo>
                  <a:lnTo>
                    <a:pt x="104" y="227714"/>
                  </a:lnTo>
                  <a:lnTo>
                    <a:pt x="70" y="242967"/>
                  </a:lnTo>
                  <a:lnTo>
                    <a:pt x="47" y="257842"/>
                  </a:lnTo>
                  <a:lnTo>
                    <a:pt x="31" y="271831"/>
                  </a:lnTo>
                  <a:lnTo>
                    <a:pt x="19" y="285202"/>
                  </a:lnTo>
                  <a:lnTo>
                    <a:pt x="10" y="2991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6953" y="968621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36221" y="5801"/>
                  </a:lnTo>
                  <a:lnTo>
                    <a:pt x="230016" y="10725"/>
                  </a:lnTo>
                  <a:lnTo>
                    <a:pt x="222920" y="15228"/>
                  </a:lnTo>
                  <a:lnTo>
                    <a:pt x="214980" y="19449"/>
                  </a:lnTo>
                  <a:lnTo>
                    <a:pt x="206334" y="23462"/>
                  </a:lnTo>
                  <a:lnTo>
                    <a:pt x="197135" y="27324"/>
                  </a:lnTo>
                  <a:lnTo>
                    <a:pt x="187362" y="31076"/>
                  </a:lnTo>
                  <a:lnTo>
                    <a:pt x="176824" y="34751"/>
                  </a:lnTo>
                  <a:lnTo>
                    <a:pt x="165478" y="38374"/>
                  </a:lnTo>
                  <a:lnTo>
                    <a:pt x="153419" y="41959"/>
                  </a:lnTo>
                  <a:lnTo>
                    <a:pt x="140793" y="45520"/>
                  </a:lnTo>
                  <a:lnTo>
                    <a:pt x="127742" y="49059"/>
                  </a:lnTo>
                  <a:lnTo>
                    <a:pt x="114385" y="52419"/>
                  </a:lnTo>
                  <a:lnTo>
                    <a:pt x="100812" y="55296"/>
                  </a:lnTo>
                  <a:lnTo>
                    <a:pt x="87095" y="57562"/>
                  </a:lnTo>
                  <a:lnTo>
                    <a:pt x="73307" y="59257"/>
                  </a:lnTo>
                  <a:lnTo>
                    <a:pt x="57870" y="60660"/>
                  </a:lnTo>
                  <a:lnTo>
                    <a:pt x="36074" y="618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9108" y="884393"/>
              <a:ext cx="315856" cy="257181"/>
            </a:xfrm>
            <a:custGeom>
              <a:avLst/>
              <a:gdLst/>
              <a:ahLst/>
              <a:cxnLst/>
              <a:rect l="0" t="0" r="0" b="0"/>
              <a:pathLst>
                <a:path w="315856" h="257181">
                  <a:moveTo>
                    <a:pt x="0" y="0"/>
                  </a:moveTo>
                  <a:lnTo>
                    <a:pt x="2867" y="11802"/>
                  </a:lnTo>
                  <a:lnTo>
                    <a:pt x="5009" y="23572"/>
                  </a:lnTo>
                  <a:lnTo>
                    <a:pt x="6617" y="36457"/>
                  </a:lnTo>
                  <a:lnTo>
                    <a:pt x="7970" y="50133"/>
                  </a:lnTo>
                  <a:lnTo>
                    <a:pt x="9467" y="63812"/>
                  </a:lnTo>
                  <a:lnTo>
                    <a:pt x="11313" y="77033"/>
                  </a:lnTo>
                  <a:lnTo>
                    <a:pt x="13380" y="89830"/>
                  </a:lnTo>
                  <a:lnTo>
                    <a:pt x="15313" y="102558"/>
                  </a:lnTo>
                  <a:lnTo>
                    <a:pt x="16913" y="115445"/>
                  </a:lnTo>
                  <a:lnTo>
                    <a:pt x="18310" y="128404"/>
                  </a:lnTo>
                  <a:lnTo>
                    <a:pt x="19854" y="141118"/>
                  </a:lnTo>
                  <a:lnTo>
                    <a:pt x="21740" y="153421"/>
                  </a:lnTo>
                  <a:lnTo>
                    <a:pt x="23838" y="165464"/>
                  </a:lnTo>
                  <a:lnTo>
                    <a:pt x="25792" y="177617"/>
                  </a:lnTo>
                  <a:lnTo>
                    <a:pt x="27407" y="189990"/>
                  </a:lnTo>
                  <a:lnTo>
                    <a:pt x="28746" y="199077"/>
                  </a:lnTo>
                  <a:lnTo>
                    <a:pt x="29847" y="200691"/>
                  </a:lnTo>
                  <a:lnTo>
                    <a:pt x="30577" y="196547"/>
                  </a:lnTo>
                  <a:lnTo>
                    <a:pt x="31177" y="188917"/>
                  </a:lnTo>
                  <a:lnTo>
                    <a:pt x="32069" y="179491"/>
                  </a:lnTo>
                  <a:lnTo>
                    <a:pt x="33470" y="169259"/>
                  </a:lnTo>
                  <a:lnTo>
                    <a:pt x="35722" y="159039"/>
                  </a:lnTo>
                  <a:lnTo>
                    <a:pt x="39362" y="149667"/>
                  </a:lnTo>
                  <a:lnTo>
                    <a:pt x="44553" y="141509"/>
                  </a:lnTo>
                  <a:lnTo>
                    <a:pt x="51140" y="135022"/>
                  </a:lnTo>
                  <a:lnTo>
                    <a:pt x="58848" y="130932"/>
                  </a:lnTo>
                  <a:lnTo>
                    <a:pt x="67397" y="129402"/>
                  </a:lnTo>
                  <a:lnTo>
                    <a:pt x="76388" y="130135"/>
                  </a:lnTo>
                  <a:lnTo>
                    <a:pt x="85336" y="132668"/>
                  </a:lnTo>
                  <a:lnTo>
                    <a:pt x="93973" y="136556"/>
                  </a:lnTo>
                  <a:lnTo>
                    <a:pt x="102075" y="141584"/>
                  </a:lnTo>
                  <a:lnTo>
                    <a:pt x="109371" y="147774"/>
                  </a:lnTo>
                  <a:lnTo>
                    <a:pt x="115797" y="155044"/>
                  </a:lnTo>
                  <a:lnTo>
                    <a:pt x="121452" y="163211"/>
                  </a:lnTo>
                  <a:lnTo>
                    <a:pt x="126493" y="172071"/>
                  </a:lnTo>
                  <a:lnTo>
                    <a:pt x="131078" y="181417"/>
                  </a:lnTo>
                  <a:lnTo>
                    <a:pt x="135523" y="190278"/>
                  </a:lnTo>
                  <a:lnTo>
                    <a:pt x="141047" y="196742"/>
                  </a:lnTo>
                  <a:lnTo>
                    <a:pt x="148088" y="199792"/>
                  </a:lnTo>
                  <a:lnTo>
                    <a:pt x="155279" y="199779"/>
                  </a:lnTo>
                  <a:lnTo>
                    <a:pt x="162286" y="197517"/>
                  </a:lnTo>
                  <a:lnTo>
                    <a:pt x="169346" y="194196"/>
                  </a:lnTo>
                  <a:lnTo>
                    <a:pt x="176853" y="191246"/>
                  </a:lnTo>
                  <a:lnTo>
                    <a:pt x="184980" y="189404"/>
                  </a:lnTo>
                  <a:lnTo>
                    <a:pt x="193708" y="188807"/>
                  </a:lnTo>
                  <a:lnTo>
                    <a:pt x="202936" y="189308"/>
                  </a:lnTo>
                  <a:lnTo>
                    <a:pt x="212548" y="190668"/>
                  </a:lnTo>
                  <a:lnTo>
                    <a:pt x="222441" y="192338"/>
                  </a:lnTo>
                  <a:lnTo>
                    <a:pt x="232534" y="193523"/>
                  </a:lnTo>
                  <a:lnTo>
                    <a:pt x="242766" y="193820"/>
                  </a:lnTo>
                  <a:lnTo>
                    <a:pt x="253094" y="193030"/>
                  </a:lnTo>
                  <a:lnTo>
                    <a:pt x="263487" y="190977"/>
                  </a:lnTo>
                  <a:lnTo>
                    <a:pt x="273907" y="187701"/>
                  </a:lnTo>
                  <a:lnTo>
                    <a:pt x="283683" y="183230"/>
                  </a:lnTo>
                  <a:lnTo>
                    <a:pt x="291577" y="177489"/>
                  </a:lnTo>
                  <a:lnTo>
                    <a:pt x="297061" y="170561"/>
                  </a:lnTo>
                  <a:lnTo>
                    <a:pt x="300096" y="162809"/>
                  </a:lnTo>
                  <a:lnTo>
                    <a:pt x="300778" y="154769"/>
                  </a:lnTo>
                  <a:lnTo>
                    <a:pt x="299417" y="146776"/>
                  </a:lnTo>
                  <a:lnTo>
                    <a:pt x="296268" y="139124"/>
                  </a:lnTo>
                  <a:lnTo>
                    <a:pt x="291431" y="132138"/>
                  </a:lnTo>
                  <a:lnTo>
                    <a:pt x="285111" y="125932"/>
                  </a:lnTo>
                  <a:lnTo>
                    <a:pt x="277601" y="120766"/>
                  </a:lnTo>
                  <a:lnTo>
                    <a:pt x="269191" y="117118"/>
                  </a:lnTo>
                  <a:lnTo>
                    <a:pt x="260133" y="115118"/>
                  </a:lnTo>
                  <a:lnTo>
                    <a:pt x="250780" y="114910"/>
                  </a:lnTo>
                  <a:lnTo>
                    <a:pt x="241581" y="116815"/>
                  </a:lnTo>
                  <a:lnTo>
                    <a:pt x="232767" y="120801"/>
                  </a:lnTo>
                  <a:lnTo>
                    <a:pt x="224374" y="126561"/>
                  </a:lnTo>
                  <a:lnTo>
                    <a:pt x="216350" y="133707"/>
                  </a:lnTo>
                  <a:lnTo>
                    <a:pt x="208626" y="141883"/>
                  </a:lnTo>
                  <a:lnTo>
                    <a:pt x="201455" y="150964"/>
                  </a:lnTo>
                  <a:lnTo>
                    <a:pt x="195391" y="161036"/>
                  </a:lnTo>
                  <a:lnTo>
                    <a:pt x="190654" y="172059"/>
                  </a:lnTo>
                  <a:lnTo>
                    <a:pt x="187473" y="183562"/>
                  </a:lnTo>
                  <a:lnTo>
                    <a:pt x="186237" y="194751"/>
                  </a:lnTo>
                  <a:lnTo>
                    <a:pt x="186964" y="205201"/>
                  </a:lnTo>
                  <a:lnTo>
                    <a:pt x="189385" y="214844"/>
                  </a:lnTo>
                  <a:lnTo>
                    <a:pt x="193135" y="223782"/>
                  </a:lnTo>
                  <a:lnTo>
                    <a:pt x="197884" y="232155"/>
                  </a:lnTo>
                  <a:lnTo>
                    <a:pt x="203680" y="239779"/>
                  </a:lnTo>
                  <a:lnTo>
                    <a:pt x="210925" y="246156"/>
                  </a:lnTo>
                  <a:lnTo>
                    <a:pt x="219720" y="251110"/>
                  </a:lnTo>
                  <a:lnTo>
                    <a:pt x="229727" y="254607"/>
                  </a:lnTo>
                  <a:lnTo>
                    <a:pt x="240361" y="256589"/>
                  </a:lnTo>
                  <a:lnTo>
                    <a:pt x="251213" y="257180"/>
                  </a:lnTo>
                  <a:lnTo>
                    <a:pt x="262018" y="256594"/>
                  </a:lnTo>
                  <a:lnTo>
                    <a:pt x="273839" y="254877"/>
                  </a:lnTo>
                  <a:lnTo>
                    <a:pt x="289942" y="250766"/>
                  </a:lnTo>
                  <a:lnTo>
                    <a:pt x="315855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29986" y="964013"/>
              <a:ext cx="133288" cy="154595"/>
            </a:xfrm>
            <a:custGeom>
              <a:avLst/>
              <a:gdLst/>
              <a:ahLst/>
              <a:cxnLst/>
              <a:rect l="0" t="0" r="0" b="0"/>
              <a:pathLst>
                <a:path w="133288" h="154595">
                  <a:moveTo>
                    <a:pt x="122946" y="4608"/>
                  </a:moveTo>
                  <a:lnTo>
                    <a:pt x="114011" y="1809"/>
                  </a:lnTo>
                  <a:lnTo>
                    <a:pt x="104384" y="307"/>
                  </a:lnTo>
                  <a:lnTo>
                    <a:pt x="93101" y="0"/>
                  </a:lnTo>
                  <a:lnTo>
                    <a:pt x="80606" y="679"/>
                  </a:lnTo>
                  <a:lnTo>
                    <a:pt x="67775" y="2147"/>
                  </a:lnTo>
                  <a:lnTo>
                    <a:pt x="55161" y="4221"/>
                  </a:lnTo>
                  <a:lnTo>
                    <a:pt x="43124" y="6903"/>
                  </a:lnTo>
                  <a:lnTo>
                    <a:pt x="31977" y="10374"/>
                  </a:lnTo>
                  <a:lnTo>
                    <a:pt x="21799" y="14674"/>
                  </a:lnTo>
                  <a:lnTo>
                    <a:pt x="12967" y="19865"/>
                  </a:lnTo>
                  <a:lnTo>
                    <a:pt x="6231" y="26106"/>
                  </a:lnTo>
                  <a:lnTo>
                    <a:pt x="1824" y="33373"/>
                  </a:lnTo>
                  <a:lnTo>
                    <a:pt x="0" y="41184"/>
                  </a:lnTo>
                  <a:lnTo>
                    <a:pt x="1268" y="48734"/>
                  </a:lnTo>
                  <a:lnTo>
                    <a:pt x="5606" y="55579"/>
                  </a:lnTo>
                  <a:lnTo>
                    <a:pt x="12568" y="61478"/>
                  </a:lnTo>
                  <a:lnTo>
                    <a:pt x="21584" y="66215"/>
                  </a:lnTo>
                  <a:lnTo>
                    <a:pt x="32117" y="69810"/>
                  </a:lnTo>
                  <a:lnTo>
                    <a:pt x="43575" y="72598"/>
                  </a:lnTo>
                  <a:lnTo>
                    <a:pt x="55322" y="75101"/>
                  </a:lnTo>
                  <a:lnTo>
                    <a:pt x="66994" y="77645"/>
                  </a:lnTo>
                  <a:lnTo>
                    <a:pt x="78455" y="80358"/>
                  </a:lnTo>
                  <a:lnTo>
                    <a:pt x="89692" y="83260"/>
                  </a:lnTo>
                  <a:lnTo>
                    <a:pt x="100721" y="86339"/>
                  </a:lnTo>
                  <a:lnTo>
                    <a:pt x="111096" y="90053"/>
                  </a:lnTo>
                  <a:lnTo>
                    <a:pt x="119932" y="95288"/>
                  </a:lnTo>
                  <a:lnTo>
                    <a:pt x="126861" y="102398"/>
                  </a:lnTo>
                  <a:lnTo>
                    <a:pt x="131513" y="110935"/>
                  </a:lnTo>
                  <a:lnTo>
                    <a:pt x="133287" y="119968"/>
                  </a:lnTo>
                  <a:lnTo>
                    <a:pt x="132138" y="128883"/>
                  </a:lnTo>
                  <a:lnTo>
                    <a:pt x="128298" y="137119"/>
                  </a:lnTo>
                  <a:lnTo>
                    <a:pt x="122000" y="144032"/>
                  </a:lnTo>
                  <a:lnTo>
                    <a:pt x="113626" y="149402"/>
                  </a:lnTo>
                  <a:lnTo>
                    <a:pt x="103788" y="153038"/>
                  </a:lnTo>
                  <a:lnTo>
                    <a:pt x="93210" y="154594"/>
                  </a:lnTo>
                  <a:lnTo>
                    <a:pt x="82371" y="154089"/>
                  </a:lnTo>
                  <a:lnTo>
                    <a:pt x="71760" y="151748"/>
                  </a:lnTo>
                  <a:lnTo>
                    <a:pt x="60829" y="147389"/>
                  </a:lnTo>
                  <a:lnTo>
                    <a:pt x="47506" y="138396"/>
                  </a:lnTo>
                  <a:lnTo>
                    <a:pt x="28190" y="1204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32515" y="976126"/>
              <a:ext cx="583713" cy="148376"/>
            </a:xfrm>
            <a:custGeom>
              <a:avLst/>
              <a:gdLst/>
              <a:ahLst/>
              <a:cxnLst/>
              <a:rect l="0" t="0" r="0" b="0"/>
              <a:pathLst>
                <a:path w="583713" h="148376">
                  <a:moveTo>
                    <a:pt x="78345" y="97780"/>
                  </a:moveTo>
                  <a:lnTo>
                    <a:pt x="84078" y="91779"/>
                  </a:lnTo>
                  <a:lnTo>
                    <a:pt x="88362" y="84934"/>
                  </a:lnTo>
                  <a:lnTo>
                    <a:pt x="91555" y="76551"/>
                  </a:lnTo>
                  <a:lnTo>
                    <a:pt x="93397" y="67096"/>
                  </a:lnTo>
                  <a:lnTo>
                    <a:pt x="93149" y="57430"/>
                  </a:lnTo>
                  <a:lnTo>
                    <a:pt x="90585" y="48089"/>
                  </a:lnTo>
                  <a:lnTo>
                    <a:pt x="85937" y="39735"/>
                  </a:lnTo>
                  <a:lnTo>
                    <a:pt x="79616" y="33277"/>
                  </a:lnTo>
                  <a:lnTo>
                    <a:pt x="72039" y="29025"/>
                  </a:lnTo>
                  <a:lnTo>
                    <a:pt x="63718" y="26953"/>
                  </a:lnTo>
                  <a:lnTo>
                    <a:pt x="55230" y="26986"/>
                  </a:lnTo>
                  <a:lnTo>
                    <a:pt x="46899" y="28856"/>
                  </a:lnTo>
                  <a:lnTo>
                    <a:pt x="38834" y="32191"/>
                  </a:lnTo>
                  <a:lnTo>
                    <a:pt x="31032" y="36629"/>
                  </a:lnTo>
                  <a:lnTo>
                    <a:pt x="23457" y="41874"/>
                  </a:lnTo>
                  <a:lnTo>
                    <a:pt x="16386" y="48020"/>
                  </a:lnTo>
                  <a:lnTo>
                    <a:pt x="10388" y="55508"/>
                  </a:lnTo>
                  <a:lnTo>
                    <a:pt x="5691" y="64469"/>
                  </a:lnTo>
                  <a:lnTo>
                    <a:pt x="2367" y="74590"/>
                  </a:lnTo>
                  <a:lnTo>
                    <a:pt x="503" y="85301"/>
                  </a:lnTo>
                  <a:lnTo>
                    <a:pt x="0" y="96200"/>
                  </a:lnTo>
                  <a:lnTo>
                    <a:pt x="949" y="106771"/>
                  </a:lnTo>
                  <a:lnTo>
                    <a:pt x="3706" y="116330"/>
                  </a:lnTo>
                  <a:lnTo>
                    <a:pt x="8300" y="124595"/>
                  </a:lnTo>
                  <a:lnTo>
                    <a:pt x="14485" y="131312"/>
                  </a:lnTo>
                  <a:lnTo>
                    <a:pt x="21924" y="136082"/>
                  </a:lnTo>
                  <a:lnTo>
                    <a:pt x="30292" y="138879"/>
                  </a:lnTo>
                  <a:lnTo>
                    <a:pt x="39162" y="139811"/>
                  </a:lnTo>
                  <a:lnTo>
                    <a:pt x="48029" y="138932"/>
                  </a:lnTo>
                  <a:lnTo>
                    <a:pt x="56612" y="136442"/>
                  </a:lnTo>
                  <a:lnTo>
                    <a:pt x="64678" y="132164"/>
                  </a:lnTo>
                  <a:lnTo>
                    <a:pt x="71950" y="125487"/>
                  </a:lnTo>
                  <a:lnTo>
                    <a:pt x="78355" y="116294"/>
                  </a:lnTo>
                  <a:lnTo>
                    <a:pt x="83827" y="105054"/>
                  </a:lnTo>
                  <a:lnTo>
                    <a:pt x="88212" y="92530"/>
                  </a:lnTo>
                  <a:lnTo>
                    <a:pt x="91549" y="79387"/>
                  </a:lnTo>
                  <a:lnTo>
                    <a:pt x="94501" y="69250"/>
                  </a:lnTo>
                  <a:lnTo>
                    <a:pt x="97863" y="66150"/>
                  </a:lnTo>
                  <a:lnTo>
                    <a:pt x="101711" y="68459"/>
                  </a:lnTo>
                  <a:lnTo>
                    <a:pt x="106146" y="73913"/>
                  </a:lnTo>
                  <a:lnTo>
                    <a:pt x="111184" y="80840"/>
                  </a:lnTo>
                  <a:lnTo>
                    <a:pt x="116757" y="88294"/>
                  </a:lnTo>
                  <a:lnTo>
                    <a:pt x="123085" y="95354"/>
                  </a:lnTo>
                  <a:lnTo>
                    <a:pt x="130676" y="100932"/>
                  </a:lnTo>
                  <a:lnTo>
                    <a:pt x="139693" y="104583"/>
                  </a:lnTo>
                  <a:lnTo>
                    <a:pt x="149676" y="106078"/>
                  </a:lnTo>
                  <a:lnTo>
                    <a:pt x="159760" y="105126"/>
                  </a:lnTo>
                  <a:lnTo>
                    <a:pt x="169434" y="101871"/>
                  </a:lnTo>
                  <a:lnTo>
                    <a:pt x="178712" y="98443"/>
                  </a:lnTo>
                  <a:lnTo>
                    <a:pt x="186968" y="98011"/>
                  </a:lnTo>
                  <a:lnTo>
                    <a:pt x="193177" y="101061"/>
                  </a:lnTo>
                  <a:lnTo>
                    <a:pt x="197867" y="106732"/>
                  </a:lnTo>
                  <a:lnTo>
                    <a:pt x="201764" y="114062"/>
                  </a:lnTo>
                  <a:lnTo>
                    <a:pt x="205463" y="119860"/>
                  </a:lnTo>
                  <a:lnTo>
                    <a:pt x="208684" y="120437"/>
                  </a:lnTo>
                  <a:lnTo>
                    <a:pt x="210436" y="116373"/>
                  </a:lnTo>
                  <a:lnTo>
                    <a:pt x="210702" y="109022"/>
                  </a:lnTo>
                  <a:lnTo>
                    <a:pt x="210144" y="99611"/>
                  </a:lnTo>
                  <a:lnTo>
                    <a:pt x="209706" y="89186"/>
                  </a:lnTo>
                  <a:lnTo>
                    <a:pt x="209905" y="78375"/>
                  </a:lnTo>
                  <a:lnTo>
                    <a:pt x="210855" y="67476"/>
                  </a:lnTo>
                  <a:lnTo>
                    <a:pt x="212482" y="56610"/>
                  </a:lnTo>
                  <a:lnTo>
                    <a:pt x="214657" y="45829"/>
                  </a:lnTo>
                  <a:lnTo>
                    <a:pt x="217574" y="35789"/>
                  </a:lnTo>
                  <a:lnTo>
                    <a:pt x="221733" y="27708"/>
                  </a:lnTo>
                  <a:lnTo>
                    <a:pt x="227302" y="22099"/>
                  </a:lnTo>
                  <a:lnTo>
                    <a:pt x="233990" y="19147"/>
                  </a:lnTo>
                  <a:lnTo>
                    <a:pt x="241242" y="19052"/>
                  </a:lnTo>
                  <a:lnTo>
                    <a:pt x="248669" y="21621"/>
                  </a:lnTo>
                  <a:lnTo>
                    <a:pt x="255926" y="26394"/>
                  </a:lnTo>
                  <a:lnTo>
                    <a:pt x="262638" y="32862"/>
                  </a:lnTo>
                  <a:lnTo>
                    <a:pt x="268681" y="40538"/>
                  </a:lnTo>
                  <a:lnTo>
                    <a:pt x="274648" y="47831"/>
                  </a:lnTo>
                  <a:lnTo>
                    <a:pt x="281258" y="51294"/>
                  </a:lnTo>
                  <a:lnTo>
                    <a:pt x="287786" y="49579"/>
                  </a:lnTo>
                  <a:lnTo>
                    <a:pt x="293342" y="44636"/>
                  </a:lnTo>
                  <a:lnTo>
                    <a:pt x="298372" y="37945"/>
                  </a:lnTo>
                  <a:lnTo>
                    <a:pt x="303820" y="30507"/>
                  </a:lnTo>
                  <a:lnTo>
                    <a:pt x="310182" y="22879"/>
                  </a:lnTo>
                  <a:lnTo>
                    <a:pt x="317531" y="15788"/>
                  </a:lnTo>
                  <a:lnTo>
                    <a:pt x="325738" y="10232"/>
                  </a:lnTo>
                  <a:lnTo>
                    <a:pt x="334614" y="6617"/>
                  </a:lnTo>
                  <a:lnTo>
                    <a:pt x="343821" y="5156"/>
                  </a:lnTo>
                  <a:lnTo>
                    <a:pt x="352911" y="6136"/>
                  </a:lnTo>
                  <a:lnTo>
                    <a:pt x="361643" y="9461"/>
                  </a:lnTo>
                  <a:lnTo>
                    <a:pt x="369808" y="14759"/>
                  </a:lnTo>
                  <a:lnTo>
                    <a:pt x="377145" y="21586"/>
                  </a:lnTo>
                  <a:lnTo>
                    <a:pt x="383599" y="29540"/>
                  </a:lnTo>
                  <a:lnTo>
                    <a:pt x="389273" y="38300"/>
                  </a:lnTo>
                  <a:lnTo>
                    <a:pt x="394326" y="47623"/>
                  </a:lnTo>
                  <a:lnTo>
                    <a:pt x="398905" y="57335"/>
                  </a:lnTo>
                  <a:lnTo>
                    <a:pt x="402813" y="67314"/>
                  </a:lnTo>
                  <a:lnTo>
                    <a:pt x="405534" y="77472"/>
                  </a:lnTo>
                  <a:lnTo>
                    <a:pt x="406915" y="87679"/>
                  </a:lnTo>
                  <a:lnTo>
                    <a:pt x="408205" y="95297"/>
                  </a:lnTo>
                  <a:lnTo>
                    <a:pt x="410656" y="97184"/>
                  </a:lnTo>
                  <a:lnTo>
                    <a:pt x="413564" y="94532"/>
                  </a:lnTo>
                  <a:lnTo>
                    <a:pt x="416951" y="89291"/>
                  </a:lnTo>
                  <a:lnTo>
                    <a:pt x="421386" y="83184"/>
                  </a:lnTo>
                  <a:lnTo>
                    <a:pt x="427118" y="77166"/>
                  </a:lnTo>
                  <a:lnTo>
                    <a:pt x="434070" y="71919"/>
                  </a:lnTo>
                  <a:lnTo>
                    <a:pt x="442024" y="68115"/>
                  </a:lnTo>
                  <a:lnTo>
                    <a:pt x="450741" y="65951"/>
                  </a:lnTo>
                  <a:lnTo>
                    <a:pt x="460015" y="65268"/>
                  </a:lnTo>
                  <a:lnTo>
                    <a:pt x="469685" y="65778"/>
                  </a:lnTo>
                  <a:lnTo>
                    <a:pt x="479634" y="67176"/>
                  </a:lnTo>
                  <a:lnTo>
                    <a:pt x="489940" y="68889"/>
                  </a:lnTo>
                  <a:lnTo>
                    <a:pt x="500851" y="70110"/>
                  </a:lnTo>
                  <a:lnTo>
                    <a:pt x="512445" y="70434"/>
                  </a:lnTo>
                  <a:lnTo>
                    <a:pt x="524333" y="69665"/>
                  </a:lnTo>
                  <a:lnTo>
                    <a:pt x="535781" y="67626"/>
                  </a:lnTo>
                  <a:lnTo>
                    <a:pt x="546392" y="64360"/>
                  </a:lnTo>
                  <a:lnTo>
                    <a:pt x="555633" y="59897"/>
                  </a:lnTo>
                  <a:lnTo>
                    <a:pt x="562704" y="54161"/>
                  </a:lnTo>
                  <a:lnTo>
                    <a:pt x="567375" y="47235"/>
                  </a:lnTo>
                  <a:lnTo>
                    <a:pt x="569730" y="39486"/>
                  </a:lnTo>
                  <a:lnTo>
                    <a:pt x="569888" y="31447"/>
                  </a:lnTo>
                  <a:lnTo>
                    <a:pt x="568139" y="23460"/>
                  </a:lnTo>
                  <a:lnTo>
                    <a:pt x="564544" y="15981"/>
                  </a:lnTo>
                  <a:lnTo>
                    <a:pt x="558868" y="9644"/>
                  </a:lnTo>
                  <a:lnTo>
                    <a:pt x="551173" y="4692"/>
                  </a:lnTo>
                  <a:lnTo>
                    <a:pt x="542093" y="1351"/>
                  </a:lnTo>
                  <a:lnTo>
                    <a:pt x="532623" y="0"/>
                  </a:lnTo>
                  <a:lnTo>
                    <a:pt x="523370" y="648"/>
                  </a:lnTo>
                  <a:lnTo>
                    <a:pt x="514549" y="3012"/>
                  </a:lnTo>
                  <a:lnTo>
                    <a:pt x="506172" y="6725"/>
                  </a:lnTo>
                  <a:lnTo>
                    <a:pt x="498175" y="11443"/>
                  </a:lnTo>
                  <a:lnTo>
                    <a:pt x="490634" y="17048"/>
                  </a:lnTo>
                  <a:lnTo>
                    <a:pt x="483782" y="23633"/>
                  </a:lnTo>
                  <a:lnTo>
                    <a:pt x="477690" y="31176"/>
                  </a:lnTo>
                  <a:lnTo>
                    <a:pt x="472444" y="39699"/>
                  </a:lnTo>
                  <a:lnTo>
                    <a:pt x="468218" y="49330"/>
                  </a:lnTo>
                  <a:lnTo>
                    <a:pt x="465015" y="60030"/>
                  </a:lnTo>
                  <a:lnTo>
                    <a:pt x="463016" y="71470"/>
                  </a:lnTo>
                  <a:lnTo>
                    <a:pt x="462649" y="83142"/>
                  </a:lnTo>
                  <a:lnTo>
                    <a:pt x="464000" y="94726"/>
                  </a:lnTo>
                  <a:lnTo>
                    <a:pt x="467026" y="105943"/>
                  </a:lnTo>
                  <a:lnTo>
                    <a:pt x="471723" y="116476"/>
                  </a:lnTo>
                  <a:lnTo>
                    <a:pt x="477923" y="126212"/>
                  </a:lnTo>
                  <a:lnTo>
                    <a:pt x="485510" y="134731"/>
                  </a:lnTo>
                  <a:lnTo>
                    <a:pt x="494496" y="141251"/>
                  </a:lnTo>
                  <a:lnTo>
                    <a:pt x="504756" y="145524"/>
                  </a:lnTo>
                  <a:lnTo>
                    <a:pt x="515899" y="147767"/>
                  </a:lnTo>
                  <a:lnTo>
                    <a:pt x="527369" y="148375"/>
                  </a:lnTo>
                  <a:lnTo>
                    <a:pt x="538809" y="147755"/>
                  </a:lnTo>
                  <a:lnTo>
                    <a:pt x="549629" y="146403"/>
                  </a:lnTo>
                  <a:lnTo>
                    <a:pt x="559980" y="144761"/>
                  </a:lnTo>
                  <a:lnTo>
                    <a:pt x="570766" y="142692"/>
                  </a:lnTo>
                  <a:lnTo>
                    <a:pt x="583712" y="1398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15559" y="810694"/>
              <a:ext cx="153395" cy="357970"/>
            </a:xfrm>
            <a:custGeom>
              <a:avLst/>
              <a:gdLst/>
              <a:ahLst/>
              <a:cxnLst/>
              <a:rect l="0" t="0" r="0" b="0"/>
              <a:pathLst>
                <a:path w="153395" h="357970">
                  <a:moveTo>
                    <a:pt x="121808" y="0"/>
                  </a:moveTo>
                  <a:lnTo>
                    <a:pt x="115941" y="5867"/>
                  </a:lnTo>
                  <a:lnTo>
                    <a:pt x="110376" y="11432"/>
                  </a:lnTo>
                  <a:lnTo>
                    <a:pt x="104577" y="17236"/>
                  </a:lnTo>
                  <a:lnTo>
                    <a:pt x="98497" y="23489"/>
                  </a:lnTo>
                  <a:lnTo>
                    <a:pt x="92167" y="30467"/>
                  </a:lnTo>
                  <a:lnTo>
                    <a:pt x="85634" y="38249"/>
                  </a:lnTo>
                  <a:lnTo>
                    <a:pt x="78785" y="46750"/>
                  </a:lnTo>
                  <a:lnTo>
                    <a:pt x="71354" y="55829"/>
                  </a:lnTo>
                  <a:lnTo>
                    <a:pt x="63248" y="65347"/>
                  </a:lnTo>
                  <a:lnTo>
                    <a:pt x="54686" y="75348"/>
                  </a:lnTo>
                  <a:lnTo>
                    <a:pt x="46093" y="86046"/>
                  </a:lnTo>
                  <a:lnTo>
                    <a:pt x="37725" y="97502"/>
                  </a:lnTo>
                  <a:lnTo>
                    <a:pt x="29820" y="109637"/>
                  </a:lnTo>
                  <a:lnTo>
                    <a:pt x="22663" y="122314"/>
                  </a:lnTo>
                  <a:lnTo>
                    <a:pt x="16339" y="135404"/>
                  </a:lnTo>
                  <a:lnTo>
                    <a:pt x="10924" y="148957"/>
                  </a:lnTo>
                  <a:lnTo>
                    <a:pt x="6576" y="163194"/>
                  </a:lnTo>
                  <a:lnTo>
                    <a:pt x="3285" y="178175"/>
                  </a:lnTo>
                  <a:lnTo>
                    <a:pt x="1056" y="193660"/>
                  </a:lnTo>
                  <a:lnTo>
                    <a:pt x="0" y="209207"/>
                  </a:lnTo>
                  <a:lnTo>
                    <a:pt x="67" y="224550"/>
                  </a:lnTo>
                  <a:lnTo>
                    <a:pt x="1077" y="239446"/>
                  </a:lnTo>
                  <a:lnTo>
                    <a:pt x="2817" y="253602"/>
                  </a:lnTo>
                  <a:lnTo>
                    <a:pt x="5105" y="266932"/>
                  </a:lnTo>
                  <a:lnTo>
                    <a:pt x="8114" y="279358"/>
                  </a:lnTo>
                  <a:lnTo>
                    <a:pt x="12344" y="290718"/>
                  </a:lnTo>
                  <a:lnTo>
                    <a:pt x="17974" y="301030"/>
                  </a:lnTo>
                  <a:lnTo>
                    <a:pt x="25045" y="310448"/>
                  </a:lnTo>
                  <a:lnTo>
                    <a:pt x="33619" y="319169"/>
                  </a:lnTo>
                  <a:lnTo>
                    <a:pt x="43575" y="327365"/>
                  </a:lnTo>
                  <a:lnTo>
                    <a:pt x="54667" y="334853"/>
                  </a:lnTo>
                  <a:lnTo>
                    <a:pt x="66629" y="341132"/>
                  </a:lnTo>
                  <a:lnTo>
                    <a:pt x="79218" y="346021"/>
                  </a:lnTo>
                  <a:lnTo>
                    <a:pt x="92028" y="349651"/>
                  </a:lnTo>
                  <a:lnTo>
                    <a:pt x="105950" y="352646"/>
                  </a:lnTo>
                  <a:lnTo>
                    <a:pt x="124439" y="355268"/>
                  </a:lnTo>
                  <a:lnTo>
                    <a:pt x="153394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63796" y="933441"/>
              <a:ext cx="110443" cy="141077"/>
            </a:xfrm>
            <a:custGeom>
              <a:avLst/>
              <a:gdLst/>
              <a:ahLst/>
              <a:cxnLst/>
              <a:rect l="0" t="0" r="0" b="0"/>
              <a:pathLst>
                <a:path w="110443" h="141077">
                  <a:moveTo>
                    <a:pt x="89385" y="3595"/>
                  </a:moveTo>
                  <a:lnTo>
                    <a:pt x="80584" y="862"/>
                  </a:lnTo>
                  <a:lnTo>
                    <a:pt x="72237" y="0"/>
                  </a:lnTo>
                  <a:lnTo>
                    <a:pt x="63543" y="991"/>
                  </a:lnTo>
                  <a:lnTo>
                    <a:pt x="54595" y="3530"/>
                  </a:lnTo>
                  <a:lnTo>
                    <a:pt x="45748" y="7314"/>
                  </a:lnTo>
                  <a:lnTo>
                    <a:pt x="37214" y="12058"/>
                  </a:lnTo>
                  <a:lnTo>
                    <a:pt x="29198" y="17837"/>
                  </a:lnTo>
                  <a:lnTo>
                    <a:pt x="21969" y="25064"/>
                  </a:lnTo>
                  <a:lnTo>
                    <a:pt x="15597" y="33848"/>
                  </a:lnTo>
                  <a:lnTo>
                    <a:pt x="10149" y="44016"/>
                  </a:lnTo>
                  <a:lnTo>
                    <a:pt x="5781" y="55289"/>
                  </a:lnTo>
                  <a:lnTo>
                    <a:pt x="2479" y="67384"/>
                  </a:lnTo>
                  <a:lnTo>
                    <a:pt x="414" y="79741"/>
                  </a:lnTo>
                  <a:lnTo>
                    <a:pt x="0" y="91570"/>
                  </a:lnTo>
                  <a:lnTo>
                    <a:pt x="1321" y="102478"/>
                  </a:lnTo>
                  <a:lnTo>
                    <a:pt x="4326" y="112274"/>
                  </a:lnTo>
                  <a:lnTo>
                    <a:pt x="9008" y="120789"/>
                  </a:lnTo>
                  <a:lnTo>
                    <a:pt x="15195" y="128064"/>
                  </a:lnTo>
                  <a:lnTo>
                    <a:pt x="22603" y="133967"/>
                  </a:lnTo>
                  <a:lnTo>
                    <a:pt x="30936" y="138119"/>
                  </a:lnTo>
                  <a:lnTo>
                    <a:pt x="39941" y="140465"/>
                  </a:lnTo>
                  <a:lnTo>
                    <a:pt x="49256" y="141076"/>
                  </a:lnTo>
                  <a:lnTo>
                    <a:pt x="58429" y="139975"/>
                  </a:lnTo>
                  <a:lnTo>
                    <a:pt x="67221" y="137346"/>
                  </a:lnTo>
                  <a:lnTo>
                    <a:pt x="75485" y="133406"/>
                  </a:lnTo>
                  <a:lnTo>
                    <a:pt x="83983" y="127716"/>
                  </a:lnTo>
                  <a:lnTo>
                    <a:pt x="94575" y="117548"/>
                  </a:lnTo>
                  <a:lnTo>
                    <a:pt x="110442" y="983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18625" y="958093"/>
              <a:ext cx="126057" cy="117985"/>
            </a:xfrm>
            <a:custGeom>
              <a:avLst/>
              <a:gdLst/>
              <a:ahLst/>
              <a:cxnLst/>
              <a:rect l="0" t="0" r="0" b="0"/>
              <a:pathLst>
                <a:path w="126057" h="117985">
                  <a:moveTo>
                    <a:pt x="71426" y="0"/>
                  </a:moveTo>
                  <a:lnTo>
                    <a:pt x="62625" y="3001"/>
                  </a:lnTo>
                  <a:lnTo>
                    <a:pt x="54279" y="6423"/>
                  </a:lnTo>
                  <a:lnTo>
                    <a:pt x="45584" y="10624"/>
                  </a:lnTo>
                  <a:lnTo>
                    <a:pt x="36636" y="15697"/>
                  </a:lnTo>
                  <a:lnTo>
                    <a:pt x="27789" y="21826"/>
                  </a:lnTo>
                  <a:lnTo>
                    <a:pt x="19264" y="29015"/>
                  </a:lnTo>
                  <a:lnTo>
                    <a:pt x="11595" y="37275"/>
                  </a:lnTo>
                  <a:lnTo>
                    <a:pt x="5662" y="46718"/>
                  </a:lnTo>
                  <a:lnTo>
                    <a:pt x="1796" y="57282"/>
                  </a:lnTo>
                  <a:lnTo>
                    <a:pt x="0" y="68459"/>
                  </a:lnTo>
                  <a:lnTo>
                    <a:pt x="224" y="79420"/>
                  </a:lnTo>
                  <a:lnTo>
                    <a:pt x="2235" y="89705"/>
                  </a:lnTo>
                  <a:lnTo>
                    <a:pt x="6006" y="98896"/>
                  </a:lnTo>
                  <a:lnTo>
                    <a:pt x="11801" y="106464"/>
                  </a:lnTo>
                  <a:lnTo>
                    <a:pt x="19576" y="112283"/>
                  </a:lnTo>
                  <a:lnTo>
                    <a:pt x="28709" y="116222"/>
                  </a:lnTo>
                  <a:lnTo>
                    <a:pt x="38216" y="117984"/>
                  </a:lnTo>
                  <a:lnTo>
                    <a:pt x="47498" y="117616"/>
                  </a:lnTo>
                  <a:lnTo>
                    <a:pt x="56507" y="115440"/>
                  </a:lnTo>
                  <a:lnTo>
                    <a:pt x="65543" y="111854"/>
                  </a:lnTo>
                  <a:lnTo>
                    <a:pt x="74801" y="107221"/>
                  </a:lnTo>
                  <a:lnTo>
                    <a:pt x="84172" y="101673"/>
                  </a:lnTo>
                  <a:lnTo>
                    <a:pt x="93324" y="95127"/>
                  </a:lnTo>
                  <a:lnTo>
                    <a:pt x="102069" y="87609"/>
                  </a:lnTo>
                  <a:lnTo>
                    <a:pt x="110062" y="79104"/>
                  </a:lnTo>
                  <a:lnTo>
                    <a:pt x="116745" y="69485"/>
                  </a:lnTo>
                  <a:lnTo>
                    <a:pt x="121925" y="58801"/>
                  </a:lnTo>
                  <a:lnTo>
                    <a:pt x="125249" y="47711"/>
                  </a:lnTo>
                  <a:lnTo>
                    <a:pt x="126056" y="37340"/>
                  </a:lnTo>
                  <a:lnTo>
                    <a:pt x="124226" y="28269"/>
                  </a:lnTo>
                  <a:lnTo>
                    <a:pt x="120082" y="20877"/>
                  </a:lnTo>
                  <a:lnTo>
                    <a:pt x="114104" y="15586"/>
                  </a:lnTo>
                  <a:lnTo>
                    <a:pt x="106761" y="12402"/>
                  </a:lnTo>
                  <a:lnTo>
                    <a:pt x="98774" y="10497"/>
                  </a:lnTo>
                  <a:lnTo>
                    <a:pt x="90378" y="9881"/>
                  </a:lnTo>
                  <a:lnTo>
                    <a:pt x="81955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895336" y="971806"/>
              <a:ext cx="178986" cy="81044"/>
            </a:xfrm>
            <a:custGeom>
              <a:avLst/>
              <a:gdLst/>
              <a:ahLst/>
              <a:cxnLst/>
              <a:rect l="0" t="0" r="0" b="0"/>
              <a:pathLst>
                <a:path w="178986" h="81044">
                  <a:moveTo>
                    <a:pt x="0" y="28401"/>
                  </a:moveTo>
                  <a:lnTo>
                    <a:pt x="2867" y="37269"/>
                  </a:lnTo>
                  <a:lnTo>
                    <a:pt x="5009" y="46256"/>
                  </a:lnTo>
                  <a:lnTo>
                    <a:pt x="6591" y="56174"/>
                  </a:lnTo>
                  <a:lnTo>
                    <a:pt x="7014" y="64279"/>
                  </a:lnTo>
                  <a:lnTo>
                    <a:pt x="6286" y="66664"/>
                  </a:lnTo>
                  <a:lnTo>
                    <a:pt x="5986" y="63673"/>
                  </a:lnTo>
                  <a:lnTo>
                    <a:pt x="6594" y="57025"/>
                  </a:lnTo>
                  <a:lnTo>
                    <a:pt x="8025" y="48330"/>
                  </a:lnTo>
                  <a:lnTo>
                    <a:pt x="10095" y="38626"/>
                  </a:lnTo>
                  <a:lnTo>
                    <a:pt x="12955" y="29110"/>
                  </a:lnTo>
                  <a:lnTo>
                    <a:pt x="17084" y="21281"/>
                  </a:lnTo>
                  <a:lnTo>
                    <a:pt x="22632" y="15792"/>
                  </a:lnTo>
                  <a:lnTo>
                    <a:pt x="29138" y="12896"/>
                  </a:lnTo>
                  <a:lnTo>
                    <a:pt x="35737" y="12827"/>
                  </a:lnTo>
                  <a:lnTo>
                    <a:pt x="41913" y="15407"/>
                  </a:lnTo>
                  <a:lnTo>
                    <a:pt x="47515" y="20185"/>
                  </a:lnTo>
                  <a:lnTo>
                    <a:pt x="52578" y="26654"/>
                  </a:lnTo>
                  <a:lnTo>
                    <a:pt x="57217" y="34330"/>
                  </a:lnTo>
                  <a:lnTo>
                    <a:pt x="62044" y="41619"/>
                  </a:lnTo>
                  <a:lnTo>
                    <a:pt x="67740" y="44909"/>
                  </a:lnTo>
                  <a:lnTo>
                    <a:pt x="73616" y="42546"/>
                  </a:lnTo>
                  <a:lnTo>
                    <a:pt x="78760" y="36358"/>
                  </a:lnTo>
                  <a:lnTo>
                    <a:pt x="83543" y="28187"/>
                  </a:lnTo>
                  <a:lnTo>
                    <a:pt x="88843" y="19749"/>
                  </a:lnTo>
                  <a:lnTo>
                    <a:pt x="95112" y="11972"/>
                  </a:lnTo>
                  <a:lnTo>
                    <a:pt x="102234" y="5613"/>
                  </a:lnTo>
                  <a:lnTo>
                    <a:pt x="109758" y="1546"/>
                  </a:lnTo>
                  <a:lnTo>
                    <a:pt x="117364" y="0"/>
                  </a:lnTo>
                  <a:lnTo>
                    <a:pt x="124905" y="706"/>
                  </a:lnTo>
                  <a:lnTo>
                    <a:pt x="132338" y="3214"/>
                  </a:lnTo>
                  <a:lnTo>
                    <a:pt x="139661" y="7085"/>
                  </a:lnTo>
                  <a:lnTo>
                    <a:pt x="146730" y="12271"/>
                  </a:lnTo>
                  <a:lnTo>
                    <a:pt x="153257" y="19098"/>
                  </a:lnTo>
                  <a:lnTo>
                    <a:pt x="159126" y="27599"/>
                  </a:lnTo>
                  <a:lnTo>
                    <a:pt x="164237" y="37138"/>
                  </a:lnTo>
                  <a:lnTo>
                    <a:pt x="168918" y="47608"/>
                  </a:lnTo>
                  <a:lnTo>
                    <a:pt x="173581" y="61047"/>
                  </a:lnTo>
                  <a:lnTo>
                    <a:pt x="178985" y="810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16435" y="976057"/>
              <a:ext cx="200042" cy="84772"/>
            </a:xfrm>
            <a:custGeom>
              <a:avLst/>
              <a:gdLst/>
              <a:ahLst/>
              <a:cxnLst/>
              <a:rect l="0" t="0" r="0" b="0"/>
              <a:pathLst>
                <a:path w="200042" h="84772">
                  <a:moveTo>
                    <a:pt x="0" y="13621"/>
                  </a:moveTo>
                  <a:lnTo>
                    <a:pt x="2934" y="22490"/>
                  </a:lnTo>
                  <a:lnTo>
                    <a:pt x="5716" y="31477"/>
                  </a:lnTo>
                  <a:lnTo>
                    <a:pt x="8616" y="41467"/>
                  </a:lnTo>
                  <a:lnTo>
                    <a:pt x="11656" y="52275"/>
                  </a:lnTo>
                  <a:lnTo>
                    <a:pt x="14821" y="63438"/>
                  </a:lnTo>
                  <a:lnTo>
                    <a:pt x="18065" y="74567"/>
                  </a:lnTo>
                  <a:lnTo>
                    <a:pt x="20652" y="82833"/>
                  </a:lnTo>
                  <a:lnTo>
                    <a:pt x="21833" y="84771"/>
                  </a:lnTo>
                  <a:lnTo>
                    <a:pt x="22141" y="81324"/>
                  </a:lnTo>
                  <a:lnTo>
                    <a:pt x="22241" y="74189"/>
                  </a:lnTo>
                  <a:lnTo>
                    <a:pt x="22697" y="64647"/>
                  </a:lnTo>
                  <a:lnTo>
                    <a:pt x="23754" y="53557"/>
                  </a:lnTo>
                  <a:lnTo>
                    <a:pt x="25583" y="41794"/>
                  </a:lnTo>
                  <a:lnTo>
                    <a:pt x="28397" y="30323"/>
                  </a:lnTo>
                  <a:lnTo>
                    <a:pt x="32210" y="19650"/>
                  </a:lnTo>
                  <a:lnTo>
                    <a:pt x="36886" y="10510"/>
                  </a:lnTo>
                  <a:lnTo>
                    <a:pt x="42239" y="4027"/>
                  </a:lnTo>
                  <a:lnTo>
                    <a:pt x="48097" y="564"/>
                  </a:lnTo>
                  <a:lnTo>
                    <a:pt x="54316" y="0"/>
                  </a:lnTo>
                  <a:lnTo>
                    <a:pt x="60789" y="2114"/>
                  </a:lnTo>
                  <a:lnTo>
                    <a:pt x="67434" y="6494"/>
                  </a:lnTo>
                  <a:lnTo>
                    <a:pt x="74030" y="12649"/>
                  </a:lnTo>
                  <a:lnTo>
                    <a:pt x="80233" y="20125"/>
                  </a:lnTo>
                  <a:lnTo>
                    <a:pt x="85901" y="28506"/>
                  </a:lnTo>
                  <a:lnTo>
                    <a:pt x="91577" y="35891"/>
                  </a:lnTo>
                  <a:lnTo>
                    <a:pt x="97461" y="39336"/>
                  </a:lnTo>
                  <a:lnTo>
                    <a:pt x="102876" y="38325"/>
                  </a:lnTo>
                  <a:lnTo>
                    <a:pt x="108097" y="33958"/>
                  </a:lnTo>
                  <a:lnTo>
                    <a:pt x="113489" y="27394"/>
                  </a:lnTo>
                  <a:lnTo>
                    <a:pt x="119529" y="20093"/>
                  </a:lnTo>
                  <a:lnTo>
                    <a:pt x="126842" y="13797"/>
                  </a:lnTo>
                  <a:lnTo>
                    <a:pt x="135631" y="9359"/>
                  </a:lnTo>
                  <a:lnTo>
                    <a:pt x="145440" y="7177"/>
                  </a:lnTo>
                  <a:lnTo>
                    <a:pt x="155398" y="7591"/>
                  </a:lnTo>
                  <a:lnTo>
                    <a:pt x="164967" y="10500"/>
                  </a:lnTo>
                  <a:lnTo>
                    <a:pt x="173659" y="15670"/>
                  </a:lnTo>
                  <a:lnTo>
                    <a:pt x="180884" y="22934"/>
                  </a:lnTo>
                  <a:lnTo>
                    <a:pt x="186476" y="31972"/>
                  </a:lnTo>
                  <a:lnTo>
                    <a:pt x="190611" y="41606"/>
                  </a:lnTo>
                  <a:lnTo>
                    <a:pt x="194016" y="50728"/>
                  </a:lnTo>
                  <a:lnTo>
                    <a:pt x="196988" y="59013"/>
                  </a:lnTo>
                  <a:lnTo>
                    <a:pt x="200041" y="662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358650" y="968621"/>
              <a:ext cx="95263" cy="88853"/>
            </a:xfrm>
            <a:custGeom>
              <a:avLst/>
              <a:gdLst/>
              <a:ahLst/>
              <a:cxnLst/>
              <a:rect l="0" t="0" r="0" b="0"/>
              <a:pathLst>
                <a:path w="95263" h="88853">
                  <a:moveTo>
                    <a:pt x="73640" y="0"/>
                  </a:moveTo>
                  <a:lnTo>
                    <a:pt x="61972" y="134"/>
                  </a:lnTo>
                  <a:lnTo>
                    <a:pt x="51483" y="1415"/>
                  </a:lnTo>
                  <a:lnTo>
                    <a:pt x="41190" y="4012"/>
                  </a:lnTo>
                  <a:lnTo>
                    <a:pt x="31235" y="7905"/>
                  </a:lnTo>
                  <a:lnTo>
                    <a:pt x="22188" y="13186"/>
                  </a:lnTo>
                  <a:lnTo>
                    <a:pt x="14314" y="19772"/>
                  </a:lnTo>
                  <a:lnTo>
                    <a:pt x="7882" y="27445"/>
                  </a:lnTo>
                  <a:lnTo>
                    <a:pt x="3314" y="35956"/>
                  </a:lnTo>
                  <a:lnTo>
                    <a:pt x="662" y="45074"/>
                  </a:lnTo>
                  <a:lnTo>
                    <a:pt x="0" y="54294"/>
                  </a:lnTo>
                  <a:lnTo>
                    <a:pt x="1593" y="62870"/>
                  </a:lnTo>
                  <a:lnTo>
                    <a:pt x="5371" y="70444"/>
                  </a:lnTo>
                  <a:lnTo>
                    <a:pt x="11160" y="76850"/>
                  </a:lnTo>
                  <a:lnTo>
                    <a:pt x="18857" y="81936"/>
                  </a:lnTo>
                  <a:lnTo>
                    <a:pt x="28208" y="85755"/>
                  </a:lnTo>
                  <a:lnTo>
                    <a:pt x="38551" y="88186"/>
                  </a:lnTo>
                  <a:lnTo>
                    <a:pt x="48945" y="88852"/>
                  </a:lnTo>
                  <a:lnTo>
                    <a:pt x="58850" y="87704"/>
                  </a:lnTo>
                  <a:lnTo>
                    <a:pt x="67954" y="84817"/>
                  </a:lnTo>
                  <a:lnTo>
                    <a:pt x="75997" y="80214"/>
                  </a:lnTo>
                  <a:lnTo>
                    <a:pt x="82952" y="74081"/>
                  </a:lnTo>
                  <a:lnTo>
                    <a:pt x="88639" y="66710"/>
                  </a:lnTo>
                  <a:lnTo>
                    <a:pt x="92644" y="58400"/>
                  </a:lnTo>
                  <a:lnTo>
                    <a:pt x="94888" y="49416"/>
                  </a:lnTo>
                  <a:lnTo>
                    <a:pt x="95262" y="40285"/>
                  </a:lnTo>
                  <a:lnTo>
                    <a:pt x="93468" y="31768"/>
                  </a:lnTo>
                  <a:lnTo>
                    <a:pt x="89562" y="24234"/>
                  </a:lnTo>
                  <a:lnTo>
                    <a:pt x="83941" y="17836"/>
                  </a:lnTo>
                  <a:lnTo>
                    <a:pt x="76410" y="12069"/>
                  </a:lnTo>
                  <a:lnTo>
                    <a:pt x="64074" y="6432"/>
                  </a:lnTo>
                  <a:lnTo>
                    <a:pt x="4205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01381" y="921570"/>
              <a:ext cx="130951" cy="152337"/>
            </a:xfrm>
            <a:custGeom>
              <a:avLst/>
              <a:gdLst/>
              <a:ahLst/>
              <a:cxnLst/>
              <a:rect l="0" t="0" r="0" b="0"/>
              <a:pathLst>
                <a:path w="130951" h="152337">
                  <a:moveTo>
                    <a:pt x="4608" y="68108"/>
                  </a:moveTo>
                  <a:lnTo>
                    <a:pt x="1809" y="76910"/>
                  </a:lnTo>
                  <a:lnTo>
                    <a:pt x="307" y="85256"/>
                  </a:lnTo>
                  <a:lnTo>
                    <a:pt x="0" y="93955"/>
                  </a:lnTo>
                  <a:lnTo>
                    <a:pt x="680" y="103076"/>
                  </a:lnTo>
                  <a:lnTo>
                    <a:pt x="2148" y="112571"/>
                  </a:lnTo>
                  <a:lnTo>
                    <a:pt x="4194" y="122284"/>
                  </a:lnTo>
                  <a:lnTo>
                    <a:pt x="5897" y="129356"/>
                  </a:lnTo>
                  <a:lnTo>
                    <a:pt x="6402" y="130303"/>
                  </a:lnTo>
                  <a:lnTo>
                    <a:pt x="6268" y="126200"/>
                  </a:lnTo>
                  <a:lnTo>
                    <a:pt x="5773" y="118679"/>
                  </a:lnTo>
                  <a:lnTo>
                    <a:pt x="4791" y="108917"/>
                  </a:lnTo>
                  <a:lnTo>
                    <a:pt x="3267" y="97696"/>
                  </a:lnTo>
                  <a:lnTo>
                    <a:pt x="1572" y="85687"/>
                  </a:lnTo>
                  <a:lnTo>
                    <a:pt x="414" y="73525"/>
                  </a:lnTo>
                  <a:lnTo>
                    <a:pt x="153" y="61554"/>
                  </a:lnTo>
                  <a:lnTo>
                    <a:pt x="807" y="49882"/>
                  </a:lnTo>
                  <a:lnTo>
                    <a:pt x="2242" y="38500"/>
                  </a:lnTo>
                  <a:lnTo>
                    <a:pt x="4298" y="27375"/>
                  </a:lnTo>
                  <a:lnTo>
                    <a:pt x="7305" y="17105"/>
                  </a:lnTo>
                  <a:lnTo>
                    <a:pt x="12058" y="8871"/>
                  </a:lnTo>
                  <a:lnTo>
                    <a:pt x="18840" y="3159"/>
                  </a:lnTo>
                  <a:lnTo>
                    <a:pt x="27157" y="139"/>
                  </a:lnTo>
                  <a:lnTo>
                    <a:pt x="36041" y="0"/>
                  </a:lnTo>
                  <a:lnTo>
                    <a:pt x="44866" y="2538"/>
                  </a:lnTo>
                  <a:lnTo>
                    <a:pt x="53381" y="7291"/>
                  </a:lnTo>
                  <a:lnTo>
                    <a:pt x="61545" y="13745"/>
                  </a:lnTo>
                  <a:lnTo>
                    <a:pt x="69396" y="21446"/>
                  </a:lnTo>
                  <a:lnTo>
                    <a:pt x="76836" y="30034"/>
                  </a:lnTo>
                  <a:lnTo>
                    <a:pt x="83621" y="39242"/>
                  </a:lnTo>
                  <a:lnTo>
                    <a:pt x="89671" y="48882"/>
                  </a:lnTo>
                  <a:lnTo>
                    <a:pt x="95059" y="58981"/>
                  </a:lnTo>
                  <a:lnTo>
                    <a:pt x="99913" y="69753"/>
                  </a:lnTo>
                  <a:lnTo>
                    <a:pt x="104365" y="81254"/>
                  </a:lnTo>
                  <a:lnTo>
                    <a:pt x="108568" y="93183"/>
                  </a:lnTo>
                  <a:lnTo>
                    <a:pt x="113211" y="106346"/>
                  </a:lnTo>
                  <a:lnTo>
                    <a:pt x="119823" y="124136"/>
                  </a:lnTo>
                  <a:lnTo>
                    <a:pt x="130950" y="1523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72790" y="807800"/>
              <a:ext cx="117511" cy="284671"/>
            </a:xfrm>
            <a:custGeom>
              <a:avLst/>
              <a:gdLst/>
              <a:ahLst/>
              <a:cxnLst/>
              <a:rect l="0" t="0" r="0" b="0"/>
              <a:pathLst>
                <a:path w="117511" h="284671">
                  <a:moveTo>
                    <a:pt x="75396" y="202935"/>
                  </a:moveTo>
                  <a:lnTo>
                    <a:pt x="69394" y="197202"/>
                  </a:lnTo>
                  <a:lnTo>
                    <a:pt x="62550" y="192918"/>
                  </a:lnTo>
                  <a:lnTo>
                    <a:pt x="54171" y="189725"/>
                  </a:lnTo>
                  <a:lnTo>
                    <a:pt x="44889" y="187883"/>
                  </a:lnTo>
                  <a:lnTo>
                    <a:pt x="35871" y="188131"/>
                  </a:lnTo>
                  <a:lnTo>
                    <a:pt x="27771" y="190695"/>
                  </a:lnTo>
                  <a:lnTo>
                    <a:pt x="20723" y="195343"/>
                  </a:lnTo>
                  <a:lnTo>
                    <a:pt x="14616" y="201664"/>
                  </a:lnTo>
                  <a:lnTo>
                    <a:pt x="9265" y="209246"/>
                  </a:lnTo>
                  <a:lnTo>
                    <a:pt x="4808" y="217739"/>
                  </a:lnTo>
                  <a:lnTo>
                    <a:pt x="1705" y="226876"/>
                  </a:lnTo>
                  <a:lnTo>
                    <a:pt x="98" y="236455"/>
                  </a:lnTo>
                  <a:lnTo>
                    <a:pt x="0" y="246173"/>
                  </a:lnTo>
                  <a:lnTo>
                    <a:pt x="1453" y="255623"/>
                  </a:lnTo>
                  <a:lnTo>
                    <a:pt x="4326" y="264596"/>
                  </a:lnTo>
                  <a:lnTo>
                    <a:pt x="8526" y="272588"/>
                  </a:lnTo>
                  <a:lnTo>
                    <a:pt x="14086" y="278745"/>
                  </a:lnTo>
                  <a:lnTo>
                    <a:pt x="20893" y="282767"/>
                  </a:lnTo>
                  <a:lnTo>
                    <a:pt x="28564" y="284670"/>
                  </a:lnTo>
                  <a:lnTo>
                    <a:pt x="36550" y="284518"/>
                  </a:lnTo>
                  <a:lnTo>
                    <a:pt x="44511" y="282556"/>
                  </a:lnTo>
                  <a:lnTo>
                    <a:pt x="52313" y="278818"/>
                  </a:lnTo>
                  <a:lnTo>
                    <a:pt x="59931" y="273044"/>
                  </a:lnTo>
                  <a:lnTo>
                    <a:pt x="67383" y="265270"/>
                  </a:lnTo>
                  <a:lnTo>
                    <a:pt x="74541" y="255629"/>
                  </a:lnTo>
                  <a:lnTo>
                    <a:pt x="81128" y="244184"/>
                  </a:lnTo>
                  <a:lnTo>
                    <a:pt x="87039" y="231156"/>
                  </a:lnTo>
                  <a:lnTo>
                    <a:pt x="92161" y="217019"/>
                  </a:lnTo>
                  <a:lnTo>
                    <a:pt x="96304" y="202392"/>
                  </a:lnTo>
                  <a:lnTo>
                    <a:pt x="99460" y="187669"/>
                  </a:lnTo>
                  <a:lnTo>
                    <a:pt x="101767" y="173022"/>
                  </a:lnTo>
                  <a:lnTo>
                    <a:pt x="103406" y="158502"/>
                  </a:lnTo>
                  <a:lnTo>
                    <a:pt x="104549" y="144104"/>
                  </a:lnTo>
                  <a:lnTo>
                    <a:pt x="105336" y="129808"/>
                  </a:lnTo>
                  <a:lnTo>
                    <a:pt x="105873" y="115588"/>
                  </a:lnTo>
                  <a:lnTo>
                    <a:pt x="106236" y="101420"/>
                  </a:lnTo>
                  <a:lnTo>
                    <a:pt x="106482" y="87123"/>
                  </a:lnTo>
                  <a:lnTo>
                    <a:pt x="106647" y="72378"/>
                  </a:lnTo>
                  <a:lnTo>
                    <a:pt x="106753" y="57057"/>
                  </a:lnTo>
                  <a:lnTo>
                    <a:pt x="106655" y="41512"/>
                  </a:lnTo>
                  <a:lnTo>
                    <a:pt x="106057" y="26456"/>
                  </a:lnTo>
                  <a:lnTo>
                    <a:pt x="104834" y="12344"/>
                  </a:lnTo>
                  <a:lnTo>
                    <a:pt x="102949" y="2276"/>
                  </a:lnTo>
                  <a:lnTo>
                    <a:pt x="100836" y="0"/>
                  </a:lnTo>
                  <a:lnTo>
                    <a:pt x="99241" y="4253"/>
                  </a:lnTo>
                  <a:lnTo>
                    <a:pt x="98206" y="13018"/>
                  </a:lnTo>
                  <a:lnTo>
                    <a:pt x="97561" y="24774"/>
                  </a:lnTo>
                  <a:lnTo>
                    <a:pt x="97159" y="38498"/>
                  </a:lnTo>
                  <a:lnTo>
                    <a:pt x="96908" y="53512"/>
                  </a:lnTo>
                  <a:lnTo>
                    <a:pt x="96748" y="69210"/>
                  </a:lnTo>
                  <a:lnTo>
                    <a:pt x="96646" y="84997"/>
                  </a:lnTo>
                  <a:lnTo>
                    <a:pt x="96584" y="100552"/>
                  </a:lnTo>
                  <a:lnTo>
                    <a:pt x="96714" y="115782"/>
                  </a:lnTo>
                  <a:lnTo>
                    <a:pt x="97333" y="130706"/>
                  </a:lnTo>
                  <a:lnTo>
                    <a:pt x="98569" y="145380"/>
                  </a:lnTo>
                  <a:lnTo>
                    <a:pt x="100381" y="159864"/>
                  </a:lnTo>
                  <a:lnTo>
                    <a:pt x="102670" y="174211"/>
                  </a:lnTo>
                  <a:lnTo>
                    <a:pt x="105316" y="188446"/>
                  </a:lnTo>
                  <a:lnTo>
                    <a:pt x="108068" y="202187"/>
                  </a:lnTo>
                  <a:lnTo>
                    <a:pt x="110821" y="216100"/>
                  </a:lnTo>
                  <a:lnTo>
                    <a:pt x="113812" y="232528"/>
                  </a:lnTo>
                  <a:lnTo>
                    <a:pt x="117510" y="2555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11357" y="932492"/>
              <a:ext cx="136872" cy="145518"/>
            </a:xfrm>
            <a:custGeom>
              <a:avLst/>
              <a:gdLst/>
              <a:ahLst/>
              <a:cxnLst/>
              <a:rect l="0" t="0" r="0" b="0"/>
              <a:pathLst>
                <a:path w="136872" h="145518">
                  <a:moveTo>
                    <a:pt x="0" y="99300"/>
                  </a:moveTo>
                  <a:lnTo>
                    <a:pt x="8802" y="96501"/>
                  </a:lnTo>
                  <a:lnTo>
                    <a:pt x="17149" y="94999"/>
                  </a:lnTo>
                  <a:lnTo>
                    <a:pt x="25852" y="94688"/>
                  </a:lnTo>
                  <a:lnTo>
                    <a:pt x="35146" y="95194"/>
                  </a:lnTo>
                  <a:lnTo>
                    <a:pt x="45289" y="96014"/>
                  </a:lnTo>
                  <a:lnTo>
                    <a:pt x="56329" y="96825"/>
                  </a:lnTo>
                  <a:lnTo>
                    <a:pt x="67995" y="97336"/>
                  </a:lnTo>
                  <a:lnTo>
                    <a:pt x="79818" y="97214"/>
                  </a:lnTo>
                  <a:lnTo>
                    <a:pt x="91498" y="96338"/>
                  </a:lnTo>
                  <a:lnTo>
                    <a:pt x="102609" y="94441"/>
                  </a:lnTo>
                  <a:lnTo>
                    <a:pt x="112538" y="91040"/>
                  </a:lnTo>
                  <a:lnTo>
                    <a:pt x="121055" y="86009"/>
                  </a:lnTo>
                  <a:lnTo>
                    <a:pt x="127941" y="79530"/>
                  </a:lnTo>
                  <a:lnTo>
                    <a:pt x="132826" y="71893"/>
                  </a:lnTo>
                  <a:lnTo>
                    <a:pt x="135700" y="63393"/>
                  </a:lnTo>
                  <a:lnTo>
                    <a:pt x="136683" y="54433"/>
                  </a:lnTo>
                  <a:lnTo>
                    <a:pt x="135839" y="45507"/>
                  </a:lnTo>
                  <a:lnTo>
                    <a:pt x="133381" y="36884"/>
                  </a:lnTo>
                  <a:lnTo>
                    <a:pt x="129464" y="28792"/>
                  </a:lnTo>
                  <a:lnTo>
                    <a:pt x="124094" y="21502"/>
                  </a:lnTo>
                  <a:lnTo>
                    <a:pt x="117406" y="15085"/>
                  </a:lnTo>
                  <a:lnTo>
                    <a:pt x="109476" y="9606"/>
                  </a:lnTo>
                  <a:lnTo>
                    <a:pt x="100250" y="5215"/>
                  </a:lnTo>
                  <a:lnTo>
                    <a:pt x="89831" y="1903"/>
                  </a:lnTo>
                  <a:lnTo>
                    <a:pt x="78749" y="0"/>
                  </a:lnTo>
                  <a:lnTo>
                    <a:pt x="67852" y="228"/>
                  </a:lnTo>
                  <a:lnTo>
                    <a:pt x="57605" y="2792"/>
                  </a:lnTo>
                  <a:lnTo>
                    <a:pt x="48270" y="7446"/>
                  </a:lnTo>
                  <a:lnTo>
                    <a:pt x="40072" y="13775"/>
                  </a:lnTo>
                  <a:lnTo>
                    <a:pt x="33008" y="21368"/>
                  </a:lnTo>
                  <a:lnTo>
                    <a:pt x="27078" y="30040"/>
                  </a:lnTo>
                  <a:lnTo>
                    <a:pt x="22378" y="39829"/>
                  </a:lnTo>
                  <a:lnTo>
                    <a:pt x="18845" y="50665"/>
                  </a:lnTo>
                  <a:lnTo>
                    <a:pt x="16452" y="62210"/>
                  </a:lnTo>
                  <a:lnTo>
                    <a:pt x="15287" y="73958"/>
                  </a:lnTo>
                  <a:lnTo>
                    <a:pt x="15284" y="85598"/>
                  </a:lnTo>
                  <a:lnTo>
                    <a:pt x="16416" y="96853"/>
                  </a:lnTo>
                  <a:lnTo>
                    <a:pt x="18771" y="107413"/>
                  </a:lnTo>
                  <a:lnTo>
                    <a:pt x="22290" y="117171"/>
                  </a:lnTo>
                  <a:lnTo>
                    <a:pt x="27110" y="125875"/>
                  </a:lnTo>
                  <a:lnTo>
                    <a:pt x="33627" y="133052"/>
                  </a:lnTo>
                  <a:lnTo>
                    <a:pt x="41898" y="138579"/>
                  </a:lnTo>
                  <a:lnTo>
                    <a:pt x="51536" y="142478"/>
                  </a:lnTo>
                  <a:lnTo>
                    <a:pt x="61915" y="144736"/>
                  </a:lnTo>
                  <a:lnTo>
                    <a:pt x="72592" y="145517"/>
                  </a:lnTo>
                  <a:lnTo>
                    <a:pt x="83278" y="145060"/>
                  </a:lnTo>
                  <a:lnTo>
                    <a:pt x="95005" y="143444"/>
                  </a:lnTo>
                  <a:lnTo>
                    <a:pt x="111031" y="139416"/>
                  </a:lnTo>
                  <a:lnTo>
                    <a:pt x="136871" y="1308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79813" y="985162"/>
              <a:ext cx="115814" cy="120331"/>
            </a:xfrm>
            <a:custGeom>
              <a:avLst/>
              <a:gdLst/>
              <a:ahLst/>
              <a:cxnLst/>
              <a:rect l="0" t="0" r="0" b="0"/>
              <a:pathLst>
                <a:path w="115814" h="120331">
                  <a:moveTo>
                    <a:pt x="0" y="46630"/>
                  </a:moveTo>
                  <a:lnTo>
                    <a:pt x="0" y="58365"/>
                  </a:lnTo>
                  <a:lnTo>
                    <a:pt x="0" y="69494"/>
                  </a:lnTo>
                  <a:lnTo>
                    <a:pt x="28" y="81018"/>
                  </a:lnTo>
                  <a:lnTo>
                    <a:pt x="1054" y="90400"/>
                  </a:lnTo>
                  <a:lnTo>
                    <a:pt x="3460" y="93813"/>
                  </a:lnTo>
                  <a:lnTo>
                    <a:pt x="5687" y="91492"/>
                  </a:lnTo>
                  <a:lnTo>
                    <a:pt x="7300" y="85066"/>
                  </a:lnTo>
                  <a:lnTo>
                    <a:pt x="8390" y="75947"/>
                  </a:lnTo>
                  <a:lnTo>
                    <a:pt x="9123" y="65104"/>
                  </a:lnTo>
                  <a:lnTo>
                    <a:pt x="9945" y="53318"/>
                  </a:lnTo>
                  <a:lnTo>
                    <a:pt x="11558" y="41291"/>
                  </a:lnTo>
                  <a:lnTo>
                    <a:pt x="14278" y="29421"/>
                  </a:lnTo>
                  <a:lnTo>
                    <a:pt x="18240" y="18492"/>
                  </a:lnTo>
                  <a:lnTo>
                    <a:pt x="23574" y="9736"/>
                  </a:lnTo>
                  <a:lnTo>
                    <a:pt x="30196" y="3635"/>
                  </a:lnTo>
                  <a:lnTo>
                    <a:pt x="37726" y="336"/>
                  </a:lnTo>
                  <a:lnTo>
                    <a:pt x="45610" y="0"/>
                  </a:lnTo>
                  <a:lnTo>
                    <a:pt x="53499" y="2403"/>
                  </a:lnTo>
                  <a:lnTo>
                    <a:pt x="61250" y="7063"/>
                  </a:lnTo>
                  <a:lnTo>
                    <a:pt x="68834" y="13454"/>
                  </a:lnTo>
                  <a:lnTo>
                    <a:pt x="76263" y="21112"/>
                  </a:lnTo>
                  <a:lnTo>
                    <a:pt x="83405" y="29672"/>
                  </a:lnTo>
                  <a:lnTo>
                    <a:pt x="89982" y="38860"/>
                  </a:lnTo>
                  <a:lnTo>
                    <a:pt x="95885" y="48482"/>
                  </a:lnTo>
                  <a:lnTo>
                    <a:pt x="101019" y="58522"/>
                  </a:lnTo>
                  <a:lnTo>
                    <a:pt x="105718" y="70424"/>
                  </a:lnTo>
                  <a:lnTo>
                    <a:pt x="110396" y="88583"/>
                  </a:lnTo>
                  <a:lnTo>
                    <a:pt x="115813" y="1203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25930" y="979150"/>
              <a:ext cx="100591" cy="129080"/>
            </a:xfrm>
            <a:custGeom>
              <a:avLst/>
              <a:gdLst/>
              <a:ahLst/>
              <a:cxnLst/>
              <a:rect l="0" t="0" r="0" b="0"/>
              <a:pathLst>
                <a:path w="100591" h="129080">
                  <a:moveTo>
                    <a:pt x="74981" y="0"/>
                  </a:moveTo>
                  <a:lnTo>
                    <a:pt x="66247" y="3001"/>
                  </a:lnTo>
                  <a:lnTo>
                    <a:pt x="58541" y="6423"/>
                  </a:lnTo>
                  <a:lnTo>
                    <a:pt x="51139" y="10619"/>
                  </a:lnTo>
                  <a:lnTo>
                    <a:pt x="43877" y="15519"/>
                  </a:lnTo>
                  <a:lnTo>
                    <a:pt x="36699" y="21001"/>
                  </a:lnTo>
                  <a:lnTo>
                    <a:pt x="29578" y="26936"/>
                  </a:lnTo>
                  <a:lnTo>
                    <a:pt x="22660" y="33370"/>
                  </a:lnTo>
                  <a:lnTo>
                    <a:pt x="16242" y="40517"/>
                  </a:lnTo>
                  <a:lnTo>
                    <a:pt x="10454" y="48434"/>
                  </a:lnTo>
                  <a:lnTo>
                    <a:pt x="5585" y="57039"/>
                  </a:lnTo>
                  <a:lnTo>
                    <a:pt x="2144" y="66192"/>
                  </a:lnTo>
                  <a:lnTo>
                    <a:pt x="283" y="75753"/>
                  </a:lnTo>
                  <a:lnTo>
                    <a:pt x="0" y="85445"/>
                  </a:lnTo>
                  <a:lnTo>
                    <a:pt x="1322" y="94871"/>
                  </a:lnTo>
                  <a:lnTo>
                    <a:pt x="4109" y="103829"/>
                  </a:lnTo>
                  <a:lnTo>
                    <a:pt x="8419" y="111978"/>
                  </a:lnTo>
                  <a:lnTo>
                    <a:pt x="14585" y="118773"/>
                  </a:lnTo>
                  <a:lnTo>
                    <a:pt x="22612" y="124036"/>
                  </a:lnTo>
                  <a:lnTo>
                    <a:pt x="31915" y="127587"/>
                  </a:lnTo>
                  <a:lnTo>
                    <a:pt x="41537" y="129079"/>
                  </a:lnTo>
                  <a:lnTo>
                    <a:pt x="50891" y="128527"/>
                  </a:lnTo>
                  <a:lnTo>
                    <a:pt x="59780" y="126225"/>
                  </a:lnTo>
                  <a:lnTo>
                    <a:pt x="68202" y="122555"/>
                  </a:lnTo>
                  <a:lnTo>
                    <a:pt x="76226" y="117861"/>
                  </a:lnTo>
                  <a:lnTo>
                    <a:pt x="83614" y="112102"/>
                  </a:lnTo>
                  <a:lnTo>
                    <a:pt x="89832" y="104881"/>
                  </a:lnTo>
                  <a:lnTo>
                    <a:pt x="94680" y="96102"/>
                  </a:lnTo>
                  <a:lnTo>
                    <a:pt x="98105" y="86106"/>
                  </a:lnTo>
                  <a:lnTo>
                    <a:pt x="100040" y="75479"/>
                  </a:lnTo>
                  <a:lnTo>
                    <a:pt x="100590" y="64636"/>
                  </a:lnTo>
                  <a:lnTo>
                    <a:pt x="99671" y="54103"/>
                  </a:lnTo>
                  <a:lnTo>
                    <a:pt x="96935" y="44570"/>
                  </a:lnTo>
                  <a:lnTo>
                    <a:pt x="92369" y="36317"/>
                  </a:lnTo>
                  <a:lnTo>
                    <a:pt x="86685" y="29419"/>
                  </a:lnTo>
                  <a:lnTo>
                    <a:pt x="80585" y="23255"/>
                  </a:lnTo>
                  <a:lnTo>
                    <a:pt x="73535" y="17286"/>
                  </a:lnTo>
                  <a:lnTo>
                    <a:pt x="64453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74611" y="984697"/>
              <a:ext cx="189514" cy="110267"/>
            </a:xfrm>
            <a:custGeom>
              <a:avLst/>
              <a:gdLst/>
              <a:ahLst/>
              <a:cxnLst/>
              <a:rect l="0" t="0" r="0" b="0"/>
              <a:pathLst>
                <a:path w="189514" h="110267">
                  <a:moveTo>
                    <a:pt x="0" y="15510"/>
                  </a:moveTo>
                  <a:lnTo>
                    <a:pt x="2934" y="24311"/>
                  </a:lnTo>
                  <a:lnTo>
                    <a:pt x="5717" y="32658"/>
                  </a:lnTo>
                  <a:lnTo>
                    <a:pt x="8611" y="41361"/>
                  </a:lnTo>
                  <a:lnTo>
                    <a:pt x="11479" y="50655"/>
                  </a:lnTo>
                  <a:lnTo>
                    <a:pt x="13996" y="60798"/>
                  </a:lnTo>
                  <a:lnTo>
                    <a:pt x="15981" y="71741"/>
                  </a:lnTo>
                  <a:lnTo>
                    <a:pt x="16593" y="79763"/>
                  </a:lnTo>
                  <a:lnTo>
                    <a:pt x="15516" y="80562"/>
                  </a:lnTo>
                  <a:lnTo>
                    <a:pt x="14160" y="75892"/>
                  </a:lnTo>
                  <a:lnTo>
                    <a:pt x="13058" y="67786"/>
                  </a:lnTo>
                  <a:lnTo>
                    <a:pt x="12259" y="57540"/>
                  </a:lnTo>
                  <a:lnTo>
                    <a:pt x="11720" y="45972"/>
                  </a:lnTo>
                  <a:lnTo>
                    <a:pt x="12029" y="34389"/>
                  </a:lnTo>
                  <a:lnTo>
                    <a:pt x="14363" y="24634"/>
                  </a:lnTo>
                  <a:lnTo>
                    <a:pt x="19187" y="17555"/>
                  </a:lnTo>
                  <a:lnTo>
                    <a:pt x="25853" y="13442"/>
                  </a:lnTo>
                  <a:lnTo>
                    <a:pt x="33015" y="12481"/>
                  </a:lnTo>
                  <a:lnTo>
                    <a:pt x="39830" y="14427"/>
                  </a:lnTo>
                  <a:lnTo>
                    <a:pt x="46165" y="18764"/>
                  </a:lnTo>
                  <a:lnTo>
                    <a:pt x="52318" y="24928"/>
                  </a:lnTo>
                  <a:lnTo>
                    <a:pt x="58526" y="32385"/>
                  </a:lnTo>
                  <a:lnTo>
                    <a:pt x="64939" y="39108"/>
                  </a:lnTo>
                  <a:lnTo>
                    <a:pt x="70922" y="42071"/>
                  </a:lnTo>
                  <a:lnTo>
                    <a:pt x="75560" y="40573"/>
                  </a:lnTo>
                  <a:lnTo>
                    <a:pt x="79233" y="35360"/>
                  </a:lnTo>
                  <a:lnTo>
                    <a:pt x="82488" y="27425"/>
                  </a:lnTo>
                  <a:lnTo>
                    <a:pt x="85965" y="18393"/>
                  </a:lnTo>
                  <a:lnTo>
                    <a:pt x="90413" y="10401"/>
                  </a:lnTo>
                  <a:lnTo>
                    <a:pt x="96135" y="4524"/>
                  </a:lnTo>
                  <a:lnTo>
                    <a:pt x="102903" y="1056"/>
                  </a:lnTo>
                  <a:lnTo>
                    <a:pt x="110198" y="0"/>
                  </a:lnTo>
                  <a:lnTo>
                    <a:pt x="117649" y="1070"/>
                  </a:lnTo>
                  <a:lnTo>
                    <a:pt x="124919" y="4003"/>
                  </a:lnTo>
                  <a:lnTo>
                    <a:pt x="131639" y="8687"/>
                  </a:lnTo>
                  <a:lnTo>
                    <a:pt x="137671" y="14899"/>
                  </a:lnTo>
                  <a:lnTo>
                    <a:pt x="143059" y="22334"/>
                  </a:lnTo>
                  <a:lnTo>
                    <a:pt x="147918" y="30693"/>
                  </a:lnTo>
                  <a:lnTo>
                    <a:pt x="152382" y="39722"/>
                  </a:lnTo>
                  <a:lnTo>
                    <a:pt x="156721" y="49225"/>
                  </a:lnTo>
                  <a:lnTo>
                    <a:pt x="161328" y="59056"/>
                  </a:lnTo>
                  <a:lnTo>
                    <a:pt x="166388" y="69100"/>
                  </a:lnTo>
                  <a:lnTo>
                    <a:pt x="171605" y="78828"/>
                  </a:lnTo>
                  <a:lnTo>
                    <a:pt x="176819" y="88255"/>
                  </a:lnTo>
                  <a:lnTo>
                    <a:pt x="182490" y="98206"/>
                  </a:lnTo>
                  <a:lnTo>
                    <a:pt x="189513" y="1102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95709" y="1000207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5" y="34453"/>
                  </a:lnTo>
                  <a:lnTo>
                    <a:pt x="3902" y="46371"/>
                  </a:lnTo>
                  <a:lnTo>
                    <a:pt x="6654" y="59489"/>
                  </a:lnTo>
                  <a:lnTo>
                    <a:pt x="11620" y="77201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85181" y="905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769409" y="988912"/>
              <a:ext cx="105286" cy="106052"/>
            </a:xfrm>
            <a:custGeom>
              <a:avLst/>
              <a:gdLst/>
              <a:ahLst/>
              <a:cxnLst/>
              <a:rect l="0" t="0" r="0" b="0"/>
              <a:pathLst>
                <a:path w="105286" h="106052">
                  <a:moveTo>
                    <a:pt x="0" y="11295"/>
                  </a:moveTo>
                  <a:lnTo>
                    <a:pt x="2867" y="25897"/>
                  </a:lnTo>
                  <a:lnTo>
                    <a:pt x="5009" y="39168"/>
                  </a:lnTo>
                  <a:lnTo>
                    <a:pt x="6616" y="52364"/>
                  </a:lnTo>
                  <a:lnTo>
                    <a:pt x="7970" y="65533"/>
                  </a:lnTo>
                  <a:lnTo>
                    <a:pt x="9467" y="78393"/>
                  </a:lnTo>
                  <a:lnTo>
                    <a:pt x="11299" y="90726"/>
                  </a:lnTo>
                  <a:lnTo>
                    <a:pt x="12849" y="100126"/>
                  </a:lnTo>
                  <a:lnTo>
                    <a:pt x="13331" y="103200"/>
                  </a:lnTo>
                  <a:lnTo>
                    <a:pt x="13102" y="100208"/>
                  </a:lnTo>
                  <a:lnTo>
                    <a:pt x="12611" y="92630"/>
                  </a:lnTo>
                  <a:lnTo>
                    <a:pt x="12103" y="81996"/>
                  </a:lnTo>
                  <a:lnTo>
                    <a:pt x="11670" y="69630"/>
                  </a:lnTo>
                  <a:lnTo>
                    <a:pt x="11344" y="56385"/>
                  </a:lnTo>
                  <a:lnTo>
                    <a:pt x="11443" y="43044"/>
                  </a:lnTo>
                  <a:lnTo>
                    <a:pt x="12564" y="30451"/>
                  </a:lnTo>
                  <a:lnTo>
                    <a:pt x="14948" y="18994"/>
                  </a:lnTo>
                  <a:lnTo>
                    <a:pt x="18539" y="9323"/>
                  </a:lnTo>
                  <a:lnTo>
                    <a:pt x="23978" y="2794"/>
                  </a:lnTo>
                  <a:lnTo>
                    <a:pt x="31266" y="0"/>
                  </a:lnTo>
                  <a:lnTo>
                    <a:pt x="38734" y="293"/>
                  </a:lnTo>
                  <a:lnTo>
                    <a:pt x="45957" y="2797"/>
                  </a:lnTo>
                  <a:lnTo>
                    <a:pt x="53004" y="6971"/>
                  </a:lnTo>
                  <a:lnTo>
                    <a:pt x="59976" y="12627"/>
                  </a:lnTo>
                  <a:lnTo>
                    <a:pt x="66922" y="19559"/>
                  </a:lnTo>
                  <a:lnTo>
                    <a:pt x="73705" y="27511"/>
                  </a:lnTo>
                  <a:lnTo>
                    <a:pt x="80024" y="36232"/>
                  </a:lnTo>
                  <a:lnTo>
                    <a:pt x="85746" y="45506"/>
                  </a:lnTo>
                  <a:lnTo>
                    <a:pt x="90754" y="55099"/>
                  </a:lnTo>
                  <a:lnTo>
                    <a:pt x="95353" y="65902"/>
                  </a:lnTo>
                  <a:lnTo>
                    <a:pt x="99948" y="81094"/>
                  </a:lnTo>
                  <a:lnTo>
                    <a:pt x="105285" y="1060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38975" y="1004106"/>
              <a:ext cx="146290" cy="132972"/>
            </a:xfrm>
            <a:custGeom>
              <a:avLst/>
              <a:gdLst/>
              <a:ahLst/>
              <a:cxnLst/>
              <a:rect l="0" t="0" r="0" b="0"/>
              <a:pathLst>
                <a:path w="146290" h="132972">
                  <a:moveTo>
                    <a:pt x="41004" y="90857"/>
                  </a:moveTo>
                  <a:lnTo>
                    <a:pt x="46805" y="84923"/>
                  </a:lnTo>
                  <a:lnTo>
                    <a:pt x="51729" y="78718"/>
                  </a:lnTo>
                  <a:lnTo>
                    <a:pt x="56223" y="71618"/>
                  </a:lnTo>
                  <a:lnTo>
                    <a:pt x="60098" y="63505"/>
                  </a:lnTo>
                  <a:lnTo>
                    <a:pt x="62814" y="54210"/>
                  </a:lnTo>
                  <a:lnTo>
                    <a:pt x="64160" y="43776"/>
                  </a:lnTo>
                  <a:lnTo>
                    <a:pt x="63916" y="32869"/>
                  </a:lnTo>
                  <a:lnTo>
                    <a:pt x="61702" y="22628"/>
                  </a:lnTo>
                  <a:lnTo>
                    <a:pt x="57510" y="13652"/>
                  </a:lnTo>
                  <a:lnTo>
                    <a:pt x="51781" y="6496"/>
                  </a:lnTo>
                  <a:lnTo>
                    <a:pt x="45188" y="1896"/>
                  </a:lnTo>
                  <a:lnTo>
                    <a:pt x="38204" y="0"/>
                  </a:lnTo>
                  <a:lnTo>
                    <a:pt x="31080" y="642"/>
                  </a:lnTo>
                  <a:lnTo>
                    <a:pt x="23924" y="3641"/>
                  </a:lnTo>
                  <a:lnTo>
                    <a:pt x="16794" y="8656"/>
                  </a:lnTo>
                  <a:lnTo>
                    <a:pt x="10196" y="15424"/>
                  </a:lnTo>
                  <a:lnTo>
                    <a:pt x="5048" y="23852"/>
                  </a:lnTo>
                  <a:lnTo>
                    <a:pt x="1735" y="33734"/>
                  </a:lnTo>
                  <a:lnTo>
                    <a:pt x="155" y="44621"/>
                  </a:lnTo>
                  <a:lnTo>
                    <a:pt x="0" y="55920"/>
                  </a:lnTo>
                  <a:lnTo>
                    <a:pt x="940" y="67249"/>
                  </a:lnTo>
                  <a:lnTo>
                    <a:pt x="3010" y="78125"/>
                  </a:lnTo>
                  <a:lnTo>
                    <a:pt x="6593" y="87897"/>
                  </a:lnTo>
                  <a:lnTo>
                    <a:pt x="11773" y="96304"/>
                  </a:lnTo>
                  <a:lnTo>
                    <a:pt x="18199" y="102948"/>
                  </a:lnTo>
                  <a:lnTo>
                    <a:pt x="25273" y="107138"/>
                  </a:lnTo>
                  <a:lnTo>
                    <a:pt x="32587" y="108732"/>
                  </a:lnTo>
                  <a:lnTo>
                    <a:pt x="39937" y="108041"/>
                  </a:lnTo>
                  <a:lnTo>
                    <a:pt x="47245" y="105535"/>
                  </a:lnTo>
                  <a:lnTo>
                    <a:pt x="54481" y="101661"/>
                  </a:lnTo>
                  <a:lnTo>
                    <a:pt x="61322" y="96471"/>
                  </a:lnTo>
                  <a:lnTo>
                    <a:pt x="67164" y="89641"/>
                  </a:lnTo>
                  <a:lnTo>
                    <a:pt x="71777" y="81158"/>
                  </a:lnTo>
                  <a:lnTo>
                    <a:pt x="75797" y="72512"/>
                  </a:lnTo>
                  <a:lnTo>
                    <a:pt x="80294" y="67454"/>
                  </a:lnTo>
                  <a:lnTo>
                    <a:pt x="85093" y="67826"/>
                  </a:lnTo>
                  <a:lnTo>
                    <a:pt x="89482" y="71853"/>
                  </a:lnTo>
                  <a:lnTo>
                    <a:pt x="93610" y="77966"/>
                  </a:lnTo>
                  <a:lnTo>
                    <a:pt x="97962" y="85047"/>
                  </a:lnTo>
                  <a:lnTo>
                    <a:pt x="102794" y="92462"/>
                  </a:lnTo>
                  <a:lnTo>
                    <a:pt x="108223" y="99814"/>
                  </a:lnTo>
                  <a:lnTo>
                    <a:pt x="115074" y="107608"/>
                  </a:lnTo>
                  <a:lnTo>
                    <a:pt x="126187" y="117635"/>
                  </a:lnTo>
                  <a:lnTo>
                    <a:pt x="146289" y="132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16850" y="852808"/>
              <a:ext cx="21057" cy="242156"/>
            </a:xfrm>
            <a:custGeom>
              <a:avLst/>
              <a:gdLst/>
              <a:ahLst/>
              <a:cxnLst/>
              <a:rect l="0" t="0" r="0" b="0"/>
              <a:pathLst>
                <a:path w="21057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7"/>
                  </a:lnTo>
                  <a:lnTo>
                    <a:pt x="4" y="112972"/>
                  </a:lnTo>
                  <a:lnTo>
                    <a:pt x="177" y="126791"/>
                  </a:lnTo>
                  <a:lnTo>
                    <a:pt x="825" y="140681"/>
                  </a:lnTo>
                  <a:lnTo>
                    <a:pt x="2074" y="154619"/>
                  </a:lnTo>
                  <a:lnTo>
                    <a:pt x="3726" y="168591"/>
                  </a:lnTo>
                  <a:lnTo>
                    <a:pt x="5375" y="182584"/>
                  </a:lnTo>
                  <a:lnTo>
                    <a:pt x="6782" y="196569"/>
                  </a:lnTo>
                  <a:lnTo>
                    <a:pt x="8080" y="209743"/>
                  </a:lnTo>
                  <a:lnTo>
                    <a:pt x="9909" y="221725"/>
                  </a:lnTo>
                  <a:lnTo>
                    <a:pt x="13546" y="232451"/>
                  </a:lnTo>
                  <a:lnTo>
                    <a:pt x="21056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22093" y="94756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88239" y="10462"/>
                  </a:lnTo>
                  <a:lnTo>
                    <a:pt x="176470" y="9822"/>
                  </a:lnTo>
                  <a:lnTo>
                    <a:pt x="163580" y="8530"/>
                  </a:lnTo>
                  <a:lnTo>
                    <a:pt x="149732" y="6843"/>
                  </a:lnTo>
                  <a:lnTo>
                    <a:pt x="135403" y="5175"/>
                  </a:lnTo>
                  <a:lnTo>
                    <a:pt x="120934" y="3761"/>
                  </a:lnTo>
                  <a:lnTo>
                    <a:pt x="106485" y="2663"/>
                  </a:lnTo>
                  <a:lnTo>
                    <a:pt x="92109" y="1853"/>
                  </a:lnTo>
                  <a:lnTo>
                    <a:pt x="77823" y="1273"/>
                  </a:lnTo>
                  <a:lnTo>
                    <a:pt x="63837" y="867"/>
                  </a:lnTo>
                  <a:lnTo>
                    <a:pt x="48982" y="542"/>
                  </a:lnTo>
                  <a:lnTo>
                    <a:pt x="2971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33783" y="1021264"/>
              <a:ext cx="94434" cy="116737"/>
            </a:xfrm>
            <a:custGeom>
              <a:avLst/>
              <a:gdLst/>
              <a:ahLst/>
              <a:cxnLst/>
              <a:rect l="0" t="0" r="0" b="0"/>
              <a:pathLst>
                <a:path w="94434" h="116737">
                  <a:moveTo>
                    <a:pt x="51523" y="0"/>
                  </a:moveTo>
                  <a:lnTo>
                    <a:pt x="42788" y="3001"/>
                  </a:lnTo>
                  <a:lnTo>
                    <a:pt x="35082" y="6423"/>
                  </a:lnTo>
                  <a:lnTo>
                    <a:pt x="27684" y="10624"/>
                  </a:lnTo>
                  <a:lnTo>
                    <a:pt x="20596" y="15697"/>
                  </a:lnTo>
                  <a:lnTo>
                    <a:pt x="14066" y="21826"/>
                  </a:lnTo>
                  <a:lnTo>
                    <a:pt x="8207" y="29010"/>
                  </a:lnTo>
                  <a:lnTo>
                    <a:pt x="3461" y="37097"/>
                  </a:lnTo>
                  <a:lnTo>
                    <a:pt x="636" y="45892"/>
                  </a:lnTo>
                  <a:lnTo>
                    <a:pt x="0" y="55213"/>
                  </a:lnTo>
                  <a:lnTo>
                    <a:pt x="1355" y="64910"/>
                  </a:lnTo>
                  <a:lnTo>
                    <a:pt x="4316" y="74871"/>
                  </a:lnTo>
                  <a:lnTo>
                    <a:pt x="8499" y="85001"/>
                  </a:lnTo>
                  <a:lnTo>
                    <a:pt x="13897" y="94752"/>
                  </a:lnTo>
                  <a:lnTo>
                    <a:pt x="20867" y="103161"/>
                  </a:lnTo>
                  <a:lnTo>
                    <a:pt x="29470" y="109803"/>
                  </a:lnTo>
                  <a:lnTo>
                    <a:pt x="39178" y="114431"/>
                  </a:lnTo>
                  <a:lnTo>
                    <a:pt x="49077" y="116721"/>
                  </a:lnTo>
                  <a:lnTo>
                    <a:pt x="58618" y="116736"/>
                  </a:lnTo>
                  <a:lnTo>
                    <a:pt x="67463" y="114662"/>
                  </a:lnTo>
                  <a:lnTo>
                    <a:pt x="75325" y="110620"/>
                  </a:lnTo>
                  <a:lnTo>
                    <a:pt x="82154" y="104866"/>
                  </a:lnTo>
                  <a:lnTo>
                    <a:pt x="87756" y="97583"/>
                  </a:lnTo>
                  <a:lnTo>
                    <a:pt x="91703" y="88800"/>
                  </a:lnTo>
                  <a:lnTo>
                    <a:pt x="93913" y="78682"/>
                  </a:lnTo>
                  <a:lnTo>
                    <a:pt x="94433" y="67805"/>
                  </a:lnTo>
                  <a:lnTo>
                    <a:pt x="93270" y="57044"/>
                  </a:lnTo>
                  <a:lnTo>
                    <a:pt x="90605" y="46894"/>
                  </a:lnTo>
                  <a:lnTo>
                    <a:pt x="86838" y="37764"/>
                  </a:lnTo>
                  <a:lnTo>
                    <a:pt x="82029" y="29261"/>
                  </a:lnTo>
                  <a:lnTo>
                    <a:pt x="74642" y="20646"/>
                  </a:lnTo>
                  <a:lnTo>
                    <a:pt x="62051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69533" y="979150"/>
              <a:ext cx="84229" cy="129608"/>
            </a:xfrm>
            <a:custGeom>
              <a:avLst/>
              <a:gdLst/>
              <a:ahLst/>
              <a:cxnLst/>
              <a:rect l="0" t="0" r="0" b="0"/>
              <a:pathLst>
                <a:path w="84229" h="129608">
                  <a:moveTo>
                    <a:pt x="0" y="105285"/>
                  </a:moveTo>
                  <a:lnTo>
                    <a:pt x="5801" y="111219"/>
                  </a:lnTo>
                  <a:lnTo>
                    <a:pt x="10725" y="117424"/>
                  </a:lnTo>
                  <a:lnTo>
                    <a:pt x="15213" y="124444"/>
                  </a:lnTo>
                  <a:lnTo>
                    <a:pt x="18868" y="129589"/>
                  </a:lnTo>
                  <a:lnTo>
                    <a:pt x="20853" y="129607"/>
                  </a:lnTo>
                  <a:lnTo>
                    <a:pt x="21090" y="125645"/>
                  </a:lnTo>
                  <a:lnTo>
                    <a:pt x="20024" y="119190"/>
                  </a:lnTo>
                  <a:lnTo>
                    <a:pt x="18092" y="111212"/>
                  </a:lnTo>
                  <a:lnTo>
                    <a:pt x="15604" y="102301"/>
                  </a:lnTo>
                  <a:lnTo>
                    <a:pt x="12768" y="92803"/>
                  </a:lnTo>
                  <a:lnTo>
                    <a:pt x="10039" y="82772"/>
                  </a:lnTo>
                  <a:lnTo>
                    <a:pt x="8111" y="72031"/>
                  </a:lnTo>
                  <a:lnTo>
                    <a:pt x="7306" y="60549"/>
                  </a:lnTo>
                  <a:lnTo>
                    <a:pt x="7918" y="48901"/>
                  </a:lnTo>
                  <a:lnTo>
                    <a:pt x="10380" y="38145"/>
                  </a:lnTo>
                  <a:lnTo>
                    <a:pt x="14748" y="28807"/>
                  </a:lnTo>
                  <a:lnTo>
                    <a:pt x="20936" y="21064"/>
                  </a:lnTo>
                  <a:lnTo>
                    <a:pt x="28901" y="15005"/>
                  </a:lnTo>
                  <a:lnTo>
                    <a:pt x="38423" y="10488"/>
                  </a:lnTo>
                  <a:lnTo>
                    <a:pt x="48585" y="7226"/>
                  </a:lnTo>
                  <a:lnTo>
                    <a:pt x="58862" y="4576"/>
                  </a:lnTo>
                  <a:lnTo>
                    <a:pt x="70154" y="230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10427" y="995599"/>
              <a:ext cx="116530" cy="135785"/>
            </a:xfrm>
            <a:custGeom>
              <a:avLst/>
              <a:gdLst/>
              <a:ahLst/>
              <a:cxnLst/>
              <a:rect l="0" t="0" r="0" b="0"/>
              <a:pathLst>
                <a:path w="116530" h="135785">
                  <a:moveTo>
                    <a:pt x="101262" y="4608"/>
                  </a:moveTo>
                  <a:lnTo>
                    <a:pt x="92460" y="1808"/>
                  </a:lnTo>
                  <a:lnTo>
                    <a:pt x="84114" y="306"/>
                  </a:lnTo>
                  <a:lnTo>
                    <a:pt x="75411" y="0"/>
                  </a:lnTo>
                  <a:lnTo>
                    <a:pt x="66117" y="679"/>
                  </a:lnTo>
                  <a:lnTo>
                    <a:pt x="55973" y="2147"/>
                  </a:lnTo>
                  <a:lnTo>
                    <a:pt x="44942" y="4225"/>
                  </a:lnTo>
                  <a:lnTo>
                    <a:pt x="33621" y="7080"/>
                  </a:lnTo>
                  <a:lnTo>
                    <a:pt x="23095" y="11199"/>
                  </a:lnTo>
                  <a:lnTo>
                    <a:pt x="13926" y="16743"/>
                  </a:lnTo>
                  <a:lnTo>
                    <a:pt x="6638" y="23415"/>
                  </a:lnTo>
                  <a:lnTo>
                    <a:pt x="1951" y="30656"/>
                  </a:lnTo>
                  <a:lnTo>
                    <a:pt x="0" y="38071"/>
                  </a:lnTo>
                  <a:lnTo>
                    <a:pt x="776" y="45150"/>
                  </a:lnTo>
                  <a:lnTo>
                    <a:pt x="4396" y="51211"/>
                  </a:lnTo>
                  <a:lnTo>
                    <a:pt x="10642" y="55988"/>
                  </a:lnTo>
                  <a:lnTo>
                    <a:pt x="19051" y="59718"/>
                  </a:lnTo>
                  <a:lnTo>
                    <a:pt x="29120" y="62928"/>
                  </a:lnTo>
                  <a:lnTo>
                    <a:pt x="40395" y="65986"/>
                  </a:lnTo>
                  <a:lnTo>
                    <a:pt x="52198" y="69232"/>
                  </a:lnTo>
                  <a:lnTo>
                    <a:pt x="63653" y="73031"/>
                  </a:lnTo>
                  <a:lnTo>
                    <a:pt x="74315" y="77521"/>
                  </a:lnTo>
                  <a:lnTo>
                    <a:pt x="84116" y="82657"/>
                  </a:lnTo>
                  <a:lnTo>
                    <a:pt x="93167" y="88323"/>
                  </a:lnTo>
                  <a:lnTo>
                    <a:pt x="101610" y="94390"/>
                  </a:lnTo>
                  <a:lnTo>
                    <a:pt x="108944" y="100751"/>
                  </a:lnTo>
                  <a:lnTo>
                    <a:pt x="114061" y="107319"/>
                  </a:lnTo>
                  <a:lnTo>
                    <a:pt x="116529" y="114023"/>
                  </a:lnTo>
                  <a:lnTo>
                    <a:pt x="116220" y="120489"/>
                  </a:lnTo>
                  <a:lnTo>
                    <a:pt x="112972" y="126072"/>
                  </a:lnTo>
                  <a:lnTo>
                    <a:pt x="107010" y="130486"/>
                  </a:lnTo>
                  <a:lnTo>
                    <a:pt x="98975" y="133619"/>
                  </a:lnTo>
                  <a:lnTo>
                    <a:pt x="89697" y="135354"/>
                  </a:lnTo>
                  <a:lnTo>
                    <a:pt x="79773" y="135784"/>
                  </a:lnTo>
                  <a:lnTo>
                    <a:pt x="69797" y="135289"/>
                  </a:lnTo>
                  <a:lnTo>
                    <a:pt x="59369" y="134388"/>
                  </a:lnTo>
                  <a:lnTo>
                    <a:pt x="46467" y="133005"/>
                  </a:lnTo>
                  <a:lnTo>
                    <a:pt x="27562" y="1309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69575" y="810694"/>
              <a:ext cx="149645" cy="442198"/>
            </a:xfrm>
            <a:custGeom>
              <a:avLst/>
              <a:gdLst/>
              <a:ahLst/>
              <a:cxnLst/>
              <a:rect l="0" t="0" r="0" b="0"/>
              <a:pathLst>
                <a:path w="149645" h="442198">
                  <a:moveTo>
                    <a:pt x="0" y="0"/>
                  </a:moveTo>
                  <a:lnTo>
                    <a:pt x="3001" y="11601"/>
                  </a:lnTo>
                  <a:lnTo>
                    <a:pt x="6423" y="21449"/>
                  </a:lnTo>
                  <a:lnTo>
                    <a:pt x="10624" y="30459"/>
                  </a:lnTo>
                  <a:lnTo>
                    <a:pt x="15697" y="39074"/>
                  </a:lnTo>
                  <a:lnTo>
                    <a:pt x="21827" y="47749"/>
                  </a:lnTo>
                  <a:lnTo>
                    <a:pt x="29010" y="56726"/>
                  </a:lnTo>
                  <a:lnTo>
                    <a:pt x="37097" y="66056"/>
                  </a:lnTo>
                  <a:lnTo>
                    <a:pt x="45893" y="75703"/>
                  </a:lnTo>
                  <a:lnTo>
                    <a:pt x="55208" y="85608"/>
                  </a:lnTo>
                  <a:lnTo>
                    <a:pt x="64732" y="95870"/>
                  </a:lnTo>
                  <a:lnTo>
                    <a:pt x="74045" y="106745"/>
                  </a:lnTo>
                  <a:lnTo>
                    <a:pt x="82936" y="118315"/>
                  </a:lnTo>
                  <a:lnTo>
                    <a:pt x="91379" y="130356"/>
                  </a:lnTo>
                  <a:lnTo>
                    <a:pt x="99437" y="142438"/>
                  </a:lnTo>
                  <a:lnTo>
                    <a:pt x="107188" y="154306"/>
                  </a:lnTo>
                  <a:lnTo>
                    <a:pt x="114547" y="165884"/>
                  </a:lnTo>
                  <a:lnTo>
                    <a:pt x="121271" y="177192"/>
                  </a:lnTo>
                  <a:lnTo>
                    <a:pt x="127276" y="188280"/>
                  </a:lnTo>
                  <a:lnTo>
                    <a:pt x="132633" y="199200"/>
                  </a:lnTo>
                  <a:lnTo>
                    <a:pt x="137466" y="210000"/>
                  </a:lnTo>
                  <a:lnTo>
                    <a:pt x="141893" y="220714"/>
                  </a:lnTo>
                  <a:lnTo>
                    <a:pt x="145697" y="231368"/>
                  </a:lnTo>
                  <a:lnTo>
                    <a:pt x="148348" y="241982"/>
                  </a:lnTo>
                  <a:lnTo>
                    <a:pt x="149644" y="252568"/>
                  </a:lnTo>
                  <a:lnTo>
                    <a:pt x="149531" y="263135"/>
                  </a:lnTo>
                  <a:lnTo>
                    <a:pt x="147934" y="273689"/>
                  </a:lnTo>
                  <a:lnTo>
                    <a:pt x="144969" y="284230"/>
                  </a:lnTo>
                  <a:lnTo>
                    <a:pt x="140878" y="294597"/>
                  </a:lnTo>
                  <a:lnTo>
                    <a:pt x="135923" y="304485"/>
                  </a:lnTo>
                  <a:lnTo>
                    <a:pt x="130331" y="313765"/>
                  </a:lnTo>
                  <a:lnTo>
                    <a:pt x="124121" y="322472"/>
                  </a:lnTo>
                  <a:lnTo>
                    <a:pt x="117121" y="330706"/>
                  </a:lnTo>
                  <a:lnTo>
                    <a:pt x="109306" y="338580"/>
                  </a:lnTo>
                  <a:lnTo>
                    <a:pt x="100939" y="346191"/>
                  </a:lnTo>
                  <a:lnTo>
                    <a:pt x="92476" y="353616"/>
                  </a:lnTo>
                  <a:lnTo>
                    <a:pt x="84187" y="360916"/>
                  </a:lnTo>
                  <a:lnTo>
                    <a:pt x="75995" y="368294"/>
                  </a:lnTo>
                  <a:lnTo>
                    <a:pt x="67581" y="376087"/>
                  </a:lnTo>
                  <a:lnTo>
                    <a:pt x="58776" y="384439"/>
                  </a:lnTo>
                  <a:lnTo>
                    <a:pt x="49726" y="393167"/>
                  </a:lnTo>
                  <a:lnTo>
                    <a:pt x="40798" y="401872"/>
                  </a:lnTo>
                  <a:lnTo>
                    <a:pt x="32207" y="410310"/>
                  </a:lnTo>
                  <a:lnTo>
                    <a:pt x="24292" y="418120"/>
                  </a:lnTo>
                  <a:lnTo>
                    <a:pt x="16819" y="425511"/>
                  </a:lnTo>
                  <a:lnTo>
                    <a:pt x="9134" y="43312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32787" y="124236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453139" y="126341"/>
            <a:ext cx="410613" cy="756114"/>
            <a:chOff x="2453139" y="126341"/>
            <a:chExt cx="410613" cy="756114"/>
          </a:xfrm>
        </p:grpSpPr>
        <p:sp>
          <p:nvSpPr>
            <p:cNvPr id="2" name="Freeform 1"/>
            <p:cNvSpPr/>
            <p:nvPr/>
          </p:nvSpPr>
          <p:spPr>
            <a:xfrm>
              <a:off x="2567178" y="126341"/>
              <a:ext cx="222874" cy="368963"/>
            </a:xfrm>
            <a:custGeom>
              <a:avLst/>
              <a:gdLst/>
              <a:ahLst/>
              <a:cxnLst/>
              <a:rect l="0" t="0" r="0" b="0"/>
              <a:pathLst>
                <a:path w="222874" h="368963">
                  <a:moveTo>
                    <a:pt x="54417" y="0"/>
                  </a:moveTo>
                  <a:lnTo>
                    <a:pt x="48617" y="6002"/>
                  </a:lnTo>
                  <a:lnTo>
                    <a:pt x="43693" y="12847"/>
                  </a:lnTo>
                  <a:lnTo>
                    <a:pt x="39190" y="21235"/>
                  </a:lnTo>
                  <a:lnTo>
                    <a:pt x="34969" y="30862"/>
                  </a:lnTo>
                  <a:lnTo>
                    <a:pt x="30956" y="41176"/>
                  </a:lnTo>
                  <a:lnTo>
                    <a:pt x="27094" y="51784"/>
                  </a:lnTo>
                  <a:lnTo>
                    <a:pt x="23342" y="62482"/>
                  </a:lnTo>
                  <a:lnTo>
                    <a:pt x="19666" y="73182"/>
                  </a:lnTo>
                  <a:lnTo>
                    <a:pt x="16060" y="83784"/>
                  </a:lnTo>
                  <a:lnTo>
                    <a:pt x="13080" y="91802"/>
                  </a:lnTo>
                  <a:lnTo>
                    <a:pt x="11623" y="93946"/>
                  </a:lnTo>
                  <a:lnTo>
                    <a:pt x="11735" y="90869"/>
                  </a:lnTo>
                  <a:lnTo>
                    <a:pt x="13018" y="84103"/>
                  </a:lnTo>
                  <a:lnTo>
                    <a:pt x="15249" y="75201"/>
                  </a:lnTo>
                  <a:lnTo>
                    <a:pt x="18460" y="65622"/>
                  </a:lnTo>
                  <a:lnTo>
                    <a:pt x="22609" y="56186"/>
                  </a:lnTo>
                  <a:lnTo>
                    <a:pt x="27709" y="47357"/>
                  </a:lnTo>
                  <a:lnTo>
                    <a:pt x="33895" y="39479"/>
                  </a:lnTo>
                  <a:lnTo>
                    <a:pt x="41137" y="32626"/>
                  </a:lnTo>
                  <a:lnTo>
                    <a:pt x="49273" y="27002"/>
                  </a:lnTo>
                  <a:lnTo>
                    <a:pt x="58105" y="23036"/>
                  </a:lnTo>
                  <a:lnTo>
                    <a:pt x="67449" y="20818"/>
                  </a:lnTo>
                  <a:lnTo>
                    <a:pt x="76992" y="20461"/>
                  </a:lnTo>
                  <a:lnTo>
                    <a:pt x="86319" y="22265"/>
                  </a:lnTo>
                  <a:lnTo>
                    <a:pt x="95215" y="26183"/>
                  </a:lnTo>
                  <a:lnTo>
                    <a:pt x="103493" y="31897"/>
                  </a:lnTo>
                  <a:lnTo>
                    <a:pt x="110906" y="39012"/>
                  </a:lnTo>
                  <a:lnTo>
                    <a:pt x="117407" y="47168"/>
                  </a:lnTo>
                  <a:lnTo>
                    <a:pt x="122942" y="56235"/>
                  </a:lnTo>
                  <a:lnTo>
                    <a:pt x="127370" y="66298"/>
                  </a:lnTo>
                  <a:lnTo>
                    <a:pt x="130726" y="77324"/>
                  </a:lnTo>
                  <a:lnTo>
                    <a:pt x="133337" y="89169"/>
                  </a:lnTo>
                  <a:lnTo>
                    <a:pt x="135714" y="101651"/>
                  </a:lnTo>
                  <a:lnTo>
                    <a:pt x="138160" y="114602"/>
                  </a:lnTo>
                  <a:lnTo>
                    <a:pt x="140468" y="127722"/>
                  </a:lnTo>
                  <a:lnTo>
                    <a:pt x="142032" y="140603"/>
                  </a:lnTo>
                  <a:lnTo>
                    <a:pt x="142568" y="153049"/>
                  </a:lnTo>
                  <a:lnTo>
                    <a:pt x="142265" y="165202"/>
                  </a:lnTo>
                  <a:lnTo>
                    <a:pt x="141598" y="177435"/>
                  </a:lnTo>
                  <a:lnTo>
                    <a:pt x="140885" y="189961"/>
                  </a:lnTo>
                  <a:lnTo>
                    <a:pt x="140102" y="202663"/>
                  </a:lnTo>
                  <a:lnTo>
                    <a:pt x="138978" y="215198"/>
                  </a:lnTo>
                  <a:lnTo>
                    <a:pt x="137372" y="227374"/>
                  </a:lnTo>
                  <a:lnTo>
                    <a:pt x="135295" y="239160"/>
                  </a:lnTo>
                  <a:lnTo>
                    <a:pt x="132822" y="250608"/>
                  </a:lnTo>
                  <a:lnTo>
                    <a:pt x="130039" y="261794"/>
                  </a:lnTo>
                  <a:lnTo>
                    <a:pt x="126865" y="272951"/>
                  </a:lnTo>
                  <a:lnTo>
                    <a:pt x="123056" y="284441"/>
                  </a:lnTo>
                  <a:lnTo>
                    <a:pt x="118530" y="296427"/>
                  </a:lnTo>
                  <a:lnTo>
                    <a:pt x="113356" y="308580"/>
                  </a:lnTo>
                  <a:lnTo>
                    <a:pt x="107658" y="320206"/>
                  </a:lnTo>
                  <a:lnTo>
                    <a:pt x="101561" y="330945"/>
                  </a:lnTo>
                  <a:lnTo>
                    <a:pt x="95009" y="340612"/>
                  </a:lnTo>
                  <a:lnTo>
                    <a:pt x="87779" y="349034"/>
                  </a:lnTo>
                  <a:lnTo>
                    <a:pt x="79804" y="356242"/>
                  </a:lnTo>
                  <a:lnTo>
                    <a:pt x="71160" y="362099"/>
                  </a:lnTo>
                  <a:lnTo>
                    <a:pt x="61980" y="366218"/>
                  </a:lnTo>
                  <a:lnTo>
                    <a:pt x="52405" y="368538"/>
                  </a:lnTo>
                  <a:lnTo>
                    <a:pt x="42874" y="368962"/>
                  </a:lnTo>
                  <a:lnTo>
                    <a:pt x="34088" y="367202"/>
                  </a:lnTo>
                  <a:lnTo>
                    <a:pt x="26369" y="363314"/>
                  </a:lnTo>
                  <a:lnTo>
                    <a:pt x="19696" y="357619"/>
                  </a:lnTo>
                  <a:lnTo>
                    <a:pt x="13898" y="350517"/>
                  </a:lnTo>
                  <a:lnTo>
                    <a:pt x="8783" y="342374"/>
                  </a:lnTo>
                  <a:lnTo>
                    <a:pt x="4499" y="333486"/>
                  </a:lnTo>
                  <a:lnTo>
                    <a:pt x="1517" y="324076"/>
                  </a:lnTo>
                  <a:lnTo>
                    <a:pt x="0" y="314309"/>
                  </a:lnTo>
                  <a:lnTo>
                    <a:pt x="134" y="304465"/>
                  </a:lnTo>
                  <a:lnTo>
                    <a:pt x="2275" y="294928"/>
                  </a:lnTo>
                  <a:lnTo>
                    <a:pt x="6424" y="285897"/>
                  </a:lnTo>
                  <a:lnTo>
                    <a:pt x="12294" y="277867"/>
                  </a:lnTo>
                  <a:lnTo>
                    <a:pt x="19515" y="271683"/>
                  </a:lnTo>
                  <a:lnTo>
                    <a:pt x="27742" y="267644"/>
                  </a:lnTo>
                  <a:lnTo>
                    <a:pt x="36856" y="265730"/>
                  </a:lnTo>
                  <a:lnTo>
                    <a:pt x="46951" y="265874"/>
                  </a:lnTo>
                  <a:lnTo>
                    <a:pt x="57990" y="267822"/>
                  </a:lnTo>
                  <a:lnTo>
                    <a:pt x="69503" y="271211"/>
                  </a:lnTo>
                  <a:lnTo>
                    <a:pt x="80698" y="275685"/>
                  </a:lnTo>
                  <a:lnTo>
                    <a:pt x="91153" y="280946"/>
                  </a:lnTo>
                  <a:lnTo>
                    <a:pt x="100799" y="286763"/>
                  </a:lnTo>
                  <a:lnTo>
                    <a:pt x="109739" y="292966"/>
                  </a:lnTo>
                  <a:lnTo>
                    <a:pt x="118127" y="299433"/>
                  </a:lnTo>
                  <a:lnTo>
                    <a:pt x="126270" y="306080"/>
                  </a:lnTo>
                  <a:lnTo>
                    <a:pt x="134592" y="312850"/>
                  </a:lnTo>
                  <a:lnTo>
                    <a:pt x="143307" y="319702"/>
                  </a:lnTo>
                  <a:lnTo>
                    <a:pt x="152281" y="326609"/>
                  </a:lnTo>
                  <a:lnTo>
                    <a:pt x="161153" y="333553"/>
                  </a:lnTo>
                  <a:lnTo>
                    <a:pt x="169712" y="340508"/>
                  </a:lnTo>
                  <a:lnTo>
                    <a:pt x="178001" y="346971"/>
                  </a:lnTo>
                  <a:lnTo>
                    <a:pt x="187254" y="352493"/>
                  </a:lnTo>
                  <a:lnTo>
                    <a:pt x="200516" y="356442"/>
                  </a:lnTo>
                  <a:lnTo>
                    <a:pt x="22287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53139" y="515896"/>
              <a:ext cx="410613" cy="10529"/>
            </a:xfrm>
            <a:custGeom>
              <a:avLst/>
              <a:gdLst/>
              <a:ahLst/>
              <a:cxnLst/>
              <a:rect l="0" t="0" r="0" b="0"/>
              <a:pathLst>
                <a:path w="410613" h="10529">
                  <a:moveTo>
                    <a:pt x="410612" y="0"/>
                  </a:moveTo>
                  <a:lnTo>
                    <a:pt x="401677" y="2867"/>
                  </a:lnTo>
                  <a:lnTo>
                    <a:pt x="392050" y="5009"/>
                  </a:lnTo>
                  <a:lnTo>
                    <a:pt x="380753" y="6612"/>
                  </a:lnTo>
                  <a:lnTo>
                    <a:pt x="367740" y="7792"/>
                  </a:lnTo>
                  <a:lnTo>
                    <a:pt x="352964" y="8641"/>
                  </a:lnTo>
                  <a:lnTo>
                    <a:pt x="336595" y="9238"/>
                  </a:lnTo>
                  <a:lnTo>
                    <a:pt x="319253" y="9653"/>
                  </a:lnTo>
                  <a:lnTo>
                    <a:pt x="301865" y="9937"/>
                  </a:lnTo>
                  <a:lnTo>
                    <a:pt x="284954" y="10130"/>
                  </a:lnTo>
                  <a:lnTo>
                    <a:pt x="268502" y="10261"/>
                  </a:lnTo>
                  <a:lnTo>
                    <a:pt x="252156" y="10349"/>
                  </a:lnTo>
                  <a:lnTo>
                    <a:pt x="235680" y="10408"/>
                  </a:lnTo>
                  <a:lnTo>
                    <a:pt x="219156" y="10448"/>
                  </a:lnTo>
                  <a:lnTo>
                    <a:pt x="202895" y="10475"/>
                  </a:lnTo>
                  <a:lnTo>
                    <a:pt x="187056" y="10493"/>
                  </a:lnTo>
                  <a:lnTo>
                    <a:pt x="171485" y="10505"/>
                  </a:lnTo>
                  <a:lnTo>
                    <a:pt x="155811" y="10512"/>
                  </a:lnTo>
                  <a:lnTo>
                    <a:pt x="139824" y="10518"/>
                  </a:lnTo>
                  <a:lnTo>
                    <a:pt x="123647" y="10521"/>
                  </a:lnTo>
                  <a:lnTo>
                    <a:pt x="107626" y="10524"/>
                  </a:lnTo>
                  <a:lnTo>
                    <a:pt x="91963" y="10525"/>
                  </a:lnTo>
                  <a:lnTo>
                    <a:pt x="76712" y="10526"/>
                  </a:lnTo>
                  <a:lnTo>
                    <a:pt x="60059" y="10527"/>
                  </a:lnTo>
                  <a:lnTo>
                    <a:pt x="37189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47896" y="589595"/>
              <a:ext cx="274944" cy="292860"/>
            </a:xfrm>
            <a:custGeom>
              <a:avLst/>
              <a:gdLst/>
              <a:ahLst/>
              <a:cxnLst/>
              <a:rect l="0" t="0" r="0" b="0"/>
              <a:pathLst>
                <a:path w="274944" h="292860">
                  <a:moveTo>
                    <a:pt x="115813" y="0"/>
                  </a:moveTo>
                  <a:lnTo>
                    <a:pt x="109946" y="5868"/>
                  </a:lnTo>
                  <a:lnTo>
                    <a:pt x="104382" y="11432"/>
                  </a:lnTo>
                  <a:lnTo>
                    <a:pt x="98582" y="17232"/>
                  </a:lnTo>
                  <a:lnTo>
                    <a:pt x="92502" y="23312"/>
                  </a:lnTo>
                  <a:lnTo>
                    <a:pt x="86172" y="29642"/>
                  </a:lnTo>
                  <a:lnTo>
                    <a:pt x="79644" y="36175"/>
                  </a:lnTo>
                  <a:lnTo>
                    <a:pt x="72968" y="43024"/>
                  </a:lnTo>
                  <a:lnTo>
                    <a:pt x="66185" y="50454"/>
                  </a:lnTo>
                  <a:lnTo>
                    <a:pt x="59339" y="58491"/>
                  </a:lnTo>
                  <a:lnTo>
                    <a:pt x="52858" y="64489"/>
                  </a:lnTo>
                  <a:lnTo>
                    <a:pt x="48172" y="65212"/>
                  </a:lnTo>
                  <a:lnTo>
                    <a:pt x="46480" y="61726"/>
                  </a:lnTo>
                  <a:lnTo>
                    <a:pt x="47455" y="55568"/>
                  </a:lnTo>
                  <a:lnTo>
                    <a:pt x="50382" y="47939"/>
                  </a:lnTo>
                  <a:lnTo>
                    <a:pt x="54655" y="39781"/>
                  </a:lnTo>
                  <a:lnTo>
                    <a:pt x="59847" y="31615"/>
                  </a:lnTo>
                  <a:lnTo>
                    <a:pt x="65984" y="23967"/>
                  </a:lnTo>
                  <a:lnTo>
                    <a:pt x="73481" y="17493"/>
                  </a:lnTo>
                  <a:lnTo>
                    <a:pt x="82461" y="12433"/>
                  </a:lnTo>
                  <a:lnTo>
                    <a:pt x="92766" y="8845"/>
                  </a:lnTo>
                  <a:lnTo>
                    <a:pt x="104135" y="6794"/>
                  </a:lnTo>
                  <a:lnTo>
                    <a:pt x="116295" y="6155"/>
                  </a:lnTo>
                  <a:lnTo>
                    <a:pt x="128697" y="6843"/>
                  </a:lnTo>
                  <a:lnTo>
                    <a:pt x="140556" y="8890"/>
                  </a:lnTo>
                  <a:lnTo>
                    <a:pt x="151475" y="12194"/>
                  </a:lnTo>
                  <a:lnTo>
                    <a:pt x="160939" y="16698"/>
                  </a:lnTo>
                  <a:lnTo>
                    <a:pt x="168167" y="22470"/>
                  </a:lnTo>
                  <a:lnTo>
                    <a:pt x="172950" y="29427"/>
                  </a:lnTo>
                  <a:lnTo>
                    <a:pt x="175553" y="37369"/>
                  </a:lnTo>
                  <a:lnTo>
                    <a:pt x="176410" y="46071"/>
                  </a:lnTo>
                  <a:lnTo>
                    <a:pt x="175953" y="55325"/>
                  </a:lnTo>
                  <a:lnTo>
                    <a:pt x="174380" y="64810"/>
                  </a:lnTo>
                  <a:lnTo>
                    <a:pt x="171663" y="74097"/>
                  </a:lnTo>
                  <a:lnTo>
                    <a:pt x="167916" y="82919"/>
                  </a:lnTo>
                  <a:lnTo>
                    <a:pt x="164635" y="89443"/>
                  </a:lnTo>
                  <a:lnTo>
                    <a:pt x="164969" y="91956"/>
                  </a:lnTo>
                  <a:lnTo>
                    <a:pt x="169601" y="92458"/>
                  </a:lnTo>
                  <a:lnTo>
                    <a:pt x="176453" y="93063"/>
                  </a:lnTo>
                  <a:lnTo>
                    <a:pt x="184482" y="94719"/>
                  </a:lnTo>
                  <a:lnTo>
                    <a:pt x="193270" y="97613"/>
                  </a:lnTo>
                  <a:lnTo>
                    <a:pt x="202422" y="101608"/>
                  </a:lnTo>
                  <a:lnTo>
                    <a:pt x="211475" y="106475"/>
                  </a:lnTo>
                  <a:lnTo>
                    <a:pt x="220186" y="111992"/>
                  </a:lnTo>
                  <a:lnTo>
                    <a:pt x="228506" y="117977"/>
                  </a:lnTo>
                  <a:lnTo>
                    <a:pt x="236480" y="124291"/>
                  </a:lnTo>
                  <a:lnTo>
                    <a:pt x="244174" y="130836"/>
                  </a:lnTo>
                  <a:lnTo>
                    <a:pt x="251495" y="137705"/>
                  </a:lnTo>
                  <a:lnTo>
                    <a:pt x="258192" y="145156"/>
                  </a:lnTo>
                  <a:lnTo>
                    <a:pt x="264173" y="153287"/>
                  </a:lnTo>
                  <a:lnTo>
                    <a:pt x="269172" y="162206"/>
                  </a:lnTo>
                  <a:lnTo>
                    <a:pt x="272700" y="172105"/>
                  </a:lnTo>
                  <a:lnTo>
                    <a:pt x="274620" y="182985"/>
                  </a:lnTo>
                  <a:lnTo>
                    <a:pt x="274943" y="194546"/>
                  </a:lnTo>
                  <a:lnTo>
                    <a:pt x="273647" y="206298"/>
                  </a:lnTo>
                  <a:lnTo>
                    <a:pt x="270887" y="217936"/>
                  </a:lnTo>
                  <a:lnTo>
                    <a:pt x="266935" y="229190"/>
                  </a:lnTo>
                  <a:lnTo>
                    <a:pt x="262074" y="239747"/>
                  </a:lnTo>
                  <a:lnTo>
                    <a:pt x="256545" y="249507"/>
                  </a:lnTo>
                  <a:lnTo>
                    <a:pt x="250377" y="258383"/>
                  </a:lnTo>
                  <a:lnTo>
                    <a:pt x="243406" y="266207"/>
                  </a:lnTo>
                  <a:lnTo>
                    <a:pt x="235600" y="272986"/>
                  </a:lnTo>
                  <a:lnTo>
                    <a:pt x="226900" y="278710"/>
                  </a:lnTo>
                  <a:lnTo>
                    <a:pt x="217150" y="283265"/>
                  </a:lnTo>
                  <a:lnTo>
                    <a:pt x="206360" y="286702"/>
                  </a:lnTo>
                  <a:lnTo>
                    <a:pt x="194520" y="289197"/>
                  </a:lnTo>
                  <a:lnTo>
                    <a:pt x="181516" y="290964"/>
                  </a:lnTo>
                  <a:lnTo>
                    <a:pt x="167401" y="292188"/>
                  </a:lnTo>
                  <a:lnTo>
                    <a:pt x="152516" y="292859"/>
                  </a:lnTo>
                  <a:lnTo>
                    <a:pt x="137380" y="292786"/>
                  </a:lnTo>
                  <a:lnTo>
                    <a:pt x="122316" y="291922"/>
                  </a:lnTo>
                  <a:lnTo>
                    <a:pt x="107609" y="290360"/>
                  </a:lnTo>
                  <a:lnTo>
                    <a:pt x="93580" y="288240"/>
                  </a:lnTo>
                  <a:lnTo>
                    <a:pt x="80330" y="285702"/>
                  </a:lnTo>
                  <a:lnTo>
                    <a:pt x="67789" y="282863"/>
                  </a:lnTo>
                  <a:lnTo>
                    <a:pt x="55819" y="279812"/>
                  </a:lnTo>
                  <a:lnTo>
                    <a:pt x="44294" y="276618"/>
                  </a:lnTo>
                  <a:lnTo>
                    <a:pt x="33547" y="273479"/>
                  </a:lnTo>
                  <a:lnTo>
                    <a:pt x="23318" y="270419"/>
                  </a:lnTo>
                  <a:lnTo>
                    <a:pt x="12705" y="267169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769409" y="134084"/>
            <a:ext cx="400084" cy="673634"/>
            <a:chOff x="4769409" y="134084"/>
            <a:chExt cx="400084" cy="673634"/>
          </a:xfrm>
        </p:grpSpPr>
        <p:sp>
          <p:nvSpPr>
            <p:cNvPr id="6" name="Freeform 5"/>
            <p:cNvSpPr/>
            <p:nvPr/>
          </p:nvSpPr>
          <p:spPr>
            <a:xfrm>
              <a:off x="4871430" y="134084"/>
              <a:ext cx="234892" cy="297626"/>
            </a:xfrm>
            <a:custGeom>
              <a:avLst/>
              <a:gdLst/>
              <a:ahLst/>
              <a:cxnLst/>
              <a:rect l="0" t="0" r="0" b="0"/>
              <a:pathLst>
                <a:path w="234892" h="297626">
                  <a:moveTo>
                    <a:pt x="76964" y="23843"/>
                  </a:moveTo>
                  <a:lnTo>
                    <a:pt x="71163" y="29778"/>
                  </a:lnTo>
                  <a:lnTo>
                    <a:pt x="66239" y="35982"/>
                  </a:lnTo>
                  <a:lnTo>
                    <a:pt x="61732" y="43078"/>
                  </a:lnTo>
                  <a:lnTo>
                    <a:pt x="57338" y="51018"/>
                  </a:lnTo>
                  <a:lnTo>
                    <a:pt x="52676" y="59665"/>
                  </a:lnTo>
                  <a:lnTo>
                    <a:pt x="47581" y="68784"/>
                  </a:lnTo>
                  <a:lnTo>
                    <a:pt x="42746" y="75586"/>
                  </a:lnTo>
                  <a:lnTo>
                    <a:pt x="39620" y="76844"/>
                  </a:lnTo>
                  <a:lnTo>
                    <a:pt x="38699" y="73778"/>
                  </a:lnTo>
                  <a:lnTo>
                    <a:pt x="39617" y="67957"/>
                  </a:lnTo>
                  <a:lnTo>
                    <a:pt x="42077" y="60421"/>
                  </a:lnTo>
                  <a:lnTo>
                    <a:pt x="45789" y="51817"/>
                  </a:lnTo>
                  <a:lnTo>
                    <a:pt x="50467" y="42703"/>
                  </a:lnTo>
                  <a:lnTo>
                    <a:pt x="55857" y="33633"/>
                  </a:lnTo>
                  <a:lnTo>
                    <a:pt x="61765" y="24897"/>
                  </a:lnTo>
                  <a:lnTo>
                    <a:pt x="68366" y="16889"/>
                  </a:lnTo>
                  <a:lnTo>
                    <a:pt x="76164" y="10184"/>
                  </a:lnTo>
                  <a:lnTo>
                    <a:pt x="85332" y="4980"/>
                  </a:lnTo>
                  <a:lnTo>
                    <a:pt x="95422" y="1467"/>
                  </a:lnTo>
                  <a:lnTo>
                    <a:pt x="105580" y="0"/>
                  </a:lnTo>
                  <a:lnTo>
                    <a:pt x="115294" y="573"/>
                  </a:lnTo>
                  <a:lnTo>
                    <a:pt x="124255" y="3058"/>
                  </a:lnTo>
                  <a:lnTo>
                    <a:pt x="132194" y="7384"/>
                  </a:lnTo>
                  <a:lnTo>
                    <a:pt x="139080" y="13332"/>
                  </a:lnTo>
                  <a:lnTo>
                    <a:pt x="144890" y="20747"/>
                  </a:lnTo>
                  <a:lnTo>
                    <a:pt x="149509" y="29618"/>
                  </a:lnTo>
                  <a:lnTo>
                    <a:pt x="152992" y="39805"/>
                  </a:lnTo>
                  <a:lnTo>
                    <a:pt x="155520" y="51068"/>
                  </a:lnTo>
                  <a:lnTo>
                    <a:pt x="157309" y="63152"/>
                  </a:lnTo>
                  <a:lnTo>
                    <a:pt x="158554" y="75836"/>
                  </a:lnTo>
                  <a:lnTo>
                    <a:pt x="159408" y="88945"/>
                  </a:lnTo>
                  <a:lnTo>
                    <a:pt x="159991" y="102352"/>
                  </a:lnTo>
                  <a:lnTo>
                    <a:pt x="160380" y="115958"/>
                  </a:lnTo>
                  <a:lnTo>
                    <a:pt x="160474" y="129535"/>
                  </a:lnTo>
                  <a:lnTo>
                    <a:pt x="160004" y="142731"/>
                  </a:lnTo>
                  <a:lnTo>
                    <a:pt x="158871" y="155386"/>
                  </a:lnTo>
                  <a:lnTo>
                    <a:pt x="157125" y="167512"/>
                  </a:lnTo>
                  <a:lnTo>
                    <a:pt x="154883" y="179196"/>
                  </a:lnTo>
                  <a:lnTo>
                    <a:pt x="152258" y="190539"/>
                  </a:lnTo>
                  <a:lnTo>
                    <a:pt x="149191" y="201633"/>
                  </a:lnTo>
                  <a:lnTo>
                    <a:pt x="145454" y="212549"/>
                  </a:lnTo>
                  <a:lnTo>
                    <a:pt x="140978" y="223337"/>
                  </a:lnTo>
                  <a:lnTo>
                    <a:pt x="135835" y="233871"/>
                  </a:lnTo>
                  <a:lnTo>
                    <a:pt x="130160" y="243871"/>
                  </a:lnTo>
                  <a:lnTo>
                    <a:pt x="124077" y="253223"/>
                  </a:lnTo>
                  <a:lnTo>
                    <a:pt x="117535" y="261807"/>
                  </a:lnTo>
                  <a:lnTo>
                    <a:pt x="110312" y="269427"/>
                  </a:lnTo>
                  <a:lnTo>
                    <a:pt x="102341" y="276071"/>
                  </a:lnTo>
                  <a:lnTo>
                    <a:pt x="93701" y="281872"/>
                  </a:lnTo>
                  <a:lnTo>
                    <a:pt x="84523" y="287010"/>
                  </a:lnTo>
                  <a:lnTo>
                    <a:pt x="74944" y="291642"/>
                  </a:lnTo>
                  <a:lnTo>
                    <a:pt x="65241" y="295415"/>
                  </a:lnTo>
                  <a:lnTo>
                    <a:pt x="55807" y="297513"/>
                  </a:lnTo>
                  <a:lnTo>
                    <a:pt x="46835" y="297625"/>
                  </a:lnTo>
                  <a:lnTo>
                    <a:pt x="38336" y="295902"/>
                  </a:lnTo>
                  <a:lnTo>
                    <a:pt x="30242" y="292686"/>
                  </a:lnTo>
                  <a:lnTo>
                    <a:pt x="22472" y="288329"/>
                  </a:lnTo>
                  <a:lnTo>
                    <a:pt x="15269" y="282811"/>
                  </a:lnTo>
                  <a:lnTo>
                    <a:pt x="9184" y="275760"/>
                  </a:lnTo>
                  <a:lnTo>
                    <a:pt x="4432" y="267103"/>
                  </a:lnTo>
                  <a:lnTo>
                    <a:pt x="1242" y="257359"/>
                  </a:lnTo>
                  <a:lnTo>
                    <a:pt x="0" y="247435"/>
                  </a:lnTo>
                  <a:lnTo>
                    <a:pt x="728" y="237887"/>
                  </a:lnTo>
                  <a:lnTo>
                    <a:pt x="3318" y="229377"/>
                  </a:lnTo>
                  <a:lnTo>
                    <a:pt x="7715" y="222805"/>
                  </a:lnTo>
                  <a:lnTo>
                    <a:pt x="13707" y="218468"/>
                  </a:lnTo>
                  <a:lnTo>
                    <a:pt x="20981" y="216169"/>
                  </a:lnTo>
                  <a:lnTo>
                    <a:pt x="29225" y="215515"/>
                  </a:lnTo>
                  <a:lnTo>
                    <a:pt x="38170" y="216110"/>
                  </a:lnTo>
                  <a:lnTo>
                    <a:pt x="47444" y="217775"/>
                  </a:lnTo>
                  <a:lnTo>
                    <a:pt x="56590" y="220553"/>
                  </a:lnTo>
                  <a:lnTo>
                    <a:pt x="65369" y="224378"/>
                  </a:lnTo>
                  <a:lnTo>
                    <a:pt x="73737" y="229080"/>
                  </a:lnTo>
                  <a:lnTo>
                    <a:pt x="81744" y="234460"/>
                  </a:lnTo>
                  <a:lnTo>
                    <a:pt x="89472" y="240334"/>
                  </a:lnTo>
                  <a:lnTo>
                    <a:pt x="97153" y="246398"/>
                  </a:lnTo>
                  <a:lnTo>
                    <a:pt x="105159" y="252235"/>
                  </a:lnTo>
                  <a:lnTo>
                    <a:pt x="113661" y="257639"/>
                  </a:lnTo>
                  <a:lnTo>
                    <a:pt x="122662" y="262589"/>
                  </a:lnTo>
                  <a:lnTo>
                    <a:pt x="132083" y="267148"/>
                  </a:lnTo>
                  <a:lnTo>
                    <a:pt x="141834" y="271396"/>
                  </a:lnTo>
                  <a:lnTo>
                    <a:pt x="151991" y="275251"/>
                  </a:lnTo>
                  <a:lnTo>
                    <a:pt x="162795" y="278468"/>
                  </a:lnTo>
                  <a:lnTo>
                    <a:pt x="174308" y="280967"/>
                  </a:lnTo>
                  <a:lnTo>
                    <a:pt x="186046" y="282819"/>
                  </a:lnTo>
                  <a:lnTo>
                    <a:pt x="198314" y="284346"/>
                  </a:lnTo>
                  <a:lnTo>
                    <a:pt x="213309" y="285681"/>
                  </a:lnTo>
                  <a:lnTo>
                    <a:pt x="234891" y="2870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69409" y="463253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31586"/>
                  </a:moveTo>
                  <a:lnTo>
                    <a:pt x="388348" y="31586"/>
                  </a:lnTo>
                  <a:lnTo>
                    <a:pt x="377219" y="31586"/>
                  </a:lnTo>
                  <a:lnTo>
                    <a:pt x="365620" y="31586"/>
                  </a:lnTo>
                  <a:lnTo>
                    <a:pt x="353460" y="31586"/>
                  </a:lnTo>
                  <a:lnTo>
                    <a:pt x="340800" y="31586"/>
                  </a:lnTo>
                  <a:lnTo>
                    <a:pt x="327739" y="31586"/>
                  </a:lnTo>
                  <a:lnTo>
                    <a:pt x="314214" y="31586"/>
                  </a:lnTo>
                  <a:lnTo>
                    <a:pt x="300000" y="31586"/>
                  </a:lnTo>
                  <a:lnTo>
                    <a:pt x="285041" y="31581"/>
                  </a:lnTo>
                  <a:lnTo>
                    <a:pt x="269743" y="31409"/>
                  </a:lnTo>
                  <a:lnTo>
                    <a:pt x="254852" y="30760"/>
                  </a:lnTo>
                  <a:lnTo>
                    <a:pt x="240760" y="29507"/>
                  </a:lnTo>
                  <a:lnTo>
                    <a:pt x="227348" y="27681"/>
                  </a:lnTo>
                  <a:lnTo>
                    <a:pt x="214196" y="25385"/>
                  </a:lnTo>
                  <a:lnTo>
                    <a:pt x="201012" y="22734"/>
                  </a:lnTo>
                  <a:lnTo>
                    <a:pt x="187682" y="19988"/>
                  </a:lnTo>
                  <a:lnTo>
                    <a:pt x="174185" y="17532"/>
                  </a:lnTo>
                  <a:lnTo>
                    <a:pt x="160543" y="15551"/>
                  </a:lnTo>
                  <a:lnTo>
                    <a:pt x="146786" y="14053"/>
                  </a:lnTo>
                  <a:lnTo>
                    <a:pt x="132944" y="12966"/>
                  </a:lnTo>
                  <a:lnTo>
                    <a:pt x="119046" y="12192"/>
                  </a:lnTo>
                  <a:lnTo>
                    <a:pt x="105272" y="11484"/>
                  </a:lnTo>
                  <a:lnTo>
                    <a:pt x="91945" y="10469"/>
                  </a:lnTo>
                  <a:lnTo>
                    <a:pt x="79203" y="8970"/>
                  </a:lnTo>
                  <a:lnTo>
                    <a:pt x="66891" y="7139"/>
                  </a:lnTo>
                  <a:lnTo>
                    <a:pt x="53136" y="5180"/>
                  </a:lnTo>
                  <a:lnTo>
                    <a:pt x="33376" y="29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98467" y="508482"/>
              <a:ext cx="165741" cy="299236"/>
            </a:xfrm>
            <a:custGeom>
              <a:avLst/>
              <a:gdLst/>
              <a:ahLst/>
              <a:cxnLst/>
              <a:rect l="0" t="0" r="0" b="0"/>
              <a:pathLst>
                <a:path w="165741" h="299236">
                  <a:moveTo>
                    <a:pt x="165740" y="70585"/>
                  </a:moveTo>
                  <a:lnTo>
                    <a:pt x="157073" y="76586"/>
                  </a:lnTo>
                  <a:lnTo>
                    <a:pt x="150006" y="83431"/>
                  </a:lnTo>
                  <a:lnTo>
                    <a:pt x="143896" y="91814"/>
                  </a:lnTo>
                  <a:lnTo>
                    <a:pt x="138322" y="101269"/>
                  </a:lnTo>
                  <a:lnTo>
                    <a:pt x="132811" y="110935"/>
                  </a:lnTo>
                  <a:lnTo>
                    <a:pt x="127100" y="120294"/>
                  </a:lnTo>
                  <a:lnTo>
                    <a:pt x="121108" y="129339"/>
                  </a:lnTo>
                  <a:lnTo>
                    <a:pt x="114851" y="138391"/>
                  </a:lnTo>
                  <a:lnTo>
                    <a:pt x="108384" y="147661"/>
                  </a:lnTo>
                  <a:lnTo>
                    <a:pt x="101922" y="157207"/>
                  </a:lnTo>
                  <a:lnTo>
                    <a:pt x="95817" y="167009"/>
                  </a:lnTo>
                  <a:lnTo>
                    <a:pt x="90228" y="177016"/>
                  </a:lnTo>
                  <a:lnTo>
                    <a:pt x="84985" y="187180"/>
                  </a:lnTo>
                  <a:lnTo>
                    <a:pt x="79698" y="197456"/>
                  </a:lnTo>
                  <a:lnTo>
                    <a:pt x="74143" y="207813"/>
                  </a:lnTo>
                  <a:lnTo>
                    <a:pt x="68427" y="218224"/>
                  </a:lnTo>
                  <a:lnTo>
                    <a:pt x="62890" y="228673"/>
                  </a:lnTo>
                  <a:lnTo>
                    <a:pt x="57723" y="239153"/>
                  </a:lnTo>
                  <a:lnTo>
                    <a:pt x="53119" y="249819"/>
                  </a:lnTo>
                  <a:lnTo>
                    <a:pt x="49332" y="260972"/>
                  </a:lnTo>
                  <a:lnTo>
                    <a:pt x="46432" y="272710"/>
                  </a:lnTo>
                  <a:lnTo>
                    <a:pt x="44836" y="284012"/>
                  </a:lnTo>
                  <a:lnTo>
                    <a:pt x="46250" y="292779"/>
                  </a:lnTo>
                  <a:lnTo>
                    <a:pt x="51293" y="297816"/>
                  </a:lnTo>
                  <a:lnTo>
                    <a:pt x="58237" y="299235"/>
                  </a:lnTo>
                  <a:lnTo>
                    <a:pt x="66241" y="297907"/>
                  </a:lnTo>
                  <a:lnTo>
                    <a:pt x="74976" y="294682"/>
                  </a:lnTo>
                  <a:lnTo>
                    <a:pt x="84243" y="290185"/>
                  </a:lnTo>
                  <a:lnTo>
                    <a:pt x="93892" y="284842"/>
                  </a:lnTo>
                  <a:lnTo>
                    <a:pt x="103647" y="278937"/>
                  </a:lnTo>
                  <a:lnTo>
                    <a:pt x="113117" y="272659"/>
                  </a:lnTo>
                  <a:lnTo>
                    <a:pt x="122110" y="266128"/>
                  </a:lnTo>
                  <a:lnTo>
                    <a:pt x="130453" y="259265"/>
                  </a:lnTo>
                  <a:lnTo>
                    <a:pt x="137911" y="251816"/>
                  </a:lnTo>
                  <a:lnTo>
                    <a:pt x="144432" y="243694"/>
                  </a:lnTo>
                  <a:lnTo>
                    <a:pt x="149642" y="235120"/>
                  </a:lnTo>
                  <a:lnTo>
                    <a:pt x="152787" y="226517"/>
                  </a:lnTo>
                  <a:lnTo>
                    <a:pt x="153640" y="218134"/>
                  </a:lnTo>
                  <a:lnTo>
                    <a:pt x="152434" y="209878"/>
                  </a:lnTo>
                  <a:lnTo>
                    <a:pt x="149572" y="201422"/>
                  </a:lnTo>
                  <a:lnTo>
                    <a:pt x="145466" y="192589"/>
                  </a:lnTo>
                  <a:lnTo>
                    <a:pt x="140458" y="183521"/>
                  </a:lnTo>
                  <a:lnTo>
                    <a:pt x="134814" y="174580"/>
                  </a:lnTo>
                  <a:lnTo>
                    <a:pt x="128724" y="165971"/>
                  </a:lnTo>
                  <a:lnTo>
                    <a:pt x="122163" y="157732"/>
                  </a:lnTo>
                  <a:lnTo>
                    <a:pt x="114920" y="149819"/>
                  </a:lnTo>
                  <a:lnTo>
                    <a:pt x="106933" y="142164"/>
                  </a:lnTo>
                  <a:lnTo>
                    <a:pt x="98280" y="134701"/>
                  </a:lnTo>
                  <a:lnTo>
                    <a:pt x="89092" y="127376"/>
                  </a:lnTo>
                  <a:lnTo>
                    <a:pt x="79507" y="120149"/>
                  </a:lnTo>
                  <a:lnTo>
                    <a:pt x="69800" y="112988"/>
                  </a:lnTo>
                  <a:lnTo>
                    <a:pt x="60362" y="105874"/>
                  </a:lnTo>
                  <a:lnTo>
                    <a:pt x="51388" y="98791"/>
                  </a:lnTo>
                  <a:lnTo>
                    <a:pt x="42889" y="91729"/>
                  </a:lnTo>
                  <a:lnTo>
                    <a:pt x="34794" y="84681"/>
                  </a:lnTo>
                  <a:lnTo>
                    <a:pt x="27017" y="77638"/>
                  </a:lnTo>
                  <a:lnTo>
                    <a:pt x="19641" y="70433"/>
                  </a:lnTo>
                  <a:lnTo>
                    <a:pt x="12906" y="62757"/>
                  </a:lnTo>
                  <a:lnTo>
                    <a:pt x="6911" y="54484"/>
                  </a:lnTo>
                  <a:lnTo>
                    <a:pt x="2242" y="45808"/>
                  </a:lnTo>
                  <a:lnTo>
                    <a:pt x="0" y="37139"/>
                  </a:lnTo>
                  <a:lnTo>
                    <a:pt x="583" y="28724"/>
                  </a:lnTo>
                  <a:lnTo>
                    <a:pt x="4078" y="20957"/>
                  </a:lnTo>
                  <a:lnTo>
                    <a:pt x="10612" y="14426"/>
                  </a:lnTo>
                  <a:lnTo>
                    <a:pt x="19930" y="9335"/>
                  </a:lnTo>
                  <a:lnTo>
                    <a:pt x="31371" y="5562"/>
                  </a:lnTo>
                  <a:lnTo>
                    <a:pt x="44088" y="2856"/>
                  </a:lnTo>
                  <a:lnTo>
                    <a:pt x="57478" y="967"/>
                  </a:lnTo>
                  <a:lnTo>
                    <a:pt x="71039" y="0"/>
                  </a:lnTo>
                  <a:lnTo>
                    <a:pt x="84289" y="399"/>
                  </a:lnTo>
                  <a:lnTo>
                    <a:pt x="97003" y="2296"/>
                  </a:lnTo>
                  <a:lnTo>
                    <a:pt x="108913" y="5609"/>
                  </a:lnTo>
                  <a:lnTo>
                    <a:pt x="120875" y="10743"/>
                  </a:lnTo>
                  <a:lnTo>
                    <a:pt x="135055" y="20385"/>
                  </a:lnTo>
                  <a:lnTo>
                    <a:pt x="155212" y="38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36870" y="1368704"/>
            <a:ext cx="5738032" cy="431772"/>
            <a:chOff x="136870" y="1368704"/>
            <a:chExt cx="5738032" cy="431772"/>
          </a:xfrm>
        </p:grpSpPr>
        <p:sp>
          <p:nvSpPr>
            <p:cNvPr id="10" name="Freeform 9"/>
            <p:cNvSpPr/>
            <p:nvPr/>
          </p:nvSpPr>
          <p:spPr>
            <a:xfrm>
              <a:off x="379025" y="142134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652" y="8935"/>
                  </a:lnTo>
                  <a:lnTo>
                    <a:pt x="25870" y="18562"/>
                  </a:lnTo>
                  <a:lnTo>
                    <a:pt x="22975" y="29859"/>
                  </a:lnTo>
                  <a:lnTo>
                    <a:pt x="20107" y="42872"/>
                  </a:lnTo>
                  <a:lnTo>
                    <a:pt x="17591" y="57648"/>
                  </a:lnTo>
                  <a:lnTo>
                    <a:pt x="15580" y="74031"/>
                  </a:lnTo>
                  <a:lnTo>
                    <a:pt x="14068" y="91890"/>
                  </a:lnTo>
                  <a:lnTo>
                    <a:pt x="12973" y="111223"/>
                  </a:lnTo>
                  <a:lnTo>
                    <a:pt x="12200" y="131881"/>
                  </a:lnTo>
                  <a:lnTo>
                    <a:pt x="11664" y="153291"/>
                  </a:lnTo>
                  <a:lnTo>
                    <a:pt x="11296" y="174582"/>
                  </a:lnTo>
                  <a:lnTo>
                    <a:pt x="11040" y="195265"/>
                  </a:lnTo>
                  <a:lnTo>
                    <a:pt x="10698" y="215068"/>
                  </a:lnTo>
                  <a:lnTo>
                    <a:pt x="9935" y="233753"/>
                  </a:lnTo>
                  <a:lnTo>
                    <a:pt x="8610" y="251322"/>
                  </a:lnTo>
                  <a:lnTo>
                    <a:pt x="6906" y="267934"/>
                  </a:lnTo>
                  <a:lnTo>
                    <a:pt x="5223" y="283800"/>
                  </a:lnTo>
                  <a:lnTo>
                    <a:pt x="3797" y="299092"/>
                  </a:lnTo>
                  <a:lnTo>
                    <a:pt x="2686" y="313365"/>
                  </a:lnTo>
                  <a:lnTo>
                    <a:pt x="1746" y="326958"/>
                  </a:lnTo>
                  <a:lnTo>
                    <a:pt x="898" y="34107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6870" y="1379233"/>
              <a:ext cx="473783" cy="126343"/>
            </a:xfrm>
            <a:custGeom>
              <a:avLst/>
              <a:gdLst/>
              <a:ahLst/>
              <a:cxnLst/>
              <a:rect l="0" t="0" r="0" b="0"/>
              <a:pathLst>
                <a:path w="473783" h="126343">
                  <a:moveTo>
                    <a:pt x="473782" y="0"/>
                  </a:moveTo>
                  <a:lnTo>
                    <a:pt x="462047" y="67"/>
                  </a:lnTo>
                  <a:lnTo>
                    <a:pt x="450918" y="707"/>
                  </a:lnTo>
                  <a:lnTo>
                    <a:pt x="439325" y="2004"/>
                  </a:lnTo>
                  <a:lnTo>
                    <a:pt x="427336" y="3863"/>
                  </a:lnTo>
                  <a:lnTo>
                    <a:pt x="415325" y="6180"/>
                  </a:lnTo>
                  <a:lnTo>
                    <a:pt x="403522" y="8846"/>
                  </a:lnTo>
                  <a:lnTo>
                    <a:pt x="391995" y="11770"/>
                  </a:lnTo>
                  <a:lnTo>
                    <a:pt x="380727" y="14877"/>
                  </a:lnTo>
                  <a:lnTo>
                    <a:pt x="369668" y="18113"/>
                  </a:lnTo>
                  <a:lnTo>
                    <a:pt x="358767" y="21436"/>
                  </a:lnTo>
                  <a:lnTo>
                    <a:pt x="347981" y="24821"/>
                  </a:lnTo>
                  <a:lnTo>
                    <a:pt x="337263" y="28246"/>
                  </a:lnTo>
                  <a:lnTo>
                    <a:pt x="326097" y="31699"/>
                  </a:lnTo>
                  <a:lnTo>
                    <a:pt x="313542" y="35171"/>
                  </a:lnTo>
                  <a:lnTo>
                    <a:pt x="299213" y="38655"/>
                  </a:lnTo>
                  <a:lnTo>
                    <a:pt x="283690" y="42148"/>
                  </a:lnTo>
                  <a:lnTo>
                    <a:pt x="268193" y="45646"/>
                  </a:lnTo>
                  <a:lnTo>
                    <a:pt x="253435" y="49148"/>
                  </a:lnTo>
                  <a:lnTo>
                    <a:pt x="239444" y="52652"/>
                  </a:lnTo>
                  <a:lnTo>
                    <a:pt x="225836" y="56158"/>
                  </a:lnTo>
                  <a:lnTo>
                    <a:pt x="212320" y="59666"/>
                  </a:lnTo>
                  <a:lnTo>
                    <a:pt x="198921" y="63174"/>
                  </a:lnTo>
                  <a:lnTo>
                    <a:pt x="185903" y="66682"/>
                  </a:lnTo>
                  <a:lnTo>
                    <a:pt x="173397" y="70191"/>
                  </a:lnTo>
                  <a:lnTo>
                    <a:pt x="161386" y="73700"/>
                  </a:lnTo>
                  <a:lnTo>
                    <a:pt x="149786" y="77209"/>
                  </a:lnTo>
                  <a:lnTo>
                    <a:pt x="138493" y="80719"/>
                  </a:lnTo>
                  <a:lnTo>
                    <a:pt x="127094" y="84228"/>
                  </a:lnTo>
                  <a:lnTo>
                    <a:pt x="114910" y="87737"/>
                  </a:lnTo>
                  <a:lnTo>
                    <a:pt x="101640" y="91251"/>
                  </a:lnTo>
                  <a:lnTo>
                    <a:pt x="87640" y="94934"/>
                  </a:lnTo>
                  <a:lnTo>
                    <a:pt x="73704" y="99091"/>
                  </a:lnTo>
                  <a:lnTo>
                    <a:pt x="60304" y="103845"/>
                  </a:lnTo>
                  <a:lnTo>
                    <a:pt x="47815" y="108855"/>
                  </a:lnTo>
                  <a:lnTo>
                    <a:pt x="35343" y="113907"/>
                  </a:lnTo>
                  <a:lnTo>
                    <a:pt x="20683" y="11944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1559" y="1658882"/>
              <a:ext cx="128641" cy="141594"/>
            </a:xfrm>
            <a:custGeom>
              <a:avLst/>
              <a:gdLst/>
              <a:ahLst/>
              <a:cxnLst/>
              <a:rect l="0" t="0" r="0" b="0"/>
              <a:pathLst>
                <a:path w="128641" h="141594">
                  <a:moveTo>
                    <a:pt x="44337" y="25677"/>
                  </a:moveTo>
                  <a:lnTo>
                    <a:pt x="35670" y="31612"/>
                  </a:lnTo>
                  <a:lnTo>
                    <a:pt x="28603" y="37816"/>
                  </a:lnTo>
                  <a:lnTo>
                    <a:pt x="22498" y="44912"/>
                  </a:lnTo>
                  <a:lnTo>
                    <a:pt x="17096" y="52852"/>
                  </a:lnTo>
                  <a:lnTo>
                    <a:pt x="12234" y="61499"/>
                  </a:lnTo>
                  <a:lnTo>
                    <a:pt x="7784" y="70694"/>
                  </a:lnTo>
                  <a:lnTo>
                    <a:pt x="3963" y="80293"/>
                  </a:lnTo>
                  <a:lnTo>
                    <a:pt x="1300" y="90183"/>
                  </a:lnTo>
                  <a:lnTo>
                    <a:pt x="0" y="100267"/>
                  </a:lnTo>
                  <a:lnTo>
                    <a:pt x="281" y="110154"/>
                  </a:lnTo>
                  <a:lnTo>
                    <a:pt x="2521" y="119187"/>
                  </a:lnTo>
                  <a:lnTo>
                    <a:pt x="6737" y="127066"/>
                  </a:lnTo>
                  <a:lnTo>
                    <a:pt x="12652" y="133508"/>
                  </a:lnTo>
                  <a:lnTo>
                    <a:pt x="19903" y="138087"/>
                  </a:lnTo>
                  <a:lnTo>
                    <a:pt x="28145" y="140752"/>
                  </a:lnTo>
                  <a:lnTo>
                    <a:pt x="37100" y="141593"/>
                  </a:lnTo>
                  <a:lnTo>
                    <a:pt x="46555" y="140653"/>
                  </a:lnTo>
                  <a:lnTo>
                    <a:pt x="56356" y="138136"/>
                  </a:lnTo>
                  <a:lnTo>
                    <a:pt x="66393" y="134348"/>
                  </a:lnTo>
                  <a:lnTo>
                    <a:pt x="76591" y="129598"/>
                  </a:lnTo>
                  <a:lnTo>
                    <a:pt x="86889" y="124143"/>
                  </a:lnTo>
                  <a:lnTo>
                    <a:pt x="96924" y="118026"/>
                  </a:lnTo>
                  <a:lnTo>
                    <a:pt x="106056" y="111089"/>
                  </a:lnTo>
                  <a:lnTo>
                    <a:pt x="114003" y="103310"/>
                  </a:lnTo>
                  <a:lnTo>
                    <a:pt x="120490" y="94798"/>
                  </a:lnTo>
                  <a:lnTo>
                    <a:pt x="125099" y="85705"/>
                  </a:lnTo>
                  <a:lnTo>
                    <a:pt x="127785" y="76185"/>
                  </a:lnTo>
                  <a:lnTo>
                    <a:pt x="128640" y="66520"/>
                  </a:lnTo>
                  <a:lnTo>
                    <a:pt x="127709" y="57112"/>
                  </a:lnTo>
                  <a:lnTo>
                    <a:pt x="125198" y="48157"/>
                  </a:lnTo>
                  <a:lnTo>
                    <a:pt x="121414" y="39670"/>
                  </a:lnTo>
                  <a:lnTo>
                    <a:pt x="116666" y="31584"/>
                  </a:lnTo>
                  <a:lnTo>
                    <a:pt x="111209" y="23818"/>
                  </a:lnTo>
                  <a:lnTo>
                    <a:pt x="104920" y="16619"/>
                  </a:lnTo>
                  <a:lnTo>
                    <a:pt x="97336" y="10535"/>
                  </a:lnTo>
                  <a:lnTo>
                    <a:pt x="88309" y="5781"/>
                  </a:lnTo>
                  <a:lnTo>
                    <a:pt x="78144" y="2419"/>
                  </a:lnTo>
                  <a:lnTo>
                    <a:pt x="67404" y="529"/>
                  </a:lnTo>
                  <a:lnTo>
                    <a:pt x="56485" y="0"/>
                  </a:lnTo>
                  <a:lnTo>
                    <a:pt x="45834" y="627"/>
                  </a:lnTo>
                  <a:lnTo>
                    <a:pt x="34878" y="2376"/>
                  </a:lnTo>
                  <a:lnTo>
                    <a:pt x="21543" y="6513"/>
                  </a:lnTo>
                  <a:lnTo>
                    <a:pt x="2223" y="15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96879" y="1375087"/>
              <a:ext cx="129671" cy="372644"/>
            </a:xfrm>
            <a:custGeom>
              <a:avLst/>
              <a:gdLst/>
              <a:ahLst/>
              <a:cxnLst/>
              <a:rect l="0" t="0" r="0" b="0"/>
              <a:pathLst>
                <a:path w="129671" h="372644">
                  <a:moveTo>
                    <a:pt x="34913" y="372643"/>
                  </a:moveTo>
                  <a:lnTo>
                    <a:pt x="32047" y="363775"/>
                  </a:lnTo>
                  <a:lnTo>
                    <a:pt x="29905" y="354788"/>
                  </a:lnTo>
                  <a:lnTo>
                    <a:pt x="28297" y="344793"/>
                  </a:lnTo>
                  <a:lnTo>
                    <a:pt x="26944" y="333812"/>
                  </a:lnTo>
                  <a:lnTo>
                    <a:pt x="25447" y="322001"/>
                  </a:lnTo>
                  <a:lnTo>
                    <a:pt x="23605" y="309542"/>
                  </a:lnTo>
                  <a:lnTo>
                    <a:pt x="21711" y="296604"/>
                  </a:lnTo>
                  <a:lnTo>
                    <a:pt x="20427" y="283323"/>
                  </a:lnTo>
                  <a:lnTo>
                    <a:pt x="20075" y="269802"/>
                  </a:lnTo>
                  <a:lnTo>
                    <a:pt x="20331" y="256113"/>
                  </a:lnTo>
                  <a:lnTo>
                    <a:pt x="20435" y="242311"/>
                  </a:lnTo>
                  <a:lnTo>
                    <a:pt x="19951" y="228428"/>
                  </a:lnTo>
                  <a:lnTo>
                    <a:pt x="18947" y="214323"/>
                  </a:lnTo>
                  <a:lnTo>
                    <a:pt x="17801" y="199708"/>
                  </a:lnTo>
                  <a:lnTo>
                    <a:pt x="16762" y="184469"/>
                  </a:lnTo>
                  <a:lnTo>
                    <a:pt x="15760" y="168811"/>
                  </a:lnTo>
                  <a:lnTo>
                    <a:pt x="14488" y="153146"/>
                  </a:lnTo>
                  <a:lnTo>
                    <a:pt x="12783" y="137724"/>
                  </a:lnTo>
                  <a:lnTo>
                    <a:pt x="10639" y="122775"/>
                  </a:lnTo>
                  <a:lnTo>
                    <a:pt x="8122" y="108584"/>
                  </a:lnTo>
                  <a:lnTo>
                    <a:pt x="5324" y="95225"/>
                  </a:lnTo>
                  <a:lnTo>
                    <a:pt x="2648" y="82611"/>
                  </a:lnTo>
                  <a:lnTo>
                    <a:pt x="770" y="70592"/>
                  </a:lnTo>
                  <a:lnTo>
                    <a:pt x="0" y="59024"/>
                  </a:lnTo>
                  <a:lnTo>
                    <a:pt x="469" y="47949"/>
                  </a:lnTo>
                  <a:lnTo>
                    <a:pt x="2306" y="37576"/>
                  </a:lnTo>
                  <a:lnTo>
                    <a:pt x="5441" y="27976"/>
                  </a:lnTo>
                  <a:lnTo>
                    <a:pt x="9986" y="19393"/>
                  </a:lnTo>
                  <a:lnTo>
                    <a:pt x="16310" y="12306"/>
                  </a:lnTo>
                  <a:lnTo>
                    <a:pt x="24452" y="6843"/>
                  </a:lnTo>
                  <a:lnTo>
                    <a:pt x="34173" y="2988"/>
                  </a:lnTo>
                  <a:lnTo>
                    <a:pt x="45138" y="760"/>
                  </a:lnTo>
                  <a:lnTo>
                    <a:pt x="57022" y="0"/>
                  </a:lnTo>
                  <a:lnTo>
                    <a:pt x="69341" y="471"/>
                  </a:lnTo>
                  <a:lnTo>
                    <a:pt x="82873" y="2098"/>
                  </a:lnTo>
                  <a:lnTo>
                    <a:pt x="101036" y="6135"/>
                  </a:lnTo>
                  <a:lnTo>
                    <a:pt x="129670" y="14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58093" y="158980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135" y="2867"/>
                  </a:lnTo>
                  <a:lnTo>
                    <a:pt x="114006" y="5008"/>
                  </a:lnTo>
                  <a:lnTo>
                    <a:pt x="102408" y="6616"/>
                  </a:lnTo>
                  <a:lnTo>
                    <a:pt x="90247" y="7969"/>
                  </a:lnTo>
                  <a:lnTo>
                    <a:pt x="77587" y="9466"/>
                  </a:lnTo>
                  <a:lnTo>
                    <a:pt x="64544" y="11313"/>
                  </a:lnTo>
                  <a:lnTo>
                    <a:pt x="51634" y="13389"/>
                  </a:lnTo>
                  <a:lnTo>
                    <a:pt x="38382" y="15545"/>
                  </a:lnTo>
                  <a:lnTo>
                    <a:pt x="22506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158134" y="1631917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58"/>
                  </a:lnTo>
                  <a:lnTo>
                    <a:pt x="3864" y="42760"/>
                  </a:lnTo>
                  <a:lnTo>
                    <a:pt x="6180" y="53103"/>
                  </a:lnTo>
                  <a:lnTo>
                    <a:pt x="8842" y="63484"/>
                  </a:lnTo>
                  <a:lnTo>
                    <a:pt x="11604" y="73632"/>
                  </a:lnTo>
                  <a:lnTo>
                    <a:pt x="14362" y="84126"/>
                  </a:lnTo>
                  <a:lnTo>
                    <a:pt x="17356" y="9700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68663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73948" y="1610338"/>
              <a:ext cx="115814" cy="97714"/>
            </a:xfrm>
            <a:custGeom>
              <a:avLst/>
              <a:gdLst/>
              <a:ahLst/>
              <a:cxnLst/>
              <a:rect l="0" t="0" r="0" b="0"/>
              <a:pathLst>
                <a:path w="115814" h="97714">
                  <a:moveTo>
                    <a:pt x="0" y="53164"/>
                  </a:moveTo>
                  <a:lnTo>
                    <a:pt x="2866" y="64899"/>
                  </a:lnTo>
                  <a:lnTo>
                    <a:pt x="5009" y="76028"/>
                  </a:lnTo>
                  <a:lnTo>
                    <a:pt x="6610" y="87528"/>
                  </a:lnTo>
                  <a:lnTo>
                    <a:pt x="7713" y="96057"/>
                  </a:lnTo>
                  <a:lnTo>
                    <a:pt x="8094" y="97713"/>
                  </a:lnTo>
                  <a:lnTo>
                    <a:pt x="7519" y="94414"/>
                  </a:lnTo>
                  <a:lnTo>
                    <a:pt x="6261" y="88027"/>
                  </a:lnTo>
                  <a:lnTo>
                    <a:pt x="4838" y="79466"/>
                  </a:lnTo>
                  <a:lnTo>
                    <a:pt x="3568" y="69303"/>
                  </a:lnTo>
                  <a:lnTo>
                    <a:pt x="2721" y="58133"/>
                  </a:lnTo>
                  <a:lnTo>
                    <a:pt x="2605" y="46598"/>
                  </a:lnTo>
                  <a:lnTo>
                    <a:pt x="3320" y="35092"/>
                  </a:lnTo>
                  <a:lnTo>
                    <a:pt x="5275" y="24257"/>
                  </a:lnTo>
                  <a:lnTo>
                    <a:pt x="9247" y="15040"/>
                  </a:lnTo>
                  <a:lnTo>
                    <a:pt x="15469" y="7816"/>
                  </a:lnTo>
                  <a:lnTo>
                    <a:pt x="23392" y="2780"/>
                  </a:lnTo>
                  <a:lnTo>
                    <a:pt x="32005" y="208"/>
                  </a:lnTo>
                  <a:lnTo>
                    <a:pt x="40643" y="0"/>
                  </a:lnTo>
                  <a:lnTo>
                    <a:pt x="49032" y="1943"/>
                  </a:lnTo>
                  <a:lnTo>
                    <a:pt x="57110" y="5896"/>
                  </a:lnTo>
                  <a:lnTo>
                    <a:pt x="64904" y="11586"/>
                  </a:lnTo>
                  <a:lnTo>
                    <a:pt x="72306" y="18656"/>
                  </a:lnTo>
                  <a:lnTo>
                    <a:pt x="79065" y="26763"/>
                  </a:lnTo>
                  <a:lnTo>
                    <a:pt x="85098" y="35615"/>
                  </a:lnTo>
                  <a:lnTo>
                    <a:pt x="90519" y="44920"/>
                  </a:lnTo>
                  <a:lnTo>
                    <a:pt x="96188" y="55495"/>
                  </a:lnTo>
                  <a:lnTo>
                    <a:pt x="103719" y="70502"/>
                  </a:lnTo>
                  <a:lnTo>
                    <a:pt x="115813" y="95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71686" y="1393260"/>
              <a:ext cx="107589" cy="370462"/>
            </a:xfrm>
            <a:custGeom>
              <a:avLst/>
              <a:gdLst/>
              <a:ahLst/>
              <a:cxnLst/>
              <a:rect l="0" t="0" r="0" b="0"/>
              <a:pathLst>
                <a:path w="107589" h="370462">
                  <a:moveTo>
                    <a:pt x="76003" y="270242"/>
                  </a:moveTo>
                  <a:lnTo>
                    <a:pt x="72935" y="258708"/>
                  </a:lnTo>
                  <a:lnTo>
                    <a:pt x="68872" y="249500"/>
                  </a:lnTo>
                  <a:lnTo>
                    <a:pt x="63384" y="241805"/>
                  </a:lnTo>
                  <a:lnTo>
                    <a:pt x="56797" y="235741"/>
                  </a:lnTo>
                  <a:lnTo>
                    <a:pt x="49648" y="231976"/>
                  </a:lnTo>
                  <a:lnTo>
                    <a:pt x="42308" y="230683"/>
                  </a:lnTo>
                  <a:lnTo>
                    <a:pt x="35121" y="231752"/>
                  </a:lnTo>
                  <a:lnTo>
                    <a:pt x="28461" y="235046"/>
                  </a:lnTo>
                  <a:lnTo>
                    <a:pt x="22470" y="240263"/>
                  </a:lnTo>
                  <a:lnTo>
                    <a:pt x="17112" y="247169"/>
                  </a:lnTo>
                  <a:lnTo>
                    <a:pt x="12271" y="255690"/>
                  </a:lnTo>
                  <a:lnTo>
                    <a:pt x="7835" y="265635"/>
                  </a:lnTo>
                  <a:lnTo>
                    <a:pt x="4024" y="276563"/>
                  </a:lnTo>
                  <a:lnTo>
                    <a:pt x="1367" y="287890"/>
                  </a:lnTo>
                  <a:lnTo>
                    <a:pt x="62" y="299247"/>
                  </a:lnTo>
                  <a:lnTo>
                    <a:pt x="0" y="310482"/>
                  </a:lnTo>
                  <a:lnTo>
                    <a:pt x="946" y="321559"/>
                  </a:lnTo>
                  <a:lnTo>
                    <a:pt x="2665" y="332483"/>
                  </a:lnTo>
                  <a:lnTo>
                    <a:pt x="5276" y="342954"/>
                  </a:lnTo>
                  <a:lnTo>
                    <a:pt x="9231" y="352388"/>
                  </a:lnTo>
                  <a:lnTo>
                    <a:pt x="14664" y="360531"/>
                  </a:lnTo>
                  <a:lnTo>
                    <a:pt x="21261" y="366812"/>
                  </a:lnTo>
                  <a:lnTo>
                    <a:pt x="28452" y="370219"/>
                  </a:lnTo>
                  <a:lnTo>
                    <a:pt x="35843" y="370461"/>
                  </a:lnTo>
                  <a:lnTo>
                    <a:pt x="43245" y="367707"/>
                  </a:lnTo>
                  <a:lnTo>
                    <a:pt x="50588" y="362212"/>
                  </a:lnTo>
                  <a:lnTo>
                    <a:pt x="57852" y="354408"/>
                  </a:lnTo>
                  <a:lnTo>
                    <a:pt x="64881" y="344800"/>
                  </a:lnTo>
                  <a:lnTo>
                    <a:pt x="71383" y="333852"/>
                  </a:lnTo>
                  <a:lnTo>
                    <a:pt x="77235" y="321937"/>
                  </a:lnTo>
                  <a:lnTo>
                    <a:pt x="82318" y="309178"/>
                  </a:lnTo>
                  <a:lnTo>
                    <a:pt x="86435" y="295476"/>
                  </a:lnTo>
                  <a:lnTo>
                    <a:pt x="89574" y="280849"/>
                  </a:lnTo>
                  <a:lnTo>
                    <a:pt x="91869" y="265432"/>
                  </a:lnTo>
                  <a:lnTo>
                    <a:pt x="93500" y="249398"/>
                  </a:lnTo>
                  <a:lnTo>
                    <a:pt x="94638" y="232905"/>
                  </a:lnTo>
                  <a:lnTo>
                    <a:pt x="95421" y="216083"/>
                  </a:lnTo>
                  <a:lnTo>
                    <a:pt x="95955" y="199030"/>
                  </a:lnTo>
                  <a:lnTo>
                    <a:pt x="96313" y="181813"/>
                  </a:lnTo>
                  <a:lnTo>
                    <a:pt x="96385" y="164319"/>
                  </a:lnTo>
                  <a:lnTo>
                    <a:pt x="95901" y="146276"/>
                  </a:lnTo>
                  <a:lnTo>
                    <a:pt x="94758" y="127586"/>
                  </a:lnTo>
                  <a:lnTo>
                    <a:pt x="93006" y="108627"/>
                  </a:lnTo>
                  <a:lnTo>
                    <a:pt x="90759" y="90126"/>
                  </a:lnTo>
                  <a:lnTo>
                    <a:pt x="88136" y="72459"/>
                  </a:lnTo>
                  <a:lnTo>
                    <a:pt x="85240" y="55665"/>
                  </a:lnTo>
                  <a:lnTo>
                    <a:pt x="82150" y="39620"/>
                  </a:lnTo>
                  <a:lnTo>
                    <a:pt x="78912" y="24201"/>
                  </a:lnTo>
                  <a:lnTo>
                    <a:pt x="75106" y="10760"/>
                  </a:lnTo>
                  <a:lnTo>
                    <a:pt x="70652" y="2254"/>
                  </a:lnTo>
                  <a:lnTo>
                    <a:pt x="66544" y="0"/>
                  </a:lnTo>
                  <a:lnTo>
                    <a:pt x="63233" y="3283"/>
                  </a:lnTo>
                  <a:lnTo>
                    <a:pt x="60748" y="10837"/>
                  </a:lnTo>
                  <a:lnTo>
                    <a:pt x="59123" y="21660"/>
                  </a:lnTo>
                  <a:lnTo>
                    <a:pt x="58504" y="35146"/>
                  </a:lnTo>
                  <a:lnTo>
                    <a:pt x="58874" y="50747"/>
                  </a:lnTo>
                  <a:lnTo>
                    <a:pt x="59925" y="67791"/>
                  </a:lnTo>
                  <a:lnTo>
                    <a:pt x="61164" y="85535"/>
                  </a:lnTo>
                  <a:lnTo>
                    <a:pt x="62294" y="103507"/>
                  </a:lnTo>
                  <a:lnTo>
                    <a:pt x="63373" y="121322"/>
                  </a:lnTo>
                  <a:lnTo>
                    <a:pt x="64704" y="138593"/>
                  </a:lnTo>
                  <a:lnTo>
                    <a:pt x="66451" y="155169"/>
                  </a:lnTo>
                  <a:lnTo>
                    <a:pt x="68625" y="170928"/>
                  </a:lnTo>
                  <a:lnTo>
                    <a:pt x="71164" y="185680"/>
                  </a:lnTo>
                  <a:lnTo>
                    <a:pt x="73986" y="199423"/>
                  </a:lnTo>
                  <a:lnTo>
                    <a:pt x="77017" y="212298"/>
                  </a:lnTo>
                  <a:lnTo>
                    <a:pt x="80198" y="224494"/>
                  </a:lnTo>
                  <a:lnTo>
                    <a:pt x="83483" y="236189"/>
                  </a:lnTo>
                  <a:lnTo>
                    <a:pt x="86841" y="247690"/>
                  </a:lnTo>
                  <a:lnTo>
                    <a:pt x="90249" y="259412"/>
                  </a:lnTo>
                  <a:lnTo>
                    <a:pt x="93685" y="271546"/>
                  </a:lnTo>
                  <a:lnTo>
                    <a:pt x="96987" y="283503"/>
                  </a:lnTo>
                  <a:lnTo>
                    <a:pt x="100176" y="295200"/>
                  </a:lnTo>
                  <a:lnTo>
                    <a:pt x="103531" y="307666"/>
                  </a:lnTo>
                  <a:lnTo>
                    <a:pt x="107588" y="322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79357" y="1410818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10524" y="8669"/>
                  </a:lnTo>
                  <a:lnTo>
                    <a:pt x="10351" y="20844"/>
                  </a:lnTo>
                  <a:lnTo>
                    <a:pt x="9702" y="34374"/>
                  </a:lnTo>
                  <a:lnTo>
                    <a:pt x="8454" y="48389"/>
                  </a:lnTo>
                  <a:lnTo>
                    <a:pt x="6801" y="62721"/>
                  </a:lnTo>
                  <a:lnTo>
                    <a:pt x="5153" y="77554"/>
                  </a:lnTo>
                  <a:lnTo>
                    <a:pt x="3751" y="92976"/>
                  </a:lnTo>
                  <a:lnTo>
                    <a:pt x="2658" y="108941"/>
                  </a:lnTo>
                  <a:lnTo>
                    <a:pt x="1850" y="125351"/>
                  </a:lnTo>
                  <a:lnTo>
                    <a:pt x="1272" y="142095"/>
                  </a:lnTo>
                  <a:lnTo>
                    <a:pt x="867" y="158916"/>
                  </a:lnTo>
                  <a:lnTo>
                    <a:pt x="587" y="175436"/>
                  </a:lnTo>
                  <a:lnTo>
                    <a:pt x="396" y="191473"/>
                  </a:lnTo>
                  <a:lnTo>
                    <a:pt x="266" y="207021"/>
                  </a:lnTo>
                  <a:lnTo>
                    <a:pt x="179" y="222155"/>
                  </a:lnTo>
                  <a:lnTo>
                    <a:pt x="120" y="236949"/>
                  </a:lnTo>
                  <a:lnTo>
                    <a:pt x="80" y="250884"/>
                  </a:lnTo>
                  <a:lnTo>
                    <a:pt x="49" y="264212"/>
                  </a:lnTo>
                  <a:lnTo>
                    <a:pt x="24" y="27810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63544" y="153716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30353" y="0"/>
                  </a:lnTo>
                  <a:lnTo>
                    <a:pt x="218584" y="0"/>
                  </a:lnTo>
                  <a:lnTo>
                    <a:pt x="205693" y="5"/>
                  </a:lnTo>
                  <a:lnTo>
                    <a:pt x="191845" y="178"/>
                  </a:lnTo>
                  <a:lnTo>
                    <a:pt x="177517" y="826"/>
                  </a:lnTo>
                  <a:lnTo>
                    <a:pt x="163048" y="2075"/>
                  </a:lnTo>
                  <a:lnTo>
                    <a:pt x="148598" y="3727"/>
                  </a:lnTo>
                  <a:lnTo>
                    <a:pt x="134222" y="5375"/>
                  </a:lnTo>
                  <a:lnTo>
                    <a:pt x="119928" y="6783"/>
                  </a:lnTo>
                  <a:lnTo>
                    <a:pt x="105703" y="8048"/>
                  </a:lnTo>
                  <a:lnTo>
                    <a:pt x="91533" y="9505"/>
                  </a:lnTo>
                  <a:lnTo>
                    <a:pt x="77413" y="11332"/>
                  </a:lnTo>
                  <a:lnTo>
                    <a:pt x="63550" y="13398"/>
                  </a:lnTo>
                  <a:lnTo>
                    <a:pt x="48798" y="15549"/>
                  </a:lnTo>
                  <a:lnTo>
                    <a:pt x="29622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6227" y="1389761"/>
              <a:ext cx="294800" cy="346070"/>
            </a:xfrm>
            <a:custGeom>
              <a:avLst/>
              <a:gdLst/>
              <a:ahLst/>
              <a:cxnLst/>
              <a:rect l="0" t="0" r="0" b="0"/>
              <a:pathLst>
                <a:path w="294800" h="346070">
                  <a:moveTo>
                    <a:pt x="0" y="0"/>
                  </a:moveTo>
                  <a:lnTo>
                    <a:pt x="2867" y="8868"/>
                  </a:lnTo>
                  <a:lnTo>
                    <a:pt x="5010" y="17855"/>
                  </a:lnTo>
                  <a:lnTo>
                    <a:pt x="6612" y="27855"/>
                  </a:lnTo>
                  <a:lnTo>
                    <a:pt x="7793" y="39009"/>
                  </a:lnTo>
                  <a:lnTo>
                    <a:pt x="8641" y="51469"/>
                  </a:lnTo>
                  <a:lnTo>
                    <a:pt x="9239" y="65176"/>
                  </a:lnTo>
                  <a:lnTo>
                    <a:pt x="9653" y="79766"/>
                  </a:lnTo>
                  <a:lnTo>
                    <a:pt x="9937" y="94695"/>
                  </a:lnTo>
                  <a:lnTo>
                    <a:pt x="10131" y="109624"/>
                  </a:lnTo>
                  <a:lnTo>
                    <a:pt x="10262" y="124578"/>
                  </a:lnTo>
                  <a:lnTo>
                    <a:pt x="10350" y="139836"/>
                  </a:lnTo>
                  <a:lnTo>
                    <a:pt x="10409" y="155542"/>
                  </a:lnTo>
                  <a:lnTo>
                    <a:pt x="10449" y="171531"/>
                  </a:lnTo>
                  <a:lnTo>
                    <a:pt x="10476" y="187426"/>
                  </a:lnTo>
                  <a:lnTo>
                    <a:pt x="10493" y="203010"/>
                  </a:lnTo>
                  <a:lnTo>
                    <a:pt x="10505" y="218239"/>
                  </a:lnTo>
                  <a:lnTo>
                    <a:pt x="10513" y="233151"/>
                  </a:lnTo>
                  <a:lnTo>
                    <a:pt x="10506" y="247782"/>
                  </a:lnTo>
                  <a:lnTo>
                    <a:pt x="10058" y="261078"/>
                  </a:lnTo>
                  <a:lnTo>
                    <a:pt x="8679" y="269701"/>
                  </a:lnTo>
                  <a:lnTo>
                    <a:pt x="7125" y="271816"/>
                  </a:lnTo>
                  <a:lnTo>
                    <a:pt x="6469" y="269336"/>
                  </a:lnTo>
                  <a:lnTo>
                    <a:pt x="6895" y="263975"/>
                  </a:lnTo>
                  <a:lnTo>
                    <a:pt x="8219" y="256794"/>
                  </a:lnTo>
                  <a:lnTo>
                    <a:pt x="10212" y="248451"/>
                  </a:lnTo>
                  <a:lnTo>
                    <a:pt x="12684" y="239356"/>
                  </a:lnTo>
                  <a:lnTo>
                    <a:pt x="15488" y="229771"/>
                  </a:lnTo>
                  <a:lnTo>
                    <a:pt x="18530" y="219885"/>
                  </a:lnTo>
                  <a:lnTo>
                    <a:pt x="22064" y="210461"/>
                  </a:lnTo>
                  <a:lnTo>
                    <a:pt x="26654" y="202800"/>
                  </a:lnTo>
                  <a:lnTo>
                    <a:pt x="32521" y="197476"/>
                  </a:lnTo>
                  <a:lnTo>
                    <a:pt x="39412" y="194716"/>
                  </a:lnTo>
                  <a:lnTo>
                    <a:pt x="46802" y="194751"/>
                  </a:lnTo>
                  <a:lnTo>
                    <a:pt x="54318" y="197411"/>
                  </a:lnTo>
                  <a:lnTo>
                    <a:pt x="61464" y="202416"/>
                  </a:lnTo>
                  <a:lnTo>
                    <a:pt x="67570" y="209570"/>
                  </a:lnTo>
                  <a:lnTo>
                    <a:pt x="72377" y="218559"/>
                  </a:lnTo>
                  <a:lnTo>
                    <a:pt x="76128" y="228996"/>
                  </a:lnTo>
                  <a:lnTo>
                    <a:pt x="79350" y="240517"/>
                  </a:lnTo>
                  <a:lnTo>
                    <a:pt x="82418" y="252786"/>
                  </a:lnTo>
                  <a:lnTo>
                    <a:pt x="85693" y="264414"/>
                  </a:lnTo>
                  <a:lnTo>
                    <a:pt x="90325" y="272616"/>
                  </a:lnTo>
                  <a:lnTo>
                    <a:pt x="96694" y="275932"/>
                  </a:lnTo>
                  <a:lnTo>
                    <a:pt x="103432" y="275020"/>
                  </a:lnTo>
                  <a:lnTo>
                    <a:pt x="110145" y="271023"/>
                  </a:lnTo>
                  <a:lnTo>
                    <a:pt x="116851" y="265057"/>
                  </a:lnTo>
                  <a:lnTo>
                    <a:pt x="123595" y="258118"/>
                  </a:lnTo>
                  <a:lnTo>
                    <a:pt x="130400" y="250824"/>
                  </a:lnTo>
                  <a:lnTo>
                    <a:pt x="137428" y="243954"/>
                  </a:lnTo>
                  <a:lnTo>
                    <a:pt x="144978" y="238545"/>
                  </a:lnTo>
                  <a:lnTo>
                    <a:pt x="153172" y="235014"/>
                  </a:lnTo>
                  <a:lnTo>
                    <a:pt x="162131" y="233099"/>
                  </a:lnTo>
                  <a:lnTo>
                    <a:pt x="172056" y="232177"/>
                  </a:lnTo>
                  <a:lnTo>
                    <a:pt x="182953" y="231775"/>
                  </a:lnTo>
                  <a:lnTo>
                    <a:pt x="194525" y="231789"/>
                  </a:lnTo>
                  <a:lnTo>
                    <a:pt x="206284" y="232387"/>
                  </a:lnTo>
                  <a:lnTo>
                    <a:pt x="217927" y="233621"/>
                  </a:lnTo>
                  <a:lnTo>
                    <a:pt x="229184" y="234938"/>
                  </a:lnTo>
                  <a:lnTo>
                    <a:pt x="239743" y="235304"/>
                  </a:lnTo>
                  <a:lnTo>
                    <a:pt x="249496" y="234208"/>
                  </a:lnTo>
                  <a:lnTo>
                    <a:pt x="258027" y="231487"/>
                  </a:lnTo>
                  <a:lnTo>
                    <a:pt x="264555" y="227061"/>
                  </a:lnTo>
                  <a:lnTo>
                    <a:pt x="268828" y="221079"/>
                  </a:lnTo>
                  <a:lnTo>
                    <a:pt x="270901" y="213826"/>
                  </a:lnTo>
                  <a:lnTo>
                    <a:pt x="270863" y="205602"/>
                  </a:lnTo>
                  <a:lnTo>
                    <a:pt x="268983" y="196680"/>
                  </a:lnTo>
                  <a:lnTo>
                    <a:pt x="265469" y="187592"/>
                  </a:lnTo>
                  <a:lnTo>
                    <a:pt x="260378" y="179105"/>
                  </a:lnTo>
                  <a:lnTo>
                    <a:pt x="253886" y="171595"/>
                  </a:lnTo>
                  <a:lnTo>
                    <a:pt x="246258" y="165403"/>
                  </a:lnTo>
                  <a:lnTo>
                    <a:pt x="237769" y="160992"/>
                  </a:lnTo>
                  <a:lnTo>
                    <a:pt x="228657" y="158439"/>
                  </a:lnTo>
                  <a:lnTo>
                    <a:pt x="219268" y="157674"/>
                  </a:lnTo>
                  <a:lnTo>
                    <a:pt x="210045" y="158664"/>
                  </a:lnTo>
                  <a:lnTo>
                    <a:pt x="201214" y="161214"/>
                  </a:lnTo>
                  <a:lnTo>
                    <a:pt x="192810" y="165025"/>
                  </a:lnTo>
                  <a:lnTo>
                    <a:pt x="184779" y="169790"/>
                  </a:lnTo>
                  <a:lnTo>
                    <a:pt x="177051" y="175259"/>
                  </a:lnTo>
                  <a:lnTo>
                    <a:pt x="169877" y="181556"/>
                  </a:lnTo>
                  <a:lnTo>
                    <a:pt x="163809" y="189146"/>
                  </a:lnTo>
                  <a:lnTo>
                    <a:pt x="159062" y="198181"/>
                  </a:lnTo>
                  <a:lnTo>
                    <a:pt x="155534" y="208521"/>
                  </a:lnTo>
                  <a:lnTo>
                    <a:pt x="153001" y="219911"/>
                  </a:lnTo>
                  <a:lnTo>
                    <a:pt x="151227" y="232089"/>
                  </a:lnTo>
                  <a:lnTo>
                    <a:pt x="150168" y="244672"/>
                  </a:lnTo>
                  <a:lnTo>
                    <a:pt x="149974" y="257185"/>
                  </a:lnTo>
                  <a:lnTo>
                    <a:pt x="150660" y="269370"/>
                  </a:lnTo>
                  <a:lnTo>
                    <a:pt x="152271" y="281008"/>
                  </a:lnTo>
                  <a:lnTo>
                    <a:pt x="154955" y="291830"/>
                  </a:lnTo>
                  <a:lnTo>
                    <a:pt x="158698" y="301777"/>
                  </a:lnTo>
                  <a:lnTo>
                    <a:pt x="163671" y="310949"/>
                  </a:lnTo>
                  <a:lnTo>
                    <a:pt x="170290" y="319505"/>
                  </a:lnTo>
                  <a:lnTo>
                    <a:pt x="178629" y="327584"/>
                  </a:lnTo>
                  <a:lnTo>
                    <a:pt x="188314" y="334826"/>
                  </a:lnTo>
                  <a:lnTo>
                    <a:pt x="198724" y="340406"/>
                  </a:lnTo>
                  <a:lnTo>
                    <a:pt x="209426" y="344009"/>
                  </a:lnTo>
                  <a:lnTo>
                    <a:pt x="220203" y="345783"/>
                  </a:lnTo>
                  <a:lnTo>
                    <a:pt x="230965" y="346069"/>
                  </a:lnTo>
                  <a:lnTo>
                    <a:pt x="241672" y="345229"/>
                  </a:lnTo>
                  <a:lnTo>
                    <a:pt x="252063" y="343727"/>
                  </a:lnTo>
                  <a:lnTo>
                    <a:pt x="262758" y="341967"/>
                  </a:lnTo>
                  <a:lnTo>
                    <a:pt x="275814" y="339802"/>
                  </a:lnTo>
                  <a:lnTo>
                    <a:pt x="29479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57841" y="1526632"/>
              <a:ext cx="132211" cy="192331"/>
            </a:xfrm>
            <a:custGeom>
              <a:avLst/>
              <a:gdLst/>
              <a:ahLst/>
              <a:cxnLst/>
              <a:rect l="0" t="0" r="0" b="0"/>
              <a:pathLst>
                <a:path w="132211" h="192331">
                  <a:moveTo>
                    <a:pt x="79568" y="0"/>
                  </a:moveTo>
                  <a:lnTo>
                    <a:pt x="67967" y="3001"/>
                  </a:lnTo>
                  <a:lnTo>
                    <a:pt x="58118" y="6423"/>
                  </a:lnTo>
                  <a:lnTo>
                    <a:pt x="49118" y="10624"/>
                  </a:lnTo>
                  <a:lnTo>
                    <a:pt x="40849" y="15697"/>
                  </a:lnTo>
                  <a:lnTo>
                    <a:pt x="33470" y="21826"/>
                  </a:lnTo>
                  <a:lnTo>
                    <a:pt x="27000" y="29010"/>
                  </a:lnTo>
                  <a:lnTo>
                    <a:pt x="21321" y="37097"/>
                  </a:lnTo>
                  <a:lnTo>
                    <a:pt x="16267" y="45892"/>
                  </a:lnTo>
                  <a:lnTo>
                    <a:pt x="11683" y="55217"/>
                  </a:lnTo>
                  <a:lnTo>
                    <a:pt x="7603" y="65087"/>
                  </a:lnTo>
                  <a:lnTo>
                    <a:pt x="4234" y="75696"/>
                  </a:lnTo>
                  <a:lnTo>
                    <a:pt x="1643" y="87089"/>
                  </a:lnTo>
                  <a:lnTo>
                    <a:pt x="72" y="99011"/>
                  </a:lnTo>
                  <a:lnTo>
                    <a:pt x="0" y="111013"/>
                  </a:lnTo>
                  <a:lnTo>
                    <a:pt x="1548" y="122828"/>
                  </a:lnTo>
                  <a:lnTo>
                    <a:pt x="4537" y="134370"/>
                  </a:lnTo>
                  <a:lnTo>
                    <a:pt x="8678" y="145655"/>
                  </a:lnTo>
                  <a:lnTo>
                    <a:pt x="13693" y="156712"/>
                  </a:lnTo>
                  <a:lnTo>
                    <a:pt x="19668" y="167104"/>
                  </a:lnTo>
                  <a:lnTo>
                    <a:pt x="27034" y="175951"/>
                  </a:lnTo>
                  <a:lnTo>
                    <a:pt x="35910" y="182896"/>
                  </a:lnTo>
                  <a:lnTo>
                    <a:pt x="45972" y="187898"/>
                  </a:lnTo>
                  <a:lnTo>
                    <a:pt x="56643" y="190972"/>
                  </a:lnTo>
                  <a:lnTo>
                    <a:pt x="67520" y="192330"/>
                  </a:lnTo>
                  <a:lnTo>
                    <a:pt x="78245" y="192143"/>
                  </a:lnTo>
                  <a:lnTo>
                    <a:pt x="88440" y="190438"/>
                  </a:lnTo>
                  <a:lnTo>
                    <a:pt x="97950" y="187381"/>
                  </a:lnTo>
                  <a:lnTo>
                    <a:pt x="106515" y="183534"/>
                  </a:lnTo>
                  <a:lnTo>
                    <a:pt x="114511" y="179399"/>
                  </a:lnTo>
                  <a:lnTo>
                    <a:pt x="122637" y="174617"/>
                  </a:lnTo>
                  <a:lnTo>
                    <a:pt x="13221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10101" y="1557379"/>
              <a:ext cx="131969" cy="157032"/>
            </a:xfrm>
            <a:custGeom>
              <a:avLst/>
              <a:gdLst/>
              <a:ahLst/>
              <a:cxnLst/>
              <a:rect l="0" t="0" r="0" b="0"/>
              <a:pathLst>
                <a:path w="131969" h="157032">
                  <a:moveTo>
                    <a:pt x="85235" y="11367"/>
                  </a:moveTo>
                  <a:lnTo>
                    <a:pt x="79234" y="5700"/>
                  </a:lnTo>
                  <a:lnTo>
                    <a:pt x="72389" y="2056"/>
                  </a:lnTo>
                  <a:lnTo>
                    <a:pt x="64006" y="156"/>
                  </a:lnTo>
                  <a:lnTo>
                    <a:pt x="54551" y="0"/>
                  </a:lnTo>
                  <a:lnTo>
                    <a:pt x="44885" y="1916"/>
                  </a:lnTo>
                  <a:lnTo>
                    <a:pt x="35535" y="5894"/>
                  </a:lnTo>
                  <a:lnTo>
                    <a:pt x="26836" y="11640"/>
                  </a:lnTo>
                  <a:lnTo>
                    <a:pt x="19080" y="18772"/>
                  </a:lnTo>
                  <a:lnTo>
                    <a:pt x="12326" y="26933"/>
                  </a:lnTo>
                  <a:lnTo>
                    <a:pt x="6777" y="35831"/>
                  </a:lnTo>
                  <a:lnTo>
                    <a:pt x="2865" y="45248"/>
                  </a:lnTo>
                  <a:lnTo>
                    <a:pt x="676" y="55023"/>
                  </a:lnTo>
                  <a:lnTo>
                    <a:pt x="0" y="65044"/>
                  </a:lnTo>
                  <a:lnTo>
                    <a:pt x="525" y="75230"/>
                  </a:lnTo>
                  <a:lnTo>
                    <a:pt x="1954" y="85525"/>
                  </a:lnTo>
                  <a:lnTo>
                    <a:pt x="4199" y="95727"/>
                  </a:lnTo>
                  <a:lnTo>
                    <a:pt x="7374" y="105504"/>
                  </a:lnTo>
                  <a:lnTo>
                    <a:pt x="11475" y="114710"/>
                  </a:lnTo>
                  <a:lnTo>
                    <a:pt x="16534" y="123368"/>
                  </a:lnTo>
                  <a:lnTo>
                    <a:pt x="22685" y="131569"/>
                  </a:lnTo>
                  <a:lnTo>
                    <a:pt x="29901" y="139407"/>
                  </a:lnTo>
                  <a:lnTo>
                    <a:pt x="38018" y="146485"/>
                  </a:lnTo>
                  <a:lnTo>
                    <a:pt x="46838" y="151955"/>
                  </a:lnTo>
                  <a:lnTo>
                    <a:pt x="56172" y="155479"/>
                  </a:lnTo>
                  <a:lnTo>
                    <a:pt x="65710" y="157031"/>
                  </a:lnTo>
                  <a:lnTo>
                    <a:pt x="75032" y="156635"/>
                  </a:lnTo>
                  <a:lnTo>
                    <a:pt x="83930" y="154511"/>
                  </a:lnTo>
                  <a:lnTo>
                    <a:pt x="92378" y="150832"/>
                  </a:lnTo>
                  <a:lnTo>
                    <a:pt x="100438" y="145630"/>
                  </a:lnTo>
                  <a:lnTo>
                    <a:pt x="108187" y="139057"/>
                  </a:lnTo>
                  <a:lnTo>
                    <a:pt x="115374" y="131206"/>
                  </a:lnTo>
                  <a:lnTo>
                    <a:pt x="121450" y="122035"/>
                  </a:lnTo>
                  <a:lnTo>
                    <a:pt x="126199" y="111647"/>
                  </a:lnTo>
                  <a:lnTo>
                    <a:pt x="129557" y="100418"/>
                  </a:lnTo>
                  <a:lnTo>
                    <a:pt x="131445" y="88888"/>
                  </a:lnTo>
                  <a:lnTo>
                    <a:pt x="131968" y="77399"/>
                  </a:lnTo>
                  <a:lnTo>
                    <a:pt x="131202" y="66246"/>
                  </a:lnTo>
                  <a:lnTo>
                    <a:pt x="129100" y="55756"/>
                  </a:lnTo>
                  <a:lnTo>
                    <a:pt x="125760" y="46040"/>
                  </a:lnTo>
                  <a:lnTo>
                    <a:pt x="121231" y="37193"/>
                  </a:lnTo>
                  <a:lnTo>
                    <a:pt x="115442" y="29390"/>
                  </a:lnTo>
                  <a:lnTo>
                    <a:pt x="108488" y="22628"/>
                  </a:lnTo>
                  <a:lnTo>
                    <a:pt x="101025" y="17098"/>
                  </a:lnTo>
                  <a:lnTo>
                    <a:pt x="93456" y="12825"/>
                  </a:lnTo>
                  <a:lnTo>
                    <a:pt x="85118" y="10551"/>
                  </a:lnTo>
                  <a:lnTo>
                    <a:pt x="74707" y="11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90093" y="1582310"/>
              <a:ext cx="242156" cy="133836"/>
            </a:xfrm>
            <a:custGeom>
              <a:avLst/>
              <a:gdLst/>
              <a:ahLst/>
              <a:cxnLst/>
              <a:rect l="0" t="0" r="0" b="0"/>
              <a:pathLst>
                <a:path w="242156" h="133836">
                  <a:moveTo>
                    <a:pt x="0" y="70664"/>
                  </a:moveTo>
                  <a:lnTo>
                    <a:pt x="5734" y="79532"/>
                  </a:lnTo>
                  <a:lnTo>
                    <a:pt x="10017" y="88519"/>
                  </a:lnTo>
                  <a:lnTo>
                    <a:pt x="13224" y="98413"/>
                  </a:lnTo>
                  <a:lnTo>
                    <a:pt x="15605" y="105665"/>
                  </a:lnTo>
                  <a:lnTo>
                    <a:pt x="17014" y="106293"/>
                  </a:lnTo>
                  <a:lnTo>
                    <a:pt x="17112" y="102320"/>
                  </a:lnTo>
                  <a:lnTo>
                    <a:pt x="16250" y="95538"/>
                  </a:lnTo>
                  <a:lnTo>
                    <a:pt x="15051" y="86753"/>
                  </a:lnTo>
                  <a:lnTo>
                    <a:pt x="13909" y="76461"/>
                  </a:lnTo>
                  <a:lnTo>
                    <a:pt x="13137" y="65217"/>
                  </a:lnTo>
                  <a:lnTo>
                    <a:pt x="13064" y="53639"/>
                  </a:lnTo>
                  <a:lnTo>
                    <a:pt x="13805" y="42107"/>
                  </a:lnTo>
                  <a:lnTo>
                    <a:pt x="15776" y="31256"/>
                  </a:lnTo>
                  <a:lnTo>
                    <a:pt x="19758" y="22028"/>
                  </a:lnTo>
                  <a:lnTo>
                    <a:pt x="25986" y="14803"/>
                  </a:lnTo>
                  <a:lnTo>
                    <a:pt x="33914" y="9936"/>
                  </a:lnTo>
                  <a:lnTo>
                    <a:pt x="42528" y="8010"/>
                  </a:lnTo>
                  <a:lnTo>
                    <a:pt x="51164" y="9049"/>
                  </a:lnTo>
                  <a:lnTo>
                    <a:pt x="59381" y="12643"/>
                  </a:lnTo>
                  <a:lnTo>
                    <a:pt x="66812" y="18244"/>
                  </a:lnTo>
                  <a:lnTo>
                    <a:pt x="73357" y="25336"/>
                  </a:lnTo>
                  <a:lnTo>
                    <a:pt x="79107" y="33499"/>
                  </a:lnTo>
                  <a:lnTo>
                    <a:pt x="84217" y="42413"/>
                  </a:lnTo>
                  <a:lnTo>
                    <a:pt x="88855" y="51776"/>
                  </a:lnTo>
                  <a:lnTo>
                    <a:pt x="93375" y="58901"/>
                  </a:lnTo>
                  <a:lnTo>
                    <a:pt x="97699" y="60383"/>
                  </a:lnTo>
                  <a:lnTo>
                    <a:pt x="101283" y="56880"/>
                  </a:lnTo>
                  <a:lnTo>
                    <a:pt x="104386" y="49859"/>
                  </a:lnTo>
                  <a:lnTo>
                    <a:pt x="107510" y="40808"/>
                  </a:lnTo>
                  <a:lnTo>
                    <a:pt x="111142" y="31141"/>
                  </a:lnTo>
                  <a:lnTo>
                    <a:pt x="115484" y="21661"/>
                  </a:lnTo>
                  <a:lnTo>
                    <a:pt x="120839" y="13145"/>
                  </a:lnTo>
                  <a:lnTo>
                    <a:pt x="127706" y="6544"/>
                  </a:lnTo>
                  <a:lnTo>
                    <a:pt x="136201" y="2181"/>
                  </a:lnTo>
                  <a:lnTo>
                    <a:pt x="145818" y="27"/>
                  </a:lnTo>
                  <a:lnTo>
                    <a:pt x="155649" y="0"/>
                  </a:lnTo>
                  <a:lnTo>
                    <a:pt x="165139" y="1833"/>
                  </a:lnTo>
                  <a:lnTo>
                    <a:pt x="173947" y="5312"/>
                  </a:lnTo>
                  <a:lnTo>
                    <a:pt x="181784" y="10379"/>
                  </a:lnTo>
                  <a:lnTo>
                    <a:pt x="188609" y="16860"/>
                  </a:lnTo>
                  <a:lnTo>
                    <a:pt x="194717" y="24649"/>
                  </a:lnTo>
                  <a:lnTo>
                    <a:pt x="200602" y="33779"/>
                  </a:lnTo>
                  <a:lnTo>
                    <a:pt x="206565" y="44139"/>
                  </a:lnTo>
                  <a:lnTo>
                    <a:pt x="212558" y="55350"/>
                  </a:lnTo>
                  <a:lnTo>
                    <a:pt x="218283" y="66867"/>
                  </a:lnTo>
                  <a:lnTo>
                    <a:pt x="223575" y="78343"/>
                  </a:lnTo>
                  <a:lnTo>
                    <a:pt x="228279" y="89386"/>
                  </a:lnTo>
                  <a:lnTo>
                    <a:pt x="232635" y="100655"/>
                  </a:lnTo>
                  <a:lnTo>
                    <a:pt x="237023" y="114253"/>
                  </a:lnTo>
                  <a:lnTo>
                    <a:pt x="242155" y="133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53305" y="1600634"/>
              <a:ext cx="231628" cy="136569"/>
            </a:xfrm>
            <a:custGeom>
              <a:avLst/>
              <a:gdLst/>
              <a:ahLst/>
              <a:cxnLst/>
              <a:rect l="0" t="0" r="0" b="0"/>
              <a:pathLst>
                <a:path w="231628" h="136569">
                  <a:moveTo>
                    <a:pt x="0" y="31283"/>
                  </a:moveTo>
                  <a:lnTo>
                    <a:pt x="5801" y="40151"/>
                  </a:lnTo>
                  <a:lnTo>
                    <a:pt x="10725" y="49138"/>
                  </a:lnTo>
                  <a:lnTo>
                    <a:pt x="15223" y="59133"/>
                  </a:lnTo>
                  <a:lnTo>
                    <a:pt x="19271" y="70114"/>
                  </a:lnTo>
                  <a:lnTo>
                    <a:pt x="22636" y="81925"/>
                  </a:lnTo>
                  <a:lnTo>
                    <a:pt x="25248" y="94295"/>
                  </a:lnTo>
                  <a:lnTo>
                    <a:pt x="27300" y="103944"/>
                  </a:lnTo>
                  <a:lnTo>
                    <a:pt x="29079" y="106867"/>
                  </a:lnTo>
                  <a:lnTo>
                    <a:pt x="30789" y="104310"/>
                  </a:lnTo>
                  <a:lnTo>
                    <a:pt x="32681" y="98355"/>
                  </a:lnTo>
                  <a:lnTo>
                    <a:pt x="34715" y="90121"/>
                  </a:lnTo>
                  <a:lnTo>
                    <a:pt x="36590" y="79839"/>
                  </a:lnTo>
                  <a:lnTo>
                    <a:pt x="38140" y="67732"/>
                  </a:lnTo>
                  <a:lnTo>
                    <a:pt x="39663" y="54457"/>
                  </a:lnTo>
                  <a:lnTo>
                    <a:pt x="41821" y="40977"/>
                  </a:lnTo>
                  <a:lnTo>
                    <a:pt x="44944" y="27883"/>
                  </a:lnTo>
                  <a:lnTo>
                    <a:pt x="49194" y="16171"/>
                  </a:lnTo>
                  <a:lnTo>
                    <a:pt x="54728" y="7357"/>
                  </a:lnTo>
                  <a:lnTo>
                    <a:pt x="61489" y="2000"/>
                  </a:lnTo>
                  <a:lnTo>
                    <a:pt x="69114" y="0"/>
                  </a:lnTo>
                  <a:lnTo>
                    <a:pt x="77063" y="1068"/>
                  </a:lnTo>
                  <a:lnTo>
                    <a:pt x="84991" y="4707"/>
                  </a:lnTo>
                  <a:lnTo>
                    <a:pt x="92599" y="10347"/>
                  </a:lnTo>
                  <a:lnTo>
                    <a:pt x="99554" y="17469"/>
                  </a:lnTo>
                  <a:lnTo>
                    <a:pt x="105764" y="25621"/>
                  </a:lnTo>
                  <a:lnTo>
                    <a:pt x="111847" y="33261"/>
                  </a:lnTo>
                  <a:lnTo>
                    <a:pt x="118541" y="36984"/>
                  </a:lnTo>
                  <a:lnTo>
                    <a:pt x="125126" y="35448"/>
                  </a:lnTo>
                  <a:lnTo>
                    <a:pt x="130718" y="30620"/>
                  </a:lnTo>
                  <a:lnTo>
                    <a:pt x="135768" y="24167"/>
                  </a:lnTo>
                  <a:lnTo>
                    <a:pt x="141228" y="17416"/>
                  </a:lnTo>
                  <a:lnTo>
                    <a:pt x="147599" y="11065"/>
                  </a:lnTo>
                  <a:lnTo>
                    <a:pt x="154952" y="5813"/>
                  </a:lnTo>
                  <a:lnTo>
                    <a:pt x="163162" y="2563"/>
                  </a:lnTo>
                  <a:lnTo>
                    <a:pt x="172034" y="1604"/>
                  </a:lnTo>
                  <a:lnTo>
                    <a:pt x="181069" y="2892"/>
                  </a:lnTo>
                  <a:lnTo>
                    <a:pt x="189512" y="6331"/>
                  </a:lnTo>
                  <a:lnTo>
                    <a:pt x="196996" y="11638"/>
                  </a:lnTo>
                  <a:lnTo>
                    <a:pt x="203509" y="18435"/>
                  </a:lnTo>
                  <a:lnTo>
                    <a:pt x="209198" y="26350"/>
                  </a:lnTo>
                  <a:lnTo>
                    <a:pt x="214244" y="35078"/>
                  </a:lnTo>
                  <a:lnTo>
                    <a:pt x="218652" y="44546"/>
                  </a:lnTo>
                  <a:lnTo>
                    <a:pt x="222248" y="54885"/>
                  </a:lnTo>
                  <a:lnTo>
                    <a:pt x="225006" y="66091"/>
                  </a:lnTo>
                  <a:lnTo>
                    <a:pt x="227033" y="77821"/>
                  </a:lnTo>
                  <a:lnTo>
                    <a:pt x="228697" y="90828"/>
                  </a:lnTo>
                  <a:lnTo>
                    <a:pt x="230145" y="108489"/>
                  </a:lnTo>
                  <a:lnTo>
                    <a:pt x="231627" y="136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32418" y="1595728"/>
              <a:ext cx="118420" cy="131564"/>
            </a:xfrm>
            <a:custGeom>
              <a:avLst/>
              <a:gdLst/>
              <a:ahLst/>
              <a:cxnLst/>
              <a:rect l="0" t="0" r="0" b="0"/>
              <a:pathLst>
                <a:path w="118420" h="131564">
                  <a:moveTo>
                    <a:pt x="89385" y="4603"/>
                  </a:moveTo>
                  <a:lnTo>
                    <a:pt x="80583" y="1803"/>
                  </a:lnTo>
                  <a:lnTo>
                    <a:pt x="72237" y="302"/>
                  </a:lnTo>
                  <a:lnTo>
                    <a:pt x="63543" y="0"/>
                  </a:lnTo>
                  <a:lnTo>
                    <a:pt x="54595" y="852"/>
                  </a:lnTo>
                  <a:lnTo>
                    <a:pt x="45748" y="2968"/>
                  </a:lnTo>
                  <a:lnTo>
                    <a:pt x="37214" y="6299"/>
                  </a:lnTo>
                  <a:lnTo>
                    <a:pt x="29198" y="10980"/>
                  </a:lnTo>
                  <a:lnTo>
                    <a:pt x="21969" y="17396"/>
                  </a:lnTo>
                  <a:lnTo>
                    <a:pt x="15596" y="25600"/>
                  </a:lnTo>
                  <a:lnTo>
                    <a:pt x="10149" y="35363"/>
                  </a:lnTo>
                  <a:lnTo>
                    <a:pt x="5781" y="46357"/>
                  </a:lnTo>
                  <a:lnTo>
                    <a:pt x="2479" y="58259"/>
                  </a:lnTo>
                  <a:lnTo>
                    <a:pt x="414" y="70487"/>
                  </a:lnTo>
                  <a:lnTo>
                    <a:pt x="0" y="82229"/>
                  </a:lnTo>
                  <a:lnTo>
                    <a:pt x="1320" y="93077"/>
                  </a:lnTo>
                  <a:lnTo>
                    <a:pt x="4325" y="102834"/>
                  </a:lnTo>
                  <a:lnTo>
                    <a:pt x="9008" y="111322"/>
                  </a:lnTo>
                  <a:lnTo>
                    <a:pt x="15196" y="118579"/>
                  </a:lnTo>
                  <a:lnTo>
                    <a:pt x="22602" y="124471"/>
                  </a:lnTo>
                  <a:lnTo>
                    <a:pt x="30936" y="128614"/>
                  </a:lnTo>
                  <a:lnTo>
                    <a:pt x="39945" y="130955"/>
                  </a:lnTo>
                  <a:lnTo>
                    <a:pt x="49433" y="131563"/>
                  </a:lnTo>
                  <a:lnTo>
                    <a:pt x="59254" y="130460"/>
                  </a:lnTo>
                  <a:lnTo>
                    <a:pt x="69300" y="127825"/>
                  </a:lnTo>
                  <a:lnTo>
                    <a:pt x="79333" y="123786"/>
                  </a:lnTo>
                  <a:lnTo>
                    <a:pt x="88996" y="118335"/>
                  </a:lnTo>
                  <a:lnTo>
                    <a:pt x="98113" y="111592"/>
                  </a:lnTo>
                  <a:lnTo>
                    <a:pt x="106200" y="103625"/>
                  </a:lnTo>
                  <a:lnTo>
                    <a:pt x="112422" y="94375"/>
                  </a:lnTo>
                  <a:lnTo>
                    <a:pt x="116487" y="83934"/>
                  </a:lnTo>
                  <a:lnTo>
                    <a:pt x="118419" y="72669"/>
                  </a:lnTo>
                  <a:lnTo>
                    <a:pt x="118285" y="61116"/>
                  </a:lnTo>
                  <a:lnTo>
                    <a:pt x="116346" y="49620"/>
                  </a:lnTo>
                  <a:lnTo>
                    <a:pt x="112887" y="38763"/>
                  </a:lnTo>
                  <a:lnTo>
                    <a:pt x="107582" y="28382"/>
                  </a:lnTo>
                  <a:lnTo>
                    <a:pt x="97735" y="17572"/>
                  </a:lnTo>
                  <a:lnTo>
                    <a:pt x="78856" y="46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06031" y="1562306"/>
              <a:ext cx="136871" cy="145586"/>
            </a:xfrm>
            <a:custGeom>
              <a:avLst/>
              <a:gdLst/>
              <a:ahLst/>
              <a:cxnLst/>
              <a:rect l="0" t="0" r="0" b="0"/>
              <a:pathLst>
                <a:path w="136871" h="145586">
                  <a:moveTo>
                    <a:pt x="0" y="69611"/>
                  </a:moveTo>
                  <a:lnTo>
                    <a:pt x="67" y="81279"/>
                  </a:lnTo>
                  <a:lnTo>
                    <a:pt x="707" y="91768"/>
                  </a:lnTo>
                  <a:lnTo>
                    <a:pt x="2003" y="102069"/>
                  </a:lnTo>
                  <a:lnTo>
                    <a:pt x="3863" y="112371"/>
                  </a:lnTo>
                  <a:lnTo>
                    <a:pt x="6180" y="122714"/>
                  </a:lnTo>
                  <a:lnTo>
                    <a:pt x="8807" y="133055"/>
                  </a:lnTo>
                  <a:lnTo>
                    <a:pt x="10299" y="141645"/>
                  </a:lnTo>
                  <a:lnTo>
                    <a:pt x="9435" y="145585"/>
                  </a:lnTo>
                  <a:lnTo>
                    <a:pt x="7590" y="144436"/>
                  </a:lnTo>
                  <a:lnTo>
                    <a:pt x="5704" y="139249"/>
                  </a:lnTo>
                  <a:lnTo>
                    <a:pt x="4121" y="131192"/>
                  </a:lnTo>
                  <a:lnTo>
                    <a:pt x="2904" y="121172"/>
                  </a:lnTo>
                  <a:lnTo>
                    <a:pt x="2013" y="109819"/>
                  </a:lnTo>
                  <a:lnTo>
                    <a:pt x="1379" y="97407"/>
                  </a:lnTo>
                  <a:lnTo>
                    <a:pt x="938" y="83922"/>
                  </a:lnTo>
                  <a:lnTo>
                    <a:pt x="644" y="69447"/>
                  </a:lnTo>
                  <a:lnTo>
                    <a:pt x="782" y="54637"/>
                  </a:lnTo>
                  <a:lnTo>
                    <a:pt x="1938" y="40605"/>
                  </a:lnTo>
                  <a:lnTo>
                    <a:pt x="4355" y="27923"/>
                  </a:lnTo>
                  <a:lnTo>
                    <a:pt x="8115" y="17120"/>
                  </a:lnTo>
                  <a:lnTo>
                    <a:pt x="13313" y="8918"/>
                  </a:lnTo>
                  <a:lnTo>
                    <a:pt x="19850" y="3449"/>
                  </a:lnTo>
                  <a:lnTo>
                    <a:pt x="27493" y="540"/>
                  </a:lnTo>
                  <a:lnTo>
                    <a:pt x="35986" y="0"/>
                  </a:lnTo>
                  <a:lnTo>
                    <a:pt x="45097" y="1482"/>
                  </a:lnTo>
                  <a:lnTo>
                    <a:pt x="54484" y="4555"/>
                  </a:lnTo>
                  <a:lnTo>
                    <a:pt x="63704" y="8817"/>
                  </a:lnTo>
                  <a:lnTo>
                    <a:pt x="72528" y="13939"/>
                  </a:lnTo>
                  <a:lnTo>
                    <a:pt x="80758" y="19832"/>
                  </a:lnTo>
                  <a:lnTo>
                    <a:pt x="88138" y="26619"/>
                  </a:lnTo>
                  <a:lnTo>
                    <a:pt x="94622" y="34297"/>
                  </a:lnTo>
                  <a:lnTo>
                    <a:pt x="100316" y="42741"/>
                  </a:lnTo>
                  <a:lnTo>
                    <a:pt x="105383" y="51788"/>
                  </a:lnTo>
                  <a:lnTo>
                    <a:pt x="109980" y="61283"/>
                  </a:lnTo>
                  <a:lnTo>
                    <a:pt x="114240" y="71100"/>
                  </a:lnTo>
                  <a:lnTo>
                    <a:pt x="118262" y="81143"/>
                  </a:lnTo>
                  <a:lnTo>
                    <a:pt x="122115" y="91333"/>
                  </a:lnTo>
                  <a:lnTo>
                    <a:pt x="125699" y="101359"/>
                  </a:lnTo>
                  <a:lnTo>
                    <a:pt x="129108" y="111761"/>
                  </a:lnTo>
                  <a:lnTo>
                    <a:pt x="132642" y="124571"/>
                  </a:lnTo>
                  <a:lnTo>
                    <a:pt x="136870" y="143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83724" y="1402143"/>
              <a:ext cx="256058" cy="345234"/>
            </a:xfrm>
            <a:custGeom>
              <a:avLst/>
              <a:gdLst/>
              <a:ahLst/>
              <a:cxnLst/>
              <a:rect l="0" t="0" r="0" b="0"/>
              <a:pathLst>
                <a:path w="256058" h="345234">
                  <a:moveTo>
                    <a:pt x="106618" y="219245"/>
                  </a:moveTo>
                  <a:lnTo>
                    <a:pt x="100616" y="213512"/>
                  </a:lnTo>
                  <a:lnTo>
                    <a:pt x="93771" y="209228"/>
                  </a:lnTo>
                  <a:lnTo>
                    <a:pt x="85388" y="206031"/>
                  </a:lnTo>
                  <a:lnTo>
                    <a:pt x="75933" y="204015"/>
                  </a:lnTo>
                  <a:lnTo>
                    <a:pt x="66267" y="203615"/>
                  </a:lnTo>
                  <a:lnTo>
                    <a:pt x="56913" y="204926"/>
                  </a:lnTo>
                  <a:lnTo>
                    <a:pt x="48041" y="207749"/>
                  </a:lnTo>
                  <a:lnTo>
                    <a:pt x="39637" y="211773"/>
                  </a:lnTo>
                  <a:lnTo>
                    <a:pt x="31625" y="216703"/>
                  </a:lnTo>
                  <a:lnTo>
                    <a:pt x="24077" y="222451"/>
                  </a:lnTo>
                  <a:lnTo>
                    <a:pt x="17221" y="229132"/>
                  </a:lnTo>
                  <a:lnTo>
                    <a:pt x="11131" y="236739"/>
                  </a:lnTo>
                  <a:lnTo>
                    <a:pt x="6057" y="245305"/>
                  </a:lnTo>
                  <a:lnTo>
                    <a:pt x="2479" y="254964"/>
                  </a:lnTo>
                  <a:lnTo>
                    <a:pt x="519" y="265684"/>
                  </a:lnTo>
                  <a:lnTo>
                    <a:pt x="0" y="277137"/>
                  </a:lnTo>
                  <a:lnTo>
                    <a:pt x="632" y="288817"/>
                  </a:lnTo>
                  <a:lnTo>
                    <a:pt x="2137" y="300403"/>
                  </a:lnTo>
                  <a:lnTo>
                    <a:pt x="4603" y="311452"/>
                  </a:lnTo>
                  <a:lnTo>
                    <a:pt x="8460" y="321338"/>
                  </a:lnTo>
                  <a:lnTo>
                    <a:pt x="13831" y="329827"/>
                  </a:lnTo>
                  <a:lnTo>
                    <a:pt x="20556" y="336695"/>
                  </a:lnTo>
                  <a:lnTo>
                    <a:pt x="28366" y="341567"/>
                  </a:lnTo>
                  <a:lnTo>
                    <a:pt x="36982" y="344429"/>
                  </a:lnTo>
                  <a:lnTo>
                    <a:pt x="45851" y="345233"/>
                  </a:lnTo>
                  <a:lnTo>
                    <a:pt x="54185" y="343737"/>
                  </a:lnTo>
                  <a:lnTo>
                    <a:pt x="61597" y="340024"/>
                  </a:lnTo>
                  <a:lnTo>
                    <a:pt x="68062" y="334279"/>
                  </a:lnTo>
                  <a:lnTo>
                    <a:pt x="73721" y="326611"/>
                  </a:lnTo>
                  <a:lnTo>
                    <a:pt x="78751" y="317276"/>
                  </a:lnTo>
                  <a:lnTo>
                    <a:pt x="83318" y="306772"/>
                  </a:lnTo>
                  <a:lnTo>
                    <a:pt x="87554" y="295739"/>
                  </a:lnTo>
                  <a:lnTo>
                    <a:pt x="91554" y="284568"/>
                  </a:lnTo>
                  <a:lnTo>
                    <a:pt x="95226" y="272951"/>
                  </a:lnTo>
                  <a:lnTo>
                    <a:pt x="98313" y="260021"/>
                  </a:lnTo>
                  <a:lnTo>
                    <a:pt x="100726" y="245404"/>
                  </a:lnTo>
                  <a:lnTo>
                    <a:pt x="102685" y="229670"/>
                  </a:lnTo>
                  <a:lnTo>
                    <a:pt x="104615" y="214023"/>
                  </a:lnTo>
                  <a:lnTo>
                    <a:pt x="106762" y="199152"/>
                  </a:lnTo>
                  <a:lnTo>
                    <a:pt x="109037" y="184744"/>
                  </a:lnTo>
                  <a:lnTo>
                    <a:pt x="111111" y="169790"/>
                  </a:lnTo>
                  <a:lnTo>
                    <a:pt x="112802" y="153734"/>
                  </a:lnTo>
                  <a:lnTo>
                    <a:pt x="114090" y="136662"/>
                  </a:lnTo>
                  <a:lnTo>
                    <a:pt x="115030" y="119036"/>
                  </a:lnTo>
                  <a:lnTo>
                    <a:pt x="115692" y="101217"/>
                  </a:lnTo>
                  <a:lnTo>
                    <a:pt x="115983" y="83708"/>
                  </a:lnTo>
                  <a:lnTo>
                    <a:pt x="115654" y="67191"/>
                  </a:lnTo>
                  <a:lnTo>
                    <a:pt x="114623" y="51938"/>
                  </a:lnTo>
                  <a:lnTo>
                    <a:pt x="113117" y="37715"/>
                  </a:lnTo>
                  <a:lnTo>
                    <a:pt x="111569" y="24002"/>
                  </a:lnTo>
                  <a:lnTo>
                    <a:pt x="110231" y="10546"/>
                  </a:lnTo>
                  <a:lnTo>
                    <a:pt x="109109" y="1032"/>
                  </a:lnTo>
                  <a:lnTo>
                    <a:pt x="108193" y="0"/>
                  </a:lnTo>
                  <a:lnTo>
                    <a:pt x="107577" y="5646"/>
                  </a:lnTo>
                  <a:lnTo>
                    <a:pt x="107200" y="15613"/>
                  </a:lnTo>
                  <a:lnTo>
                    <a:pt x="106976" y="28304"/>
                  </a:lnTo>
                  <a:lnTo>
                    <a:pt x="106840" y="42717"/>
                  </a:lnTo>
                  <a:lnTo>
                    <a:pt x="106758" y="58225"/>
                  </a:lnTo>
                  <a:lnTo>
                    <a:pt x="106707" y="74439"/>
                  </a:lnTo>
                  <a:lnTo>
                    <a:pt x="106676" y="91110"/>
                  </a:lnTo>
                  <a:lnTo>
                    <a:pt x="106660" y="108070"/>
                  </a:lnTo>
                  <a:lnTo>
                    <a:pt x="106820" y="124890"/>
                  </a:lnTo>
                  <a:lnTo>
                    <a:pt x="107460" y="140887"/>
                  </a:lnTo>
                  <a:lnTo>
                    <a:pt x="108703" y="155769"/>
                  </a:lnTo>
                  <a:lnTo>
                    <a:pt x="110352" y="169899"/>
                  </a:lnTo>
                  <a:lnTo>
                    <a:pt x="111998" y="184076"/>
                  </a:lnTo>
                  <a:lnTo>
                    <a:pt x="113403" y="198764"/>
                  </a:lnTo>
                  <a:lnTo>
                    <a:pt x="114668" y="213920"/>
                  </a:lnTo>
                  <a:lnTo>
                    <a:pt x="116123" y="229182"/>
                  </a:lnTo>
                  <a:lnTo>
                    <a:pt x="117950" y="244305"/>
                  </a:lnTo>
                  <a:lnTo>
                    <a:pt x="120007" y="259208"/>
                  </a:lnTo>
                  <a:lnTo>
                    <a:pt x="121935" y="273893"/>
                  </a:lnTo>
                  <a:lnTo>
                    <a:pt x="123542" y="288367"/>
                  </a:lnTo>
                  <a:lnTo>
                    <a:pt x="125276" y="301554"/>
                  </a:lnTo>
                  <a:lnTo>
                    <a:pt x="128014" y="310098"/>
                  </a:lnTo>
                  <a:lnTo>
                    <a:pt x="131584" y="312158"/>
                  </a:lnTo>
                  <a:lnTo>
                    <a:pt x="135199" y="309645"/>
                  </a:lnTo>
                  <a:lnTo>
                    <a:pt x="138696" y="304265"/>
                  </a:lnTo>
                  <a:lnTo>
                    <a:pt x="142127" y="297073"/>
                  </a:lnTo>
                  <a:lnTo>
                    <a:pt x="145556" y="288736"/>
                  </a:lnTo>
                  <a:lnTo>
                    <a:pt x="149500" y="280155"/>
                  </a:lnTo>
                  <a:lnTo>
                    <a:pt x="154887" y="272514"/>
                  </a:lnTo>
                  <a:lnTo>
                    <a:pt x="162105" y="266363"/>
                  </a:lnTo>
                  <a:lnTo>
                    <a:pt x="171055" y="261550"/>
                  </a:lnTo>
                  <a:lnTo>
                    <a:pt x="181428" y="257536"/>
                  </a:lnTo>
                  <a:lnTo>
                    <a:pt x="192879" y="253900"/>
                  </a:lnTo>
                  <a:lnTo>
                    <a:pt x="204785" y="250249"/>
                  </a:lnTo>
                  <a:lnTo>
                    <a:pt x="216303" y="246169"/>
                  </a:lnTo>
                  <a:lnTo>
                    <a:pt x="226994" y="241478"/>
                  </a:lnTo>
                  <a:lnTo>
                    <a:pt x="236473" y="235865"/>
                  </a:lnTo>
                  <a:lnTo>
                    <a:pt x="244242" y="228815"/>
                  </a:lnTo>
                  <a:lnTo>
                    <a:pt x="250198" y="220191"/>
                  </a:lnTo>
                  <a:lnTo>
                    <a:pt x="254232" y="210485"/>
                  </a:lnTo>
                  <a:lnTo>
                    <a:pt x="256057" y="200593"/>
                  </a:lnTo>
                  <a:lnTo>
                    <a:pt x="255723" y="191071"/>
                  </a:lnTo>
                  <a:lnTo>
                    <a:pt x="253230" y="182580"/>
                  </a:lnTo>
                  <a:lnTo>
                    <a:pt x="248367" y="176022"/>
                  </a:lnTo>
                  <a:lnTo>
                    <a:pt x="241254" y="171704"/>
                  </a:lnTo>
                  <a:lnTo>
                    <a:pt x="232582" y="169756"/>
                  </a:lnTo>
                  <a:lnTo>
                    <a:pt x="223394" y="170404"/>
                  </a:lnTo>
                  <a:lnTo>
                    <a:pt x="214332" y="173504"/>
                  </a:lnTo>
                  <a:lnTo>
                    <a:pt x="205642" y="178649"/>
                  </a:lnTo>
                  <a:lnTo>
                    <a:pt x="197354" y="185373"/>
                  </a:lnTo>
                  <a:lnTo>
                    <a:pt x="189420" y="193263"/>
                  </a:lnTo>
                  <a:lnTo>
                    <a:pt x="182092" y="202149"/>
                  </a:lnTo>
                  <a:lnTo>
                    <a:pt x="175915" y="212090"/>
                  </a:lnTo>
                  <a:lnTo>
                    <a:pt x="171094" y="223030"/>
                  </a:lnTo>
                  <a:lnTo>
                    <a:pt x="167686" y="234647"/>
                  </a:lnTo>
                  <a:lnTo>
                    <a:pt x="165764" y="246445"/>
                  </a:lnTo>
                  <a:lnTo>
                    <a:pt x="165217" y="258122"/>
                  </a:lnTo>
                  <a:lnTo>
                    <a:pt x="165968" y="269573"/>
                  </a:lnTo>
                  <a:lnTo>
                    <a:pt x="168059" y="280795"/>
                  </a:lnTo>
                  <a:lnTo>
                    <a:pt x="171393" y="291817"/>
                  </a:lnTo>
                  <a:lnTo>
                    <a:pt x="175917" y="302354"/>
                  </a:lnTo>
                  <a:lnTo>
                    <a:pt x="181702" y="311831"/>
                  </a:lnTo>
                  <a:lnTo>
                    <a:pt x="188669" y="320008"/>
                  </a:lnTo>
                  <a:lnTo>
                    <a:pt x="196617" y="326482"/>
                  </a:lnTo>
                  <a:lnTo>
                    <a:pt x="205322" y="330550"/>
                  </a:lnTo>
                  <a:lnTo>
                    <a:pt x="214571" y="332068"/>
                  </a:lnTo>
                  <a:lnTo>
                    <a:pt x="223746" y="331652"/>
                  </a:lnTo>
                  <a:lnTo>
                    <a:pt x="232733" y="330365"/>
                  </a:lnTo>
                  <a:lnTo>
                    <a:pt x="242317" y="328092"/>
                  </a:lnTo>
                  <a:lnTo>
                    <a:pt x="254017" y="3245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69326" y="1582275"/>
              <a:ext cx="126343" cy="144399"/>
            </a:xfrm>
            <a:custGeom>
              <a:avLst/>
              <a:gdLst/>
              <a:ahLst/>
              <a:cxnLst/>
              <a:rect l="0" t="0" r="0" b="0"/>
              <a:pathLst>
                <a:path w="126343" h="144399">
                  <a:moveTo>
                    <a:pt x="0" y="60170"/>
                  </a:moveTo>
                  <a:lnTo>
                    <a:pt x="0" y="71905"/>
                  </a:lnTo>
                  <a:lnTo>
                    <a:pt x="0" y="83034"/>
                  </a:lnTo>
                  <a:lnTo>
                    <a:pt x="5" y="94628"/>
                  </a:lnTo>
                  <a:lnTo>
                    <a:pt x="178" y="106616"/>
                  </a:lnTo>
                  <a:lnTo>
                    <a:pt x="826" y="118628"/>
                  </a:lnTo>
                  <a:lnTo>
                    <a:pt x="2082" y="130362"/>
                  </a:lnTo>
                  <a:lnTo>
                    <a:pt x="3986" y="139335"/>
                  </a:lnTo>
                  <a:lnTo>
                    <a:pt x="5942" y="142428"/>
                  </a:lnTo>
                  <a:lnTo>
                    <a:pt x="6899" y="140521"/>
                  </a:lnTo>
                  <a:lnTo>
                    <a:pt x="6692" y="135315"/>
                  </a:lnTo>
                  <a:lnTo>
                    <a:pt x="5689" y="127911"/>
                  </a:lnTo>
                  <a:lnTo>
                    <a:pt x="4444" y="118798"/>
                  </a:lnTo>
                  <a:lnTo>
                    <a:pt x="3299" y="108328"/>
                  </a:lnTo>
                  <a:lnTo>
                    <a:pt x="2540" y="96984"/>
                  </a:lnTo>
                  <a:lnTo>
                    <a:pt x="2483" y="85348"/>
                  </a:lnTo>
                  <a:lnTo>
                    <a:pt x="3229" y="73769"/>
                  </a:lnTo>
                  <a:lnTo>
                    <a:pt x="4865" y="62379"/>
                  </a:lnTo>
                  <a:lnTo>
                    <a:pt x="7559" y="51194"/>
                  </a:lnTo>
                  <a:lnTo>
                    <a:pt x="11300" y="40196"/>
                  </a:lnTo>
                  <a:lnTo>
                    <a:pt x="16099" y="29675"/>
                  </a:lnTo>
                  <a:lnTo>
                    <a:pt x="22069" y="20208"/>
                  </a:lnTo>
                  <a:lnTo>
                    <a:pt x="29155" y="12037"/>
                  </a:lnTo>
                  <a:lnTo>
                    <a:pt x="37013" y="5568"/>
                  </a:lnTo>
                  <a:lnTo>
                    <a:pt x="45125" y="1503"/>
                  </a:lnTo>
                  <a:lnTo>
                    <a:pt x="53167" y="0"/>
                  </a:lnTo>
                  <a:lnTo>
                    <a:pt x="60852" y="924"/>
                  </a:lnTo>
                  <a:lnTo>
                    <a:pt x="67860" y="4120"/>
                  </a:lnTo>
                  <a:lnTo>
                    <a:pt x="74089" y="9265"/>
                  </a:lnTo>
                  <a:lnTo>
                    <a:pt x="79611" y="15953"/>
                  </a:lnTo>
                  <a:lnTo>
                    <a:pt x="84562" y="23796"/>
                  </a:lnTo>
                  <a:lnTo>
                    <a:pt x="89082" y="32472"/>
                  </a:lnTo>
                  <a:lnTo>
                    <a:pt x="93289" y="41734"/>
                  </a:lnTo>
                  <a:lnTo>
                    <a:pt x="97276" y="51404"/>
                  </a:lnTo>
                  <a:lnTo>
                    <a:pt x="101110" y="61357"/>
                  </a:lnTo>
                  <a:lnTo>
                    <a:pt x="104839" y="71668"/>
                  </a:lnTo>
                  <a:lnTo>
                    <a:pt x="108496" y="82582"/>
                  </a:lnTo>
                  <a:lnTo>
                    <a:pt x="112100" y="94170"/>
                  </a:lnTo>
                  <a:lnTo>
                    <a:pt x="115515" y="105760"/>
                  </a:lnTo>
                  <a:lnTo>
                    <a:pt x="118792" y="117170"/>
                  </a:lnTo>
                  <a:lnTo>
                    <a:pt x="122218" y="129403"/>
                  </a:lnTo>
                  <a:lnTo>
                    <a:pt x="126342" y="144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11568" y="1574671"/>
              <a:ext cx="122105" cy="180437"/>
            </a:xfrm>
            <a:custGeom>
              <a:avLst/>
              <a:gdLst/>
              <a:ahLst/>
              <a:cxnLst/>
              <a:rect l="0" t="0" r="0" b="0"/>
              <a:pathLst>
                <a:path w="122105" h="180437">
                  <a:moveTo>
                    <a:pt x="89385" y="4603"/>
                  </a:moveTo>
                  <a:lnTo>
                    <a:pt x="80584" y="1803"/>
                  </a:lnTo>
                  <a:lnTo>
                    <a:pt x="72237" y="302"/>
                  </a:lnTo>
                  <a:lnTo>
                    <a:pt x="63543" y="0"/>
                  </a:lnTo>
                  <a:lnTo>
                    <a:pt x="54594" y="852"/>
                  </a:lnTo>
                  <a:lnTo>
                    <a:pt x="45748" y="2968"/>
                  </a:lnTo>
                  <a:lnTo>
                    <a:pt x="37214" y="6299"/>
                  </a:lnTo>
                  <a:lnTo>
                    <a:pt x="29199" y="10980"/>
                  </a:lnTo>
                  <a:lnTo>
                    <a:pt x="21969" y="17396"/>
                  </a:lnTo>
                  <a:lnTo>
                    <a:pt x="15596" y="25605"/>
                  </a:lnTo>
                  <a:lnTo>
                    <a:pt x="10149" y="35540"/>
                  </a:lnTo>
                  <a:lnTo>
                    <a:pt x="5781" y="47182"/>
                  </a:lnTo>
                  <a:lnTo>
                    <a:pt x="2479" y="60338"/>
                  </a:lnTo>
                  <a:lnTo>
                    <a:pt x="413" y="74392"/>
                  </a:lnTo>
                  <a:lnTo>
                    <a:pt x="0" y="88430"/>
                  </a:lnTo>
                  <a:lnTo>
                    <a:pt x="1316" y="101939"/>
                  </a:lnTo>
                  <a:lnTo>
                    <a:pt x="4148" y="114787"/>
                  </a:lnTo>
                  <a:lnTo>
                    <a:pt x="8183" y="127028"/>
                  </a:lnTo>
                  <a:lnTo>
                    <a:pt x="13121" y="138772"/>
                  </a:lnTo>
                  <a:lnTo>
                    <a:pt x="18875" y="149813"/>
                  </a:lnTo>
                  <a:lnTo>
                    <a:pt x="25561" y="159636"/>
                  </a:lnTo>
                  <a:lnTo>
                    <a:pt x="33167" y="168049"/>
                  </a:lnTo>
                  <a:lnTo>
                    <a:pt x="41562" y="174683"/>
                  </a:lnTo>
                  <a:lnTo>
                    <a:pt x="50576" y="178859"/>
                  </a:lnTo>
                  <a:lnTo>
                    <a:pt x="60043" y="180436"/>
                  </a:lnTo>
                  <a:lnTo>
                    <a:pt x="69671" y="179562"/>
                  </a:lnTo>
                  <a:lnTo>
                    <a:pt x="79056" y="176400"/>
                  </a:lnTo>
                  <a:lnTo>
                    <a:pt x="87990" y="171272"/>
                  </a:lnTo>
                  <a:lnTo>
                    <a:pt x="96293" y="164426"/>
                  </a:lnTo>
                  <a:lnTo>
                    <a:pt x="103724" y="155945"/>
                  </a:lnTo>
                  <a:lnTo>
                    <a:pt x="110232" y="146027"/>
                  </a:lnTo>
                  <a:lnTo>
                    <a:pt x="115603" y="135116"/>
                  </a:lnTo>
                  <a:lnTo>
                    <a:pt x="119388" y="123802"/>
                  </a:lnTo>
                  <a:lnTo>
                    <a:pt x="121488" y="112453"/>
                  </a:lnTo>
                  <a:lnTo>
                    <a:pt x="122104" y="101223"/>
                  </a:lnTo>
                  <a:lnTo>
                    <a:pt x="121537" y="90150"/>
                  </a:lnTo>
                  <a:lnTo>
                    <a:pt x="120081" y="79219"/>
                  </a:lnTo>
                  <a:lnTo>
                    <a:pt x="117817" y="68404"/>
                  </a:lnTo>
                  <a:lnTo>
                    <a:pt x="114629" y="57675"/>
                  </a:lnTo>
                  <a:lnTo>
                    <a:pt x="110524" y="47026"/>
                  </a:lnTo>
                  <a:lnTo>
                    <a:pt x="105555" y="37086"/>
                  </a:lnTo>
                  <a:lnTo>
                    <a:pt x="99048" y="28239"/>
                  </a:lnTo>
                  <a:lnTo>
                    <a:pt x="88196" y="20823"/>
                  </a:lnTo>
                  <a:lnTo>
                    <a:pt x="68328" y="15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85181" y="1575169"/>
              <a:ext cx="221099" cy="151505"/>
            </a:xfrm>
            <a:custGeom>
              <a:avLst/>
              <a:gdLst/>
              <a:ahLst/>
              <a:cxnLst/>
              <a:rect l="0" t="0" r="0" b="0"/>
              <a:pathLst>
                <a:path w="221099" h="151505">
                  <a:moveTo>
                    <a:pt x="0" y="67276"/>
                  </a:moveTo>
                  <a:lnTo>
                    <a:pt x="2867" y="76144"/>
                  </a:lnTo>
                  <a:lnTo>
                    <a:pt x="5009" y="85131"/>
                  </a:lnTo>
                  <a:lnTo>
                    <a:pt x="6617" y="95122"/>
                  </a:lnTo>
                  <a:lnTo>
                    <a:pt x="7970" y="105930"/>
                  </a:lnTo>
                  <a:lnTo>
                    <a:pt x="9467" y="117093"/>
                  </a:lnTo>
                  <a:lnTo>
                    <a:pt x="11295" y="128217"/>
                  </a:lnTo>
                  <a:lnTo>
                    <a:pt x="12688" y="136311"/>
                  </a:lnTo>
                  <a:lnTo>
                    <a:pt x="12877" y="137600"/>
                  </a:lnTo>
                  <a:lnTo>
                    <a:pt x="12525" y="132904"/>
                  </a:lnTo>
                  <a:lnTo>
                    <a:pt x="12066" y="124117"/>
                  </a:lnTo>
                  <a:lnTo>
                    <a:pt x="11654" y="112927"/>
                  </a:lnTo>
                  <a:lnTo>
                    <a:pt x="11328" y="100425"/>
                  </a:lnTo>
                  <a:lnTo>
                    <a:pt x="11085" y="87223"/>
                  </a:lnTo>
                  <a:lnTo>
                    <a:pt x="10912" y="73648"/>
                  </a:lnTo>
                  <a:lnTo>
                    <a:pt x="10803" y="59885"/>
                  </a:lnTo>
                  <a:lnTo>
                    <a:pt x="11238" y="46517"/>
                  </a:lnTo>
                  <a:lnTo>
                    <a:pt x="13125" y="34513"/>
                  </a:lnTo>
                  <a:lnTo>
                    <a:pt x="16845" y="24307"/>
                  </a:lnTo>
                  <a:lnTo>
                    <a:pt x="22296" y="16470"/>
                  </a:lnTo>
                  <a:lnTo>
                    <a:pt x="29168" y="11935"/>
                  </a:lnTo>
                  <a:lnTo>
                    <a:pt x="37119" y="10896"/>
                  </a:lnTo>
                  <a:lnTo>
                    <a:pt x="45693" y="13096"/>
                  </a:lnTo>
                  <a:lnTo>
                    <a:pt x="54353" y="18212"/>
                  </a:lnTo>
                  <a:lnTo>
                    <a:pt x="62789" y="25757"/>
                  </a:lnTo>
                  <a:lnTo>
                    <a:pt x="70586" y="35190"/>
                  </a:lnTo>
                  <a:lnTo>
                    <a:pt x="77143" y="46020"/>
                  </a:lnTo>
                  <a:lnTo>
                    <a:pt x="82268" y="57755"/>
                  </a:lnTo>
                  <a:lnTo>
                    <a:pt x="86532" y="66717"/>
                  </a:lnTo>
                  <a:lnTo>
                    <a:pt x="90466" y="68850"/>
                  </a:lnTo>
                  <a:lnTo>
                    <a:pt x="93870" y="65899"/>
                  </a:lnTo>
                  <a:lnTo>
                    <a:pt x="97125" y="59896"/>
                  </a:lnTo>
                  <a:lnTo>
                    <a:pt x="100785" y="52107"/>
                  </a:lnTo>
                  <a:lnTo>
                    <a:pt x="105100" y="43268"/>
                  </a:lnTo>
                  <a:lnTo>
                    <a:pt x="110078" y="33966"/>
                  </a:lnTo>
                  <a:lnTo>
                    <a:pt x="115617" y="24754"/>
                  </a:lnTo>
                  <a:lnTo>
                    <a:pt x="121593" y="15925"/>
                  </a:lnTo>
                  <a:lnTo>
                    <a:pt x="128058" y="8190"/>
                  </a:lnTo>
                  <a:lnTo>
                    <a:pt x="135227" y="2732"/>
                  </a:lnTo>
                  <a:lnTo>
                    <a:pt x="143154" y="0"/>
                  </a:lnTo>
                  <a:lnTo>
                    <a:pt x="151596" y="115"/>
                  </a:lnTo>
                  <a:lnTo>
                    <a:pt x="160108" y="3225"/>
                  </a:lnTo>
                  <a:lnTo>
                    <a:pt x="168421" y="9095"/>
                  </a:lnTo>
                  <a:lnTo>
                    <a:pt x="176290" y="17237"/>
                  </a:lnTo>
                  <a:lnTo>
                    <a:pt x="183422" y="27118"/>
                  </a:lnTo>
                  <a:lnTo>
                    <a:pt x="189735" y="38274"/>
                  </a:lnTo>
                  <a:lnTo>
                    <a:pt x="195312" y="50334"/>
                  </a:lnTo>
                  <a:lnTo>
                    <a:pt x="200301" y="63027"/>
                  </a:lnTo>
                  <a:lnTo>
                    <a:pt x="204841" y="76146"/>
                  </a:lnTo>
                  <a:lnTo>
                    <a:pt x="208906" y="89330"/>
                  </a:lnTo>
                  <a:lnTo>
                    <a:pt x="212698" y="103553"/>
                  </a:lnTo>
                  <a:lnTo>
                    <a:pt x="216553" y="122296"/>
                  </a:lnTo>
                  <a:lnTo>
                    <a:pt x="221098" y="151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58922" y="1600331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4" y="62570"/>
                  </a:lnTo>
                  <a:lnTo>
                    <a:pt x="6767" y="74797"/>
                  </a:lnTo>
                  <a:lnTo>
                    <a:pt x="7869" y="87021"/>
                  </a:lnTo>
                  <a:lnTo>
                    <a:pt x="8799" y="99672"/>
                  </a:lnTo>
                  <a:lnTo>
                    <a:pt x="9639" y="114983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58922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11565" y="1551222"/>
              <a:ext cx="126342" cy="154395"/>
            </a:xfrm>
            <a:custGeom>
              <a:avLst/>
              <a:gdLst/>
              <a:ahLst/>
              <a:cxnLst/>
              <a:rect l="0" t="0" r="0" b="0"/>
              <a:pathLst>
                <a:path w="126342" h="154395">
                  <a:moveTo>
                    <a:pt x="0" y="17524"/>
                  </a:moveTo>
                  <a:lnTo>
                    <a:pt x="2933" y="26325"/>
                  </a:lnTo>
                  <a:lnTo>
                    <a:pt x="5715" y="34672"/>
                  </a:lnTo>
                  <a:lnTo>
                    <a:pt x="8615" y="43375"/>
                  </a:lnTo>
                  <a:lnTo>
                    <a:pt x="11655" y="52669"/>
                  </a:lnTo>
                  <a:lnTo>
                    <a:pt x="14820" y="62812"/>
                  </a:lnTo>
                  <a:lnTo>
                    <a:pt x="18084" y="73857"/>
                  </a:lnTo>
                  <a:lnTo>
                    <a:pt x="21422" y="85697"/>
                  </a:lnTo>
                  <a:lnTo>
                    <a:pt x="24814" y="98167"/>
                  </a:lnTo>
                  <a:lnTo>
                    <a:pt x="28228" y="111082"/>
                  </a:lnTo>
                  <a:lnTo>
                    <a:pt x="31149" y="123324"/>
                  </a:lnTo>
                  <a:lnTo>
                    <a:pt x="32126" y="132808"/>
                  </a:lnTo>
                  <a:lnTo>
                    <a:pt x="30661" y="137887"/>
                  </a:lnTo>
                  <a:lnTo>
                    <a:pt x="27942" y="137740"/>
                  </a:lnTo>
                  <a:lnTo>
                    <a:pt x="24708" y="132900"/>
                  </a:lnTo>
                  <a:lnTo>
                    <a:pt x="21434" y="124524"/>
                  </a:lnTo>
                  <a:lnTo>
                    <a:pt x="18559" y="113883"/>
                  </a:lnTo>
                  <a:lnTo>
                    <a:pt x="16266" y="101887"/>
                  </a:lnTo>
                  <a:lnTo>
                    <a:pt x="14545" y="89092"/>
                  </a:lnTo>
                  <a:lnTo>
                    <a:pt x="13301" y="75824"/>
                  </a:lnTo>
                  <a:lnTo>
                    <a:pt x="12432" y="62278"/>
                  </a:lnTo>
                  <a:lnTo>
                    <a:pt x="12169" y="48893"/>
                  </a:lnTo>
                  <a:lnTo>
                    <a:pt x="13048" y="36349"/>
                  </a:lnTo>
                  <a:lnTo>
                    <a:pt x="15275" y="24959"/>
                  </a:lnTo>
                  <a:lnTo>
                    <a:pt x="18907" y="15174"/>
                  </a:lnTo>
                  <a:lnTo>
                    <a:pt x="24019" y="7729"/>
                  </a:lnTo>
                  <a:lnTo>
                    <a:pt x="30492" y="2804"/>
                  </a:lnTo>
                  <a:lnTo>
                    <a:pt x="37923" y="276"/>
                  </a:lnTo>
                  <a:lnTo>
                    <a:pt x="45741" y="0"/>
                  </a:lnTo>
                  <a:lnTo>
                    <a:pt x="53586" y="1667"/>
                  </a:lnTo>
                  <a:lnTo>
                    <a:pt x="61308" y="5036"/>
                  </a:lnTo>
                  <a:lnTo>
                    <a:pt x="68872" y="10029"/>
                  </a:lnTo>
                  <a:lnTo>
                    <a:pt x="76289" y="16456"/>
                  </a:lnTo>
                  <a:lnTo>
                    <a:pt x="83422" y="24039"/>
                  </a:lnTo>
                  <a:lnTo>
                    <a:pt x="89993" y="32499"/>
                  </a:lnTo>
                  <a:lnTo>
                    <a:pt x="95897" y="41596"/>
                  </a:lnTo>
                  <a:lnTo>
                    <a:pt x="101184" y="51145"/>
                  </a:lnTo>
                  <a:lnTo>
                    <a:pt x="105971" y="61007"/>
                  </a:lnTo>
                  <a:lnTo>
                    <a:pt x="110373" y="71090"/>
                  </a:lnTo>
                  <a:lnTo>
                    <a:pt x="114330" y="81488"/>
                  </a:lnTo>
                  <a:lnTo>
                    <a:pt x="117616" y="92461"/>
                  </a:lnTo>
                  <a:lnTo>
                    <a:pt x="120160" y="104088"/>
                  </a:lnTo>
                  <a:lnTo>
                    <a:pt x="122043" y="115704"/>
                  </a:lnTo>
                  <a:lnTo>
                    <a:pt x="123594" y="127134"/>
                  </a:lnTo>
                  <a:lnTo>
                    <a:pt x="124949" y="139384"/>
                  </a:lnTo>
                  <a:lnTo>
                    <a:pt x="126341" y="154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74462" y="1591679"/>
              <a:ext cx="174016" cy="135897"/>
            </a:xfrm>
            <a:custGeom>
              <a:avLst/>
              <a:gdLst/>
              <a:ahLst/>
              <a:cxnLst/>
              <a:rect l="0" t="0" r="0" b="0"/>
              <a:pathLst>
                <a:path w="174016" h="135897">
                  <a:moveTo>
                    <a:pt x="79258" y="92880"/>
                  </a:moveTo>
                  <a:lnTo>
                    <a:pt x="82125" y="84012"/>
                  </a:lnTo>
                  <a:lnTo>
                    <a:pt x="84267" y="75025"/>
                  </a:lnTo>
                  <a:lnTo>
                    <a:pt x="85861" y="65039"/>
                  </a:lnTo>
                  <a:lnTo>
                    <a:pt x="86696" y="54404"/>
                  </a:lnTo>
                  <a:lnTo>
                    <a:pt x="86248" y="43889"/>
                  </a:lnTo>
                  <a:lnTo>
                    <a:pt x="84334" y="33941"/>
                  </a:lnTo>
                  <a:lnTo>
                    <a:pt x="80925" y="24828"/>
                  </a:lnTo>
                  <a:lnTo>
                    <a:pt x="75967" y="16788"/>
                  </a:lnTo>
                  <a:lnTo>
                    <a:pt x="69595" y="9845"/>
                  </a:lnTo>
                  <a:lnTo>
                    <a:pt x="62064" y="4338"/>
                  </a:lnTo>
                  <a:lnTo>
                    <a:pt x="53646" y="986"/>
                  </a:lnTo>
                  <a:lnTo>
                    <a:pt x="44591" y="0"/>
                  </a:lnTo>
                  <a:lnTo>
                    <a:pt x="35411" y="1456"/>
                  </a:lnTo>
                  <a:lnTo>
                    <a:pt x="26862" y="5548"/>
                  </a:lnTo>
                  <a:lnTo>
                    <a:pt x="19307" y="12117"/>
                  </a:lnTo>
                  <a:lnTo>
                    <a:pt x="12914" y="20746"/>
                  </a:lnTo>
                  <a:lnTo>
                    <a:pt x="7835" y="30963"/>
                  </a:lnTo>
                  <a:lnTo>
                    <a:pt x="4016" y="42342"/>
                  </a:lnTo>
                  <a:lnTo>
                    <a:pt x="1417" y="54386"/>
                  </a:lnTo>
                  <a:lnTo>
                    <a:pt x="105" y="66535"/>
                  </a:lnTo>
                  <a:lnTo>
                    <a:pt x="0" y="78480"/>
                  </a:lnTo>
                  <a:lnTo>
                    <a:pt x="1063" y="90126"/>
                  </a:lnTo>
                  <a:lnTo>
                    <a:pt x="3370" y="101487"/>
                  </a:lnTo>
                  <a:lnTo>
                    <a:pt x="6852" y="112591"/>
                  </a:lnTo>
                  <a:lnTo>
                    <a:pt x="11478" y="122676"/>
                  </a:lnTo>
                  <a:lnTo>
                    <a:pt x="17332" y="130253"/>
                  </a:lnTo>
                  <a:lnTo>
                    <a:pt x="24335" y="134706"/>
                  </a:lnTo>
                  <a:lnTo>
                    <a:pt x="31969" y="135896"/>
                  </a:lnTo>
                  <a:lnTo>
                    <a:pt x="39399" y="133737"/>
                  </a:lnTo>
                  <a:lnTo>
                    <a:pt x="46168" y="128545"/>
                  </a:lnTo>
                  <a:lnTo>
                    <a:pt x="52185" y="121045"/>
                  </a:lnTo>
                  <a:lnTo>
                    <a:pt x="57535" y="112134"/>
                  </a:lnTo>
                  <a:lnTo>
                    <a:pt x="62346" y="102447"/>
                  </a:lnTo>
                  <a:lnTo>
                    <a:pt x="66425" y="92188"/>
                  </a:lnTo>
                  <a:lnTo>
                    <a:pt x="69268" y="81243"/>
                  </a:lnTo>
                  <a:lnTo>
                    <a:pt x="70738" y="69683"/>
                  </a:lnTo>
                  <a:lnTo>
                    <a:pt x="72264" y="61006"/>
                  </a:lnTo>
                  <a:lnTo>
                    <a:pt x="75411" y="59177"/>
                  </a:lnTo>
                  <a:lnTo>
                    <a:pt x="79594" y="62346"/>
                  </a:lnTo>
                  <a:lnTo>
                    <a:pt x="84479" y="68482"/>
                  </a:lnTo>
                  <a:lnTo>
                    <a:pt x="89924" y="76349"/>
                  </a:lnTo>
                  <a:lnTo>
                    <a:pt x="95815" y="85228"/>
                  </a:lnTo>
                  <a:lnTo>
                    <a:pt x="102211" y="94384"/>
                  </a:lnTo>
                  <a:lnTo>
                    <a:pt x="109326" y="102964"/>
                  </a:lnTo>
                  <a:lnTo>
                    <a:pt x="117215" y="110563"/>
                  </a:lnTo>
                  <a:lnTo>
                    <a:pt x="125719" y="117016"/>
                  </a:lnTo>
                  <a:lnTo>
                    <a:pt x="135597" y="122831"/>
                  </a:lnTo>
                  <a:lnTo>
                    <a:pt x="149950" y="128514"/>
                  </a:lnTo>
                  <a:lnTo>
                    <a:pt x="174015" y="134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37948" y="1368704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83"/>
                  </a:lnTo>
                  <a:lnTo>
                    <a:pt x="3863" y="58457"/>
                  </a:lnTo>
                  <a:lnTo>
                    <a:pt x="6180" y="74930"/>
                  </a:lnTo>
                  <a:lnTo>
                    <a:pt x="8842" y="92499"/>
                  </a:lnTo>
                  <a:lnTo>
                    <a:pt x="11592" y="110842"/>
                  </a:lnTo>
                  <a:lnTo>
                    <a:pt x="14051" y="129446"/>
                  </a:lnTo>
                  <a:lnTo>
                    <a:pt x="16038" y="147984"/>
                  </a:lnTo>
                  <a:lnTo>
                    <a:pt x="17709" y="166005"/>
                  </a:lnTo>
                  <a:lnTo>
                    <a:pt x="19446" y="182879"/>
                  </a:lnTo>
                  <a:lnTo>
                    <a:pt x="21463" y="198378"/>
                  </a:lnTo>
                  <a:lnTo>
                    <a:pt x="23651" y="212769"/>
                  </a:lnTo>
                  <a:lnTo>
                    <a:pt x="25667" y="226595"/>
                  </a:lnTo>
                  <a:lnTo>
                    <a:pt x="27324" y="240238"/>
                  </a:lnTo>
                  <a:lnTo>
                    <a:pt x="28759" y="253879"/>
                  </a:lnTo>
                  <a:lnTo>
                    <a:pt x="30329" y="267585"/>
                  </a:lnTo>
                  <a:lnTo>
                    <a:pt x="32233" y="281354"/>
                  </a:lnTo>
                  <a:lnTo>
                    <a:pt x="34351" y="294765"/>
                  </a:lnTo>
                  <a:lnTo>
                    <a:pt x="36542" y="308413"/>
                  </a:lnTo>
                  <a:lnTo>
                    <a:pt x="39001" y="324616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64248" y="1495046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8240" y="0"/>
                  </a:lnTo>
                  <a:lnTo>
                    <a:pt x="176471" y="0"/>
                  </a:lnTo>
                  <a:lnTo>
                    <a:pt x="163576" y="0"/>
                  </a:lnTo>
                  <a:lnTo>
                    <a:pt x="149555" y="0"/>
                  </a:lnTo>
                  <a:lnTo>
                    <a:pt x="134578" y="0"/>
                  </a:lnTo>
                  <a:lnTo>
                    <a:pt x="118860" y="5"/>
                  </a:lnTo>
                  <a:lnTo>
                    <a:pt x="102757" y="178"/>
                  </a:lnTo>
                  <a:lnTo>
                    <a:pt x="86733" y="826"/>
                  </a:lnTo>
                  <a:lnTo>
                    <a:pt x="71049" y="2075"/>
                  </a:lnTo>
                  <a:lnTo>
                    <a:pt x="56170" y="3736"/>
                  </a:lnTo>
                  <a:lnTo>
                    <a:pt x="41289" y="5563"/>
                  </a:lnTo>
                  <a:lnTo>
                    <a:pt x="2398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81113" y="1579274"/>
              <a:ext cx="100222" cy="154554"/>
            </a:xfrm>
            <a:custGeom>
              <a:avLst/>
              <a:gdLst/>
              <a:ahLst/>
              <a:cxnLst/>
              <a:rect l="0" t="0" r="0" b="0"/>
              <a:pathLst>
                <a:path w="100222" h="154554">
                  <a:moveTo>
                    <a:pt x="88462" y="0"/>
                  </a:moveTo>
                  <a:lnTo>
                    <a:pt x="76794" y="67"/>
                  </a:lnTo>
                  <a:lnTo>
                    <a:pt x="66305" y="707"/>
                  </a:lnTo>
                  <a:lnTo>
                    <a:pt x="56008" y="2013"/>
                  </a:lnTo>
                  <a:lnTo>
                    <a:pt x="45879" y="4218"/>
                  </a:lnTo>
                  <a:lnTo>
                    <a:pt x="36184" y="7832"/>
                  </a:lnTo>
                  <a:lnTo>
                    <a:pt x="27057" y="13009"/>
                  </a:lnTo>
                  <a:lnTo>
                    <a:pt x="18800" y="19757"/>
                  </a:lnTo>
                  <a:lnTo>
                    <a:pt x="11935" y="28105"/>
                  </a:lnTo>
                  <a:lnTo>
                    <a:pt x="6622" y="37906"/>
                  </a:lnTo>
                  <a:lnTo>
                    <a:pt x="2869" y="48892"/>
                  </a:lnTo>
                  <a:lnTo>
                    <a:pt x="709" y="60782"/>
                  </a:lnTo>
                  <a:lnTo>
                    <a:pt x="0" y="73327"/>
                  </a:lnTo>
                  <a:lnTo>
                    <a:pt x="640" y="86172"/>
                  </a:lnTo>
                  <a:lnTo>
                    <a:pt x="2656" y="98868"/>
                  </a:lnTo>
                  <a:lnTo>
                    <a:pt x="5940" y="111174"/>
                  </a:lnTo>
                  <a:lnTo>
                    <a:pt x="10431" y="122725"/>
                  </a:lnTo>
                  <a:lnTo>
                    <a:pt x="16193" y="132957"/>
                  </a:lnTo>
                  <a:lnTo>
                    <a:pt x="23139" y="141677"/>
                  </a:lnTo>
                  <a:lnTo>
                    <a:pt x="30905" y="148531"/>
                  </a:lnTo>
                  <a:lnTo>
                    <a:pt x="38956" y="152863"/>
                  </a:lnTo>
                  <a:lnTo>
                    <a:pt x="46959" y="154553"/>
                  </a:lnTo>
                  <a:lnTo>
                    <a:pt x="54790" y="153926"/>
                  </a:lnTo>
                  <a:lnTo>
                    <a:pt x="62428" y="151462"/>
                  </a:lnTo>
                  <a:lnTo>
                    <a:pt x="69894" y="147617"/>
                  </a:lnTo>
                  <a:lnTo>
                    <a:pt x="77060" y="142447"/>
                  </a:lnTo>
                  <a:lnTo>
                    <a:pt x="83653" y="135629"/>
                  </a:lnTo>
                  <a:lnTo>
                    <a:pt x="89563" y="127124"/>
                  </a:lnTo>
                  <a:lnTo>
                    <a:pt x="94516" y="117313"/>
                  </a:lnTo>
                  <a:lnTo>
                    <a:pt x="98012" y="106811"/>
                  </a:lnTo>
                  <a:lnTo>
                    <a:pt x="99912" y="96043"/>
                  </a:lnTo>
                  <a:lnTo>
                    <a:pt x="100221" y="85221"/>
                  </a:lnTo>
                  <a:lnTo>
                    <a:pt x="98915" y="74428"/>
                  </a:lnTo>
                  <a:lnTo>
                    <a:pt x="96149" y="63699"/>
                  </a:lnTo>
                  <a:lnTo>
                    <a:pt x="92116" y="53294"/>
                  </a:lnTo>
                  <a:lnTo>
                    <a:pt x="86355" y="42588"/>
                  </a:lnTo>
                  <a:lnTo>
                    <a:pt x="76129" y="29522"/>
                  </a:lnTo>
                  <a:lnTo>
                    <a:pt x="5687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27477" y="1579274"/>
              <a:ext cx="131612" cy="144260"/>
            </a:xfrm>
            <a:custGeom>
              <a:avLst/>
              <a:gdLst/>
              <a:ahLst/>
              <a:cxnLst/>
              <a:rect l="0" t="0" r="0" b="0"/>
              <a:pathLst>
                <a:path w="131612" h="144260">
                  <a:moveTo>
                    <a:pt x="5269" y="84228"/>
                  </a:moveTo>
                  <a:lnTo>
                    <a:pt x="8202" y="93030"/>
                  </a:lnTo>
                  <a:lnTo>
                    <a:pt x="10985" y="101376"/>
                  </a:lnTo>
                  <a:lnTo>
                    <a:pt x="13889" y="110070"/>
                  </a:lnTo>
                  <a:lnTo>
                    <a:pt x="17102" y="119019"/>
                  </a:lnTo>
                  <a:lnTo>
                    <a:pt x="20915" y="127865"/>
                  </a:lnTo>
                  <a:lnTo>
                    <a:pt x="25397" y="136352"/>
                  </a:lnTo>
                  <a:lnTo>
                    <a:pt x="29225" y="142601"/>
                  </a:lnTo>
                  <a:lnTo>
                    <a:pt x="30470" y="144259"/>
                  </a:lnTo>
                  <a:lnTo>
                    <a:pt x="29144" y="141942"/>
                  </a:lnTo>
                  <a:lnTo>
                    <a:pt x="25925" y="136835"/>
                  </a:lnTo>
                  <a:lnTo>
                    <a:pt x="21587" y="129707"/>
                  </a:lnTo>
                  <a:lnTo>
                    <a:pt x="16873" y="120887"/>
                  </a:lnTo>
                  <a:lnTo>
                    <a:pt x="12208" y="110662"/>
                  </a:lnTo>
                  <a:lnTo>
                    <a:pt x="7913" y="99339"/>
                  </a:lnTo>
                  <a:lnTo>
                    <a:pt x="4320" y="87198"/>
                  </a:lnTo>
                  <a:lnTo>
                    <a:pt x="1544" y="74477"/>
                  </a:lnTo>
                  <a:lnTo>
                    <a:pt x="0" y="61678"/>
                  </a:lnTo>
                  <a:lnTo>
                    <a:pt x="468" y="49542"/>
                  </a:lnTo>
                  <a:lnTo>
                    <a:pt x="3194" y="38433"/>
                  </a:lnTo>
                  <a:lnTo>
                    <a:pt x="7955" y="28840"/>
                  </a:lnTo>
                  <a:lnTo>
                    <a:pt x="14357" y="21525"/>
                  </a:lnTo>
                  <a:lnTo>
                    <a:pt x="21997" y="16678"/>
                  </a:lnTo>
                  <a:lnTo>
                    <a:pt x="30701" y="13863"/>
                  </a:lnTo>
                  <a:lnTo>
                    <a:pt x="40511" y="12331"/>
                  </a:lnTo>
                  <a:lnTo>
                    <a:pt x="51361" y="11508"/>
                  </a:lnTo>
                  <a:lnTo>
                    <a:pt x="62916" y="10898"/>
                  </a:lnTo>
                  <a:lnTo>
                    <a:pt x="74671" y="10013"/>
                  </a:lnTo>
                  <a:lnTo>
                    <a:pt x="86305" y="8634"/>
                  </a:lnTo>
                  <a:lnTo>
                    <a:pt x="97257" y="6900"/>
                  </a:lnTo>
                  <a:lnTo>
                    <a:pt x="107712" y="5023"/>
                  </a:lnTo>
                  <a:lnTo>
                    <a:pt x="118583" y="2836"/>
                  </a:lnTo>
                  <a:lnTo>
                    <a:pt x="1316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864373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74901" y="1716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418662" y="2242570"/>
            <a:ext cx="7077836" cy="509491"/>
            <a:chOff x="1418662" y="2242570"/>
            <a:chExt cx="7077836" cy="509491"/>
          </a:xfrm>
        </p:grpSpPr>
        <p:sp>
          <p:nvSpPr>
            <p:cNvPr id="43" name="Freeform 42"/>
            <p:cNvSpPr/>
            <p:nvPr/>
          </p:nvSpPr>
          <p:spPr>
            <a:xfrm>
              <a:off x="1595719" y="2411026"/>
              <a:ext cx="15142" cy="221099"/>
            </a:xfrm>
            <a:custGeom>
              <a:avLst/>
              <a:gdLst/>
              <a:ahLst/>
              <a:cxnLst/>
              <a:rect l="0" t="0" r="0" b="0"/>
              <a:pathLst>
                <a:path w="15142" h="221099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5" y="50642"/>
                  </a:lnTo>
                  <a:lnTo>
                    <a:pt x="2141" y="63101"/>
                  </a:lnTo>
                  <a:lnTo>
                    <a:pt x="2825" y="76038"/>
                  </a:lnTo>
                  <a:lnTo>
                    <a:pt x="3351" y="89319"/>
                  </a:lnTo>
                  <a:lnTo>
                    <a:pt x="3742" y="102837"/>
                  </a:lnTo>
                  <a:lnTo>
                    <a:pt x="4190" y="116352"/>
                  </a:lnTo>
                  <a:lnTo>
                    <a:pt x="5030" y="129505"/>
                  </a:lnTo>
                  <a:lnTo>
                    <a:pt x="6410" y="142132"/>
                  </a:lnTo>
                  <a:lnTo>
                    <a:pt x="8162" y="154364"/>
                  </a:lnTo>
                  <a:lnTo>
                    <a:pt x="10060" y="168059"/>
                  </a:lnTo>
                  <a:lnTo>
                    <a:pt x="12272" y="187770"/>
                  </a:lnTo>
                  <a:lnTo>
                    <a:pt x="1514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18662" y="2300742"/>
              <a:ext cx="390408" cy="411170"/>
            </a:xfrm>
            <a:custGeom>
              <a:avLst/>
              <a:gdLst/>
              <a:ahLst/>
              <a:cxnLst/>
              <a:rect l="0" t="0" r="0" b="0"/>
              <a:pathLst>
                <a:path w="390408" h="411170">
                  <a:moveTo>
                    <a:pt x="276426" y="89227"/>
                  </a:moveTo>
                  <a:lnTo>
                    <a:pt x="279226" y="80425"/>
                  </a:lnTo>
                  <a:lnTo>
                    <a:pt x="280727" y="72079"/>
                  </a:lnTo>
                  <a:lnTo>
                    <a:pt x="281025" y="63389"/>
                  </a:lnTo>
                  <a:lnTo>
                    <a:pt x="280000" y="54614"/>
                  </a:lnTo>
                  <a:lnTo>
                    <a:pt x="277235" y="46415"/>
                  </a:lnTo>
                  <a:lnTo>
                    <a:pt x="272655" y="39134"/>
                  </a:lnTo>
                  <a:lnTo>
                    <a:pt x="266322" y="32944"/>
                  </a:lnTo>
                  <a:lnTo>
                    <a:pt x="258258" y="28012"/>
                  </a:lnTo>
                  <a:lnTo>
                    <a:pt x="248650" y="24295"/>
                  </a:lnTo>
                  <a:lnTo>
                    <a:pt x="237795" y="21766"/>
                  </a:lnTo>
                  <a:lnTo>
                    <a:pt x="225994" y="20502"/>
                  </a:lnTo>
                  <a:lnTo>
                    <a:pt x="213503" y="20430"/>
                  </a:lnTo>
                  <a:lnTo>
                    <a:pt x="200525" y="21515"/>
                  </a:lnTo>
                  <a:lnTo>
                    <a:pt x="187207" y="23838"/>
                  </a:lnTo>
                  <a:lnTo>
                    <a:pt x="173661" y="27325"/>
                  </a:lnTo>
                  <a:lnTo>
                    <a:pt x="160124" y="31785"/>
                  </a:lnTo>
                  <a:lnTo>
                    <a:pt x="146955" y="36995"/>
                  </a:lnTo>
                  <a:lnTo>
                    <a:pt x="134322" y="42757"/>
                  </a:lnTo>
                  <a:lnTo>
                    <a:pt x="122381" y="48912"/>
                  </a:lnTo>
                  <a:lnTo>
                    <a:pt x="111354" y="55343"/>
                  </a:lnTo>
                  <a:lnTo>
                    <a:pt x="101270" y="61969"/>
                  </a:lnTo>
                  <a:lnTo>
                    <a:pt x="92005" y="68892"/>
                  </a:lnTo>
                  <a:lnTo>
                    <a:pt x="83387" y="76379"/>
                  </a:lnTo>
                  <a:lnTo>
                    <a:pt x="75253" y="84526"/>
                  </a:lnTo>
                  <a:lnTo>
                    <a:pt x="67465" y="93117"/>
                  </a:lnTo>
                  <a:lnTo>
                    <a:pt x="59922" y="101730"/>
                  </a:lnTo>
                  <a:lnTo>
                    <a:pt x="52551" y="110124"/>
                  </a:lnTo>
                  <a:lnTo>
                    <a:pt x="45465" y="118558"/>
                  </a:lnTo>
                  <a:lnTo>
                    <a:pt x="38933" y="127665"/>
                  </a:lnTo>
                  <a:lnTo>
                    <a:pt x="33059" y="137753"/>
                  </a:lnTo>
                  <a:lnTo>
                    <a:pt x="27793" y="148648"/>
                  </a:lnTo>
                  <a:lnTo>
                    <a:pt x="23021" y="159887"/>
                  </a:lnTo>
                  <a:lnTo>
                    <a:pt x="18626" y="171157"/>
                  </a:lnTo>
                  <a:lnTo>
                    <a:pt x="14504" y="182488"/>
                  </a:lnTo>
                  <a:lnTo>
                    <a:pt x="10575" y="194154"/>
                  </a:lnTo>
                  <a:lnTo>
                    <a:pt x="6789" y="206296"/>
                  </a:lnTo>
                  <a:lnTo>
                    <a:pt x="3433" y="218908"/>
                  </a:lnTo>
                  <a:lnTo>
                    <a:pt x="1090" y="231913"/>
                  </a:lnTo>
                  <a:lnTo>
                    <a:pt x="0" y="245217"/>
                  </a:lnTo>
                  <a:lnTo>
                    <a:pt x="83" y="258576"/>
                  </a:lnTo>
                  <a:lnTo>
                    <a:pt x="1127" y="271618"/>
                  </a:lnTo>
                  <a:lnTo>
                    <a:pt x="2908" y="284167"/>
                  </a:lnTo>
                  <a:lnTo>
                    <a:pt x="5391" y="296219"/>
                  </a:lnTo>
                  <a:lnTo>
                    <a:pt x="8727" y="307853"/>
                  </a:lnTo>
                  <a:lnTo>
                    <a:pt x="12931" y="319157"/>
                  </a:lnTo>
                  <a:lnTo>
                    <a:pt x="17889" y="330056"/>
                  </a:lnTo>
                  <a:lnTo>
                    <a:pt x="23440" y="340309"/>
                  </a:lnTo>
                  <a:lnTo>
                    <a:pt x="29435" y="349837"/>
                  </a:lnTo>
                  <a:lnTo>
                    <a:pt x="35748" y="358712"/>
                  </a:lnTo>
                  <a:lnTo>
                    <a:pt x="42285" y="367060"/>
                  </a:lnTo>
                  <a:lnTo>
                    <a:pt x="48982" y="375005"/>
                  </a:lnTo>
                  <a:lnTo>
                    <a:pt x="55954" y="382495"/>
                  </a:lnTo>
                  <a:lnTo>
                    <a:pt x="63473" y="389306"/>
                  </a:lnTo>
                  <a:lnTo>
                    <a:pt x="71650" y="395366"/>
                  </a:lnTo>
                  <a:lnTo>
                    <a:pt x="80600" y="400588"/>
                  </a:lnTo>
                  <a:lnTo>
                    <a:pt x="90520" y="404798"/>
                  </a:lnTo>
                  <a:lnTo>
                    <a:pt x="101418" y="407994"/>
                  </a:lnTo>
                  <a:lnTo>
                    <a:pt x="113161" y="410158"/>
                  </a:lnTo>
                  <a:lnTo>
                    <a:pt x="125568" y="411169"/>
                  </a:lnTo>
                  <a:lnTo>
                    <a:pt x="138468" y="411071"/>
                  </a:lnTo>
                  <a:lnTo>
                    <a:pt x="151722" y="410042"/>
                  </a:lnTo>
                  <a:lnTo>
                    <a:pt x="165226" y="408288"/>
                  </a:lnTo>
                  <a:lnTo>
                    <a:pt x="178902" y="405995"/>
                  </a:lnTo>
                  <a:lnTo>
                    <a:pt x="192695" y="403153"/>
                  </a:lnTo>
                  <a:lnTo>
                    <a:pt x="206569" y="399567"/>
                  </a:lnTo>
                  <a:lnTo>
                    <a:pt x="220492" y="395187"/>
                  </a:lnTo>
                  <a:lnTo>
                    <a:pt x="234283" y="389940"/>
                  </a:lnTo>
                  <a:lnTo>
                    <a:pt x="247623" y="383661"/>
                  </a:lnTo>
                  <a:lnTo>
                    <a:pt x="260375" y="376360"/>
                  </a:lnTo>
                  <a:lnTo>
                    <a:pt x="272565" y="368186"/>
                  </a:lnTo>
                  <a:lnTo>
                    <a:pt x="284292" y="359328"/>
                  </a:lnTo>
                  <a:lnTo>
                    <a:pt x="295664" y="349959"/>
                  </a:lnTo>
                  <a:lnTo>
                    <a:pt x="306778" y="340059"/>
                  </a:lnTo>
                  <a:lnTo>
                    <a:pt x="317707" y="329428"/>
                  </a:lnTo>
                  <a:lnTo>
                    <a:pt x="328498" y="318016"/>
                  </a:lnTo>
                  <a:lnTo>
                    <a:pt x="338865" y="305912"/>
                  </a:lnTo>
                  <a:lnTo>
                    <a:pt x="348222" y="293255"/>
                  </a:lnTo>
                  <a:lnTo>
                    <a:pt x="356327" y="280188"/>
                  </a:lnTo>
                  <a:lnTo>
                    <a:pt x="363260" y="266989"/>
                  </a:lnTo>
                  <a:lnTo>
                    <a:pt x="369233" y="254055"/>
                  </a:lnTo>
                  <a:lnTo>
                    <a:pt x="374470" y="241575"/>
                  </a:lnTo>
                  <a:lnTo>
                    <a:pt x="379006" y="229399"/>
                  </a:lnTo>
                  <a:lnTo>
                    <a:pt x="382688" y="217149"/>
                  </a:lnTo>
                  <a:lnTo>
                    <a:pt x="385503" y="204604"/>
                  </a:lnTo>
                  <a:lnTo>
                    <a:pt x="387564" y="191549"/>
                  </a:lnTo>
                  <a:lnTo>
                    <a:pt x="389032" y="177713"/>
                  </a:lnTo>
                  <a:lnTo>
                    <a:pt x="390047" y="163033"/>
                  </a:lnTo>
                  <a:lnTo>
                    <a:pt x="390407" y="147766"/>
                  </a:lnTo>
                  <a:lnTo>
                    <a:pt x="389592" y="132372"/>
                  </a:lnTo>
                  <a:lnTo>
                    <a:pt x="387407" y="117135"/>
                  </a:lnTo>
                  <a:lnTo>
                    <a:pt x="383804" y="102313"/>
                  </a:lnTo>
                  <a:lnTo>
                    <a:pt x="378711" y="88206"/>
                  </a:lnTo>
                  <a:lnTo>
                    <a:pt x="372240" y="74909"/>
                  </a:lnTo>
                  <a:lnTo>
                    <a:pt x="364472" y="62506"/>
                  </a:lnTo>
                  <a:lnTo>
                    <a:pt x="355363" y="51161"/>
                  </a:lnTo>
                  <a:lnTo>
                    <a:pt x="345015" y="40864"/>
                  </a:lnTo>
                  <a:lnTo>
                    <a:pt x="333645" y="31626"/>
                  </a:lnTo>
                  <a:lnTo>
                    <a:pt x="321489" y="23557"/>
                  </a:lnTo>
                  <a:lnTo>
                    <a:pt x="308753" y="16614"/>
                  </a:lnTo>
                  <a:lnTo>
                    <a:pt x="295438" y="10780"/>
                  </a:lnTo>
                  <a:lnTo>
                    <a:pt x="281362" y="6151"/>
                  </a:lnTo>
                  <a:lnTo>
                    <a:pt x="266493" y="2675"/>
                  </a:lnTo>
                  <a:lnTo>
                    <a:pt x="251254" y="492"/>
                  </a:lnTo>
                  <a:lnTo>
                    <a:pt x="236403" y="0"/>
                  </a:lnTo>
                  <a:lnTo>
                    <a:pt x="222341" y="1259"/>
                  </a:lnTo>
                  <a:lnTo>
                    <a:pt x="209119" y="3883"/>
                  </a:lnTo>
                  <a:lnTo>
                    <a:pt x="196626" y="7246"/>
                  </a:lnTo>
                  <a:lnTo>
                    <a:pt x="184708" y="10915"/>
                  </a:lnTo>
                  <a:lnTo>
                    <a:pt x="173381" y="14834"/>
                  </a:lnTo>
                  <a:lnTo>
                    <a:pt x="162833" y="19216"/>
                  </a:lnTo>
                  <a:lnTo>
                    <a:pt x="153107" y="24157"/>
                  </a:lnTo>
                  <a:lnTo>
                    <a:pt x="144211" y="29508"/>
                  </a:lnTo>
                  <a:lnTo>
                    <a:pt x="135220" y="35576"/>
                  </a:lnTo>
                  <a:lnTo>
                    <a:pt x="124224" y="44016"/>
                  </a:lnTo>
                  <a:lnTo>
                    <a:pt x="107970" y="57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90069" y="2253098"/>
              <a:ext cx="220958" cy="403072"/>
            </a:xfrm>
            <a:custGeom>
              <a:avLst/>
              <a:gdLst/>
              <a:ahLst/>
              <a:cxnLst/>
              <a:rect l="0" t="0" r="0" b="0"/>
              <a:pathLst>
                <a:path w="220958" h="403072">
                  <a:moveTo>
                    <a:pt x="31444" y="0"/>
                  </a:moveTo>
                  <a:lnTo>
                    <a:pt x="28510" y="8935"/>
                  </a:lnTo>
                  <a:lnTo>
                    <a:pt x="25728" y="18562"/>
                  </a:lnTo>
                  <a:lnTo>
                    <a:pt x="22833" y="29855"/>
                  </a:lnTo>
                  <a:lnTo>
                    <a:pt x="19965" y="42695"/>
                  </a:lnTo>
                  <a:lnTo>
                    <a:pt x="17448" y="56823"/>
                  </a:lnTo>
                  <a:lnTo>
                    <a:pt x="15438" y="71948"/>
                  </a:lnTo>
                  <a:lnTo>
                    <a:pt x="13925" y="87809"/>
                  </a:lnTo>
                  <a:lnTo>
                    <a:pt x="12830" y="104197"/>
                  </a:lnTo>
                  <a:lnTo>
                    <a:pt x="12053" y="120945"/>
                  </a:lnTo>
                  <a:lnTo>
                    <a:pt x="11344" y="137611"/>
                  </a:lnTo>
                  <a:lnTo>
                    <a:pt x="10327" y="153501"/>
                  </a:lnTo>
                  <a:lnTo>
                    <a:pt x="8828" y="168313"/>
                  </a:lnTo>
                  <a:lnTo>
                    <a:pt x="7006" y="182565"/>
                  </a:lnTo>
                  <a:lnTo>
                    <a:pt x="5243" y="197355"/>
                  </a:lnTo>
                  <a:lnTo>
                    <a:pt x="3764" y="213273"/>
                  </a:lnTo>
                  <a:lnTo>
                    <a:pt x="2620" y="230239"/>
                  </a:lnTo>
                  <a:lnTo>
                    <a:pt x="1777" y="247786"/>
                  </a:lnTo>
                  <a:lnTo>
                    <a:pt x="1176" y="265554"/>
                  </a:lnTo>
                  <a:lnTo>
                    <a:pt x="755" y="283197"/>
                  </a:lnTo>
                  <a:lnTo>
                    <a:pt x="466" y="300335"/>
                  </a:lnTo>
                  <a:lnTo>
                    <a:pt x="268" y="316819"/>
                  </a:lnTo>
                  <a:lnTo>
                    <a:pt x="133" y="332682"/>
                  </a:lnTo>
                  <a:lnTo>
                    <a:pt x="43" y="348035"/>
                  </a:lnTo>
                  <a:lnTo>
                    <a:pt x="0" y="362974"/>
                  </a:lnTo>
                  <a:lnTo>
                    <a:pt x="650" y="376789"/>
                  </a:lnTo>
                  <a:lnTo>
                    <a:pt x="3216" y="388024"/>
                  </a:lnTo>
                  <a:lnTo>
                    <a:pt x="8202" y="396089"/>
                  </a:lnTo>
                  <a:lnTo>
                    <a:pt x="15146" y="401028"/>
                  </a:lnTo>
                  <a:lnTo>
                    <a:pt x="23027" y="403071"/>
                  </a:lnTo>
                  <a:lnTo>
                    <a:pt x="31148" y="402672"/>
                  </a:lnTo>
                  <a:lnTo>
                    <a:pt x="39513" y="400527"/>
                  </a:lnTo>
                  <a:lnTo>
                    <a:pt x="48632" y="397435"/>
                  </a:lnTo>
                  <a:lnTo>
                    <a:pt x="58761" y="393932"/>
                  </a:lnTo>
                  <a:lnTo>
                    <a:pt x="69867" y="390452"/>
                  </a:lnTo>
                  <a:lnTo>
                    <a:pt x="81787" y="387422"/>
                  </a:lnTo>
                  <a:lnTo>
                    <a:pt x="94331" y="385017"/>
                  </a:lnTo>
                  <a:lnTo>
                    <a:pt x="107333" y="383217"/>
                  </a:lnTo>
                  <a:lnTo>
                    <a:pt x="120660" y="381917"/>
                  </a:lnTo>
                  <a:lnTo>
                    <a:pt x="134210" y="381001"/>
                  </a:lnTo>
                  <a:lnTo>
                    <a:pt x="147883" y="380365"/>
                  </a:lnTo>
                  <a:lnTo>
                    <a:pt x="163230" y="379860"/>
                  </a:lnTo>
                  <a:lnTo>
                    <a:pt x="184954" y="379439"/>
                  </a:lnTo>
                  <a:lnTo>
                    <a:pt x="22095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32082" y="251631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669"/>
                  </a:lnTo>
                  <a:lnTo>
                    <a:pt x="708" y="22157"/>
                  </a:lnTo>
                  <a:lnTo>
                    <a:pt x="2004" y="32464"/>
                  </a:lnTo>
                  <a:lnTo>
                    <a:pt x="3864" y="42938"/>
                  </a:lnTo>
                  <a:lnTo>
                    <a:pt x="6180" y="53930"/>
                  </a:lnTo>
                  <a:lnTo>
                    <a:pt x="8843" y="65568"/>
                  </a:lnTo>
                  <a:lnTo>
                    <a:pt x="11604" y="77781"/>
                  </a:lnTo>
                  <a:lnTo>
                    <a:pt x="14362" y="91905"/>
                  </a:lnTo>
                  <a:lnTo>
                    <a:pt x="17357" y="11253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42611" y="24320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49046" y="2462653"/>
              <a:ext cx="122385" cy="201057"/>
            </a:xfrm>
            <a:custGeom>
              <a:avLst/>
              <a:gdLst/>
              <a:ahLst/>
              <a:cxnLst/>
              <a:rect l="0" t="0" r="0" b="0"/>
              <a:pathLst>
                <a:path w="122385" h="201057">
                  <a:moveTo>
                    <a:pt x="93607" y="11544"/>
                  </a:moveTo>
                  <a:lnTo>
                    <a:pt x="87672" y="5877"/>
                  </a:lnTo>
                  <a:lnTo>
                    <a:pt x="81467" y="2233"/>
                  </a:lnTo>
                  <a:lnTo>
                    <a:pt x="74376" y="328"/>
                  </a:lnTo>
                  <a:lnTo>
                    <a:pt x="66609" y="0"/>
                  </a:lnTo>
                  <a:lnTo>
                    <a:pt x="58611" y="1267"/>
                  </a:lnTo>
                  <a:lnTo>
                    <a:pt x="50669" y="3992"/>
                  </a:lnTo>
                  <a:lnTo>
                    <a:pt x="42895" y="7912"/>
                  </a:lnTo>
                  <a:lnTo>
                    <a:pt x="35302" y="12748"/>
                  </a:lnTo>
                  <a:lnTo>
                    <a:pt x="27869" y="18257"/>
                  </a:lnTo>
                  <a:lnTo>
                    <a:pt x="20727" y="24411"/>
                  </a:lnTo>
                  <a:lnTo>
                    <a:pt x="14151" y="31371"/>
                  </a:lnTo>
                  <a:lnTo>
                    <a:pt x="8257" y="39161"/>
                  </a:lnTo>
                  <a:lnTo>
                    <a:pt x="3486" y="47510"/>
                  </a:lnTo>
                  <a:lnTo>
                    <a:pt x="643" y="55961"/>
                  </a:lnTo>
                  <a:lnTo>
                    <a:pt x="0" y="64224"/>
                  </a:lnTo>
                  <a:lnTo>
                    <a:pt x="1519" y="71720"/>
                  </a:lnTo>
                  <a:lnTo>
                    <a:pt x="5122" y="77537"/>
                  </a:lnTo>
                  <a:lnTo>
                    <a:pt x="10550" y="81336"/>
                  </a:lnTo>
                  <a:lnTo>
                    <a:pt x="17599" y="83427"/>
                  </a:lnTo>
                  <a:lnTo>
                    <a:pt x="26216" y="84465"/>
                  </a:lnTo>
                  <a:lnTo>
                    <a:pt x="36226" y="84952"/>
                  </a:lnTo>
                  <a:lnTo>
                    <a:pt x="47198" y="85335"/>
                  </a:lnTo>
                  <a:lnTo>
                    <a:pt x="58553" y="86068"/>
                  </a:lnTo>
                  <a:lnTo>
                    <a:pt x="69925" y="87353"/>
                  </a:lnTo>
                  <a:lnTo>
                    <a:pt x="81001" y="89356"/>
                  </a:lnTo>
                  <a:lnTo>
                    <a:pt x="91438" y="92297"/>
                  </a:lnTo>
                  <a:lnTo>
                    <a:pt x="101109" y="96205"/>
                  </a:lnTo>
                  <a:lnTo>
                    <a:pt x="109586" y="101116"/>
                  </a:lnTo>
                  <a:lnTo>
                    <a:pt x="116078" y="107161"/>
                  </a:lnTo>
                  <a:lnTo>
                    <a:pt x="120327" y="114301"/>
                  </a:lnTo>
                  <a:lnTo>
                    <a:pt x="122384" y="122365"/>
                  </a:lnTo>
                  <a:lnTo>
                    <a:pt x="122335" y="131149"/>
                  </a:lnTo>
                  <a:lnTo>
                    <a:pt x="120448" y="140459"/>
                  </a:lnTo>
                  <a:lnTo>
                    <a:pt x="116929" y="149979"/>
                  </a:lnTo>
                  <a:lnTo>
                    <a:pt x="111836" y="159291"/>
                  </a:lnTo>
                  <a:lnTo>
                    <a:pt x="105336" y="168171"/>
                  </a:lnTo>
                  <a:lnTo>
                    <a:pt x="97534" y="176269"/>
                  </a:lnTo>
                  <a:lnTo>
                    <a:pt x="88395" y="183029"/>
                  </a:lnTo>
                  <a:lnTo>
                    <a:pt x="78043" y="188278"/>
                  </a:lnTo>
                  <a:lnTo>
                    <a:pt x="67303" y="192167"/>
                  </a:lnTo>
                  <a:lnTo>
                    <a:pt x="56565" y="195372"/>
                  </a:lnTo>
                  <a:lnTo>
                    <a:pt x="44888" y="198174"/>
                  </a:lnTo>
                  <a:lnTo>
                    <a:pt x="30435" y="20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59519" y="2274155"/>
              <a:ext cx="20005" cy="336913"/>
            </a:xfrm>
            <a:custGeom>
              <a:avLst/>
              <a:gdLst/>
              <a:ahLst/>
              <a:cxnLst/>
              <a:rect l="0" t="0" r="0" b="0"/>
              <a:pathLst>
                <a:path w="20005" h="336913">
                  <a:moveTo>
                    <a:pt x="9475" y="0"/>
                  </a:moveTo>
                  <a:lnTo>
                    <a:pt x="6609" y="8869"/>
                  </a:lnTo>
                  <a:lnTo>
                    <a:pt x="4467" y="17855"/>
                  </a:lnTo>
                  <a:lnTo>
                    <a:pt x="2864" y="27855"/>
                  </a:lnTo>
                  <a:lnTo>
                    <a:pt x="1683" y="39009"/>
                  </a:lnTo>
                  <a:lnTo>
                    <a:pt x="834" y="51468"/>
                  </a:lnTo>
                  <a:lnTo>
                    <a:pt x="242" y="65184"/>
                  </a:lnTo>
                  <a:lnTo>
                    <a:pt x="0" y="80121"/>
                  </a:lnTo>
                  <a:lnTo>
                    <a:pt x="364" y="96347"/>
                  </a:lnTo>
                  <a:lnTo>
                    <a:pt x="1420" y="113777"/>
                  </a:lnTo>
                  <a:lnTo>
                    <a:pt x="2942" y="132209"/>
                  </a:lnTo>
                  <a:lnTo>
                    <a:pt x="4501" y="151413"/>
                  </a:lnTo>
                  <a:lnTo>
                    <a:pt x="5845" y="171177"/>
                  </a:lnTo>
                  <a:lnTo>
                    <a:pt x="6898" y="191178"/>
                  </a:lnTo>
                  <a:lnTo>
                    <a:pt x="7679" y="210984"/>
                  </a:lnTo>
                  <a:lnTo>
                    <a:pt x="8239" y="230376"/>
                  </a:lnTo>
                  <a:lnTo>
                    <a:pt x="8633" y="249160"/>
                  </a:lnTo>
                  <a:lnTo>
                    <a:pt x="8904" y="267088"/>
                  </a:lnTo>
                  <a:lnTo>
                    <a:pt x="9095" y="284089"/>
                  </a:lnTo>
                  <a:lnTo>
                    <a:pt x="9423" y="299479"/>
                  </a:lnTo>
                  <a:lnTo>
                    <a:pt x="10423" y="313281"/>
                  </a:lnTo>
                  <a:lnTo>
                    <a:pt x="13303" y="325589"/>
                  </a:lnTo>
                  <a:lnTo>
                    <a:pt x="2000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00538" y="2411026"/>
              <a:ext cx="284271" cy="42114"/>
            </a:xfrm>
            <a:custGeom>
              <a:avLst/>
              <a:gdLst/>
              <a:ahLst/>
              <a:cxnLst/>
              <a:rect l="0" t="0" r="0" b="0"/>
              <a:pathLst>
                <a:path w="284271" h="42114">
                  <a:moveTo>
                    <a:pt x="284270" y="0"/>
                  </a:moveTo>
                  <a:lnTo>
                    <a:pt x="269601" y="67"/>
                  </a:lnTo>
                  <a:lnTo>
                    <a:pt x="255690" y="707"/>
                  </a:lnTo>
                  <a:lnTo>
                    <a:pt x="241196" y="1999"/>
                  </a:lnTo>
                  <a:lnTo>
                    <a:pt x="226168" y="3686"/>
                  </a:lnTo>
                  <a:lnTo>
                    <a:pt x="210991" y="5354"/>
                  </a:lnTo>
                  <a:lnTo>
                    <a:pt x="195924" y="6771"/>
                  </a:lnTo>
                  <a:lnTo>
                    <a:pt x="181060" y="8043"/>
                  </a:lnTo>
                  <a:lnTo>
                    <a:pt x="166400" y="9501"/>
                  </a:lnTo>
                  <a:lnTo>
                    <a:pt x="151912" y="11334"/>
                  </a:lnTo>
                  <a:lnTo>
                    <a:pt x="137557" y="13565"/>
                  </a:lnTo>
                  <a:lnTo>
                    <a:pt x="123298" y="16142"/>
                  </a:lnTo>
                  <a:lnTo>
                    <a:pt x="109109" y="18989"/>
                  </a:lnTo>
                  <a:lnTo>
                    <a:pt x="94968" y="22037"/>
                  </a:lnTo>
                  <a:lnTo>
                    <a:pt x="80861" y="25229"/>
                  </a:lnTo>
                  <a:lnTo>
                    <a:pt x="66790" y="28518"/>
                  </a:lnTo>
                  <a:lnTo>
                    <a:pt x="53161" y="31720"/>
                  </a:lnTo>
                  <a:lnTo>
                    <a:pt x="39335" y="34830"/>
                  </a:lnTo>
                  <a:lnTo>
                    <a:pt x="22980" y="3812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77075" y="2253098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9" y="36457"/>
                  </a:lnTo>
                  <a:lnTo>
                    <a:pt x="201" y="50132"/>
                  </a:lnTo>
                  <a:lnTo>
                    <a:pt x="0" y="63812"/>
                  </a:lnTo>
                  <a:lnTo>
                    <a:pt x="651" y="77037"/>
                  </a:lnTo>
                  <a:lnTo>
                    <a:pt x="1890" y="90007"/>
                  </a:lnTo>
                  <a:lnTo>
                    <a:pt x="3254" y="103383"/>
                  </a:lnTo>
                  <a:lnTo>
                    <a:pt x="4468" y="117519"/>
                  </a:lnTo>
                  <a:lnTo>
                    <a:pt x="5602" y="132131"/>
                  </a:lnTo>
                  <a:lnTo>
                    <a:pt x="6971" y="146493"/>
                  </a:lnTo>
                  <a:lnTo>
                    <a:pt x="8739" y="160203"/>
                  </a:lnTo>
                  <a:lnTo>
                    <a:pt x="10756" y="173512"/>
                  </a:lnTo>
                  <a:lnTo>
                    <a:pt x="12658" y="187122"/>
                  </a:lnTo>
                  <a:lnTo>
                    <a:pt x="14239" y="201417"/>
                  </a:lnTo>
                  <a:lnTo>
                    <a:pt x="15622" y="216137"/>
                  </a:lnTo>
                  <a:lnTo>
                    <a:pt x="17158" y="230572"/>
                  </a:lnTo>
                  <a:lnTo>
                    <a:pt x="19038" y="244332"/>
                  </a:lnTo>
                  <a:lnTo>
                    <a:pt x="21132" y="257673"/>
                  </a:lnTo>
                  <a:lnTo>
                    <a:pt x="23084" y="271305"/>
                  </a:lnTo>
                  <a:lnTo>
                    <a:pt x="24699" y="285606"/>
                  </a:lnTo>
                  <a:lnTo>
                    <a:pt x="26136" y="300075"/>
                  </a:lnTo>
                  <a:lnTo>
                    <a:pt x="28076" y="315020"/>
                  </a:lnTo>
                  <a:lnTo>
                    <a:pt x="31803" y="332879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69077" y="2389969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16958" y="2933"/>
                  </a:lnTo>
                  <a:lnTo>
                    <a:pt x="203047" y="5716"/>
                  </a:lnTo>
                  <a:lnTo>
                    <a:pt x="188554" y="8615"/>
                  </a:lnTo>
                  <a:lnTo>
                    <a:pt x="173525" y="11656"/>
                  </a:lnTo>
                  <a:lnTo>
                    <a:pt x="158348" y="14821"/>
                  </a:lnTo>
                  <a:lnTo>
                    <a:pt x="143286" y="18085"/>
                  </a:lnTo>
                  <a:lnTo>
                    <a:pt x="128595" y="21423"/>
                  </a:lnTo>
                  <a:lnTo>
                    <a:pt x="114583" y="24814"/>
                  </a:lnTo>
                  <a:lnTo>
                    <a:pt x="101344" y="28243"/>
                  </a:lnTo>
                  <a:lnTo>
                    <a:pt x="88641" y="31697"/>
                  </a:lnTo>
                  <a:lnTo>
                    <a:pt x="76031" y="35170"/>
                  </a:lnTo>
                  <a:lnTo>
                    <a:pt x="63258" y="38650"/>
                  </a:lnTo>
                  <a:lnTo>
                    <a:pt x="50654" y="41982"/>
                  </a:lnTo>
                  <a:lnTo>
                    <a:pt x="37700" y="45194"/>
                  </a:lnTo>
                  <a:lnTo>
                    <a:pt x="22136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85568" y="2242570"/>
              <a:ext cx="352049" cy="333928"/>
            </a:xfrm>
            <a:custGeom>
              <a:avLst/>
              <a:gdLst/>
              <a:ahLst/>
              <a:cxnLst/>
              <a:rect l="0" t="0" r="0" b="0"/>
              <a:pathLst>
                <a:path w="352049" h="333928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50"/>
                  </a:lnTo>
                  <a:lnTo>
                    <a:pt x="679" y="38831"/>
                  </a:lnTo>
                  <a:lnTo>
                    <a:pt x="2147" y="50642"/>
                  </a:lnTo>
                  <a:lnTo>
                    <a:pt x="4216" y="63105"/>
                  </a:lnTo>
                  <a:lnTo>
                    <a:pt x="6726" y="76215"/>
                  </a:lnTo>
                  <a:lnTo>
                    <a:pt x="9548" y="90145"/>
                  </a:lnTo>
                  <a:lnTo>
                    <a:pt x="12590" y="104920"/>
                  </a:lnTo>
                  <a:lnTo>
                    <a:pt x="15783" y="120434"/>
                  </a:lnTo>
                  <a:lnTo>
                    <a:pt x="19079" y="136532"/>
                  </a:lnTo>
                  <a:lnTo>
                    <a:pt x="22445" y="153063"/>
                  </a:lnTo>
                  <a:lnTo>
                    <a:pt x="25859" y="169740"/>
                  </a:lnTo>
                  <a:lnTo>
                    <a:pt x="29304" y="186163"/>
                  </a:lnTo>
                  <a:lnTo>
                    <a:pt x="32766" y="202134"/>
                  </a:lnTo>
                  <a:lnTo>
                    <a:pt x="36074" y="217638"/>
                  </a:lnTo>
                  <a:lnTo>
                    <a:pt x="38915" y="232742"/>
                  </a:lnTo>
                  <a:lnTo>
                    <a:pt x="41163" y="247530"/>
                  </a:lnTo>
                  <a:lnTo>
                    <a:pt x="43011" y="261920"/>
                  </a:lnTo>
                  <a:lnTo>
                    <a:pt x="44867" y="275671"/>
                  </a:lnTo>
                  <a:lnTo>
                    <a:pt x="46948" y="288628"/>
                  </a:lnTo>
                  <a:lnTo>
                    <a:pt x="48528" y="298248"/>
                  </a:lnTo>
                  <a:lnTo>
                    <a:pt x="48858" y="301219"/>
                  </a:lnTo>
                  <a:lnTo>
                    <a:pt x="48592" y="298437"/>
                  </a:lnTo>
                  <a:lnTo>
                    <a:pt x="48011" y="291858"/>
                  </a:lnTo>
                  <a:lnTo>
                    <a:pt x="46980" y="283180"/>
                  </a:lnTo>
                  <a:lnTo>
                    <a:pt x="45426" y="273457"/>
                  </a:lnTo>
                  <a:lnTo>
                    <a:pt x="43714" y="263243"/>
                  </a:lnTo>
                  <a:lnTo>
                    <a:pt x="42546" y="252813"/>
                  </a:lnTo>
                  <a:lnTo>
                    <a:pt x="42278" y="242295"/>
                  </a:lnTo>
                  <a:lnTo>
                    <a:pt x="42928" y="231747"/>
                  </a:lnTo>
                  <a:lnTo>
                    <a:pt x="44361" y="221191"/>
                  </a:lnTo>
                  <a:lnTo>
                    <a:pt x="46414" y="210652"/>
                  </a:lnTo>
                  <a:lnTo>
                    <a:pt x="49420" y="200622"/>
                  </a:lnTo>
                  <a:lnTo>
                    <a:pt x="54173" y="192024"/>
                  </a:lnTo>
                  <a:lnTo>
                    <a:pt x="60955" y="185254"/>
                  </a:lnTo>
                  <a:lnTo>
                    <a:pt x="69271" y="180540"/>
                  </a:lnTo>
                  <a:lnTo>
                    <a:pt x="78155" y="178192"/>
                  </a:lnTo>
                  <a:lnTo>
                    <a:pt x="86980" y="178139"/>
                  </a:lnTo>
                  <a:lnTo>
                    <a:pt x="95495" y="180187"/>
                  </a:lnTo>
                  <a:lnTo>
                    <a:pt x="103658" y="184212"/>
                  </a:lnTo>
                  <a:lnTo>
                    <a:pt x="111510" y="189950"/>
                  </a:lnTo>
                  <a:lnTo>
                    <a:pt x="118950" y="197053"/>
                  </a:lnTo>
                  <a:lnTo>
                    <a:pt x="125735" y="205181"/>
                  </a:lnTo>
                  <a:lnTo>
                    <a:pt x="131785" y="214057"/>
                  </a:lnTo>
                  <a:lnTo>
                    <a:pt x="137173" y="223625"/>
                  </a:lnTo>
                  <a:lnTo>
                    <a:pt x="142027" y="234032"/>
                  </a:lnTo>
                  <a:lnTo>
                    <a:pt x="146474" y="245294"/>
                  </a:lnTo>
                  <a:lnTo>
                    <a:pt x="150462" y="257298"/>
                  </a:lnTo>
                  <a:lnTo>
                    <a:pt x="153767" y="269888"/>
                  </a:lnTo>
                  <a:lnTo>
                    <a:pt x="156335" y="282820"/>
                  </a:lnTo>
                  <a:lnTo>
                    <a:pt x="158546" y="292643"/>
                  </a:lnTo>
                  <a:lnTo>
                    <a:pt x="160825" y="295418"/>
                  </a:lnTo>
                  <a:lnTo>
                    <a:pt x="163147" y="292877"/>
                  </a:lnTo>
                  <a:lnTo>
                    <a:pt x="165769" y="287282"/>
                  </a:lnTo>
                  <a:lnTo>
                    <a:pt x="169067" y="280273"/>
                  </a:lnTo>
                  <a:lnTo>
                    <a:pt x="173182" y="272763"/>
                  </a:lnTo>
                  <a:lnTo>
                    <a:pt x="178215" y="265329"/>
                  </a:lnTo>
                  <a:lnTo>
                    <a:pt x="184332" y="258437"/>
                  </a:lnTo>
                  <a:lnTo>
                    <a:pt x="191521" y="252265"/>
                  </a:lnTo>
                  <a:lnTo>
                    <a:pt x="199786" y="246939"/>
                  </a:lnTo>
                  <a:lnTo>
                    <a:pt x="209235" y="242646"/>
                  </a:lnTo>
                  <a:lnTo>
                    <a:pt x="219809" y="239378"/>
                  </a:lnTo>
                  <a:lnTo>
                    <a:pt x="231162" y="236824"/>
                  </a:lnTo>
                  <a:lnTo>
                    <a:pt x="242775" y="234485"/>
                  </a:lnTo>
                  <a:lnTo>
                    <a:pt x="254319" y="232049"/>
                  </a:lnTo>
                  <a:lnTo>
                    <a:pt x="265510" y="229239"/>
                  </a:lnTo>
                  <a:lnTo>
                    <a:pt x="276025" y="225742"/>
                  </a:lnTo>
                  <a:lnTo>
                    <a:pt x="285752" y="221448"/>
                  </a:lnTo>
                  <a:lnTo>
                    <a:pt x="294437" y="216106"/>
                  </a:lnTo>
                  <a:lnTo>
                    <a:pt x="301599" y="209239"/>
                  </a:lnTo>
                  <a:lnTo>
                    <a:pt x="307108" y="200737"/>
                  </a:lnTo>
                  <a:lnTo>
                    <a:pt x="310655" y="191114"/>
                  </a:lnTo>
                  <a:lnTo>
                    <a:pt x="311613" y="181278"/>
                  </a:lnTo>
                  <a:lnTo>
                    <a:pt x="309880" y="171793"/>
                  </a:lnTo>
                  <a:lnTo>
                    <a:pt x="305632" y="163326"/>
                  </a:lnTo>
                  <a:lnTo>
                    <a:pt x="299052" y="156784"/>
                  </a:lnTo>
                  <a:lnTo>
                    <a:pt x="290485" y="152468"/>
                  </a:lnTo>
                  <a:lnTo>
                    <a:pt x="280515" y="150183"/>
                  </a:lnTo>
                  <a:lnTo>
                    <a:pt x="269849" y="149539"/>
                  </a:lnTo>
                  <a:lnTo>
                    <a:pt x="258947" y="150144"/>
                  </a:lnTo>
                  <a:lnTo>
                    <a:pt x="248190" y="151986"/>
                  </a:lnTo>
                  <a:lnTo>
                    <a:pt x="237968" y="155415"/>
                  </a:lnTo>
                  <a:lnTo>
                    <a:pt x="228431" y="160496"/>
                  </a:lnTo>
                  <a:lnTo>
                    <a:pt x="219705" y="167024"/>
                  </a:lnTo>
                  <a:lnTo>
                    <a:pt x="211982" y="174702"/>
                  </a:lnTo>
                  <a:lnTo>
                    <a:pt x="205269" y="183242"/>
                  </a:lnTo>
                  <a:lnTo>
                    <a:pt x="199590" y="192570"/>
                  </a:lnTo>
                  <a:lnTo>
                    <a:pt x="195066" y="202808"/>
                  </a:lnTo>
                  <a:lnTo>
                    <a:pt x="191653" y="213949"/>
                  </a:lnTo>
                  <a:lnTo>
                    <a:pt x="189344" y="225700"/>
                  </a:lnTo>
                  <a:lnTo>
                    <a:pt x="188235" y="237588"/>
                  </a:lnTo>
                  <a:lnTo>
                    <a:pt x="188270" y="249320"/>
                  </a:lnTo>
                  <a:lnTo>
                    <a:pt x="189428" y="260639"/>
                  </a:lnTo>
                  <a:lnTo>
                    <a:pt x="191800" y="271240"/>
                  </a:lnTo>
                  <a:lnTo>
                    <a:pt x="195326" y="281035"/>
                  </a:lnTo>
                  <a:lnTo>
                    <a:pt x="199982" y="290104"/>
                  </a:lnTo>
                  <a:lnTo>
                    <a:pt x="205855" y="298590"/>
                  </a:lnTo>
                  <a:lnTo>
                    <a:pt x="212885" y="306627"/>
                  </a:lnTo>
                  <a:lnTo>
                    <a:pt x="221046" y="314010"/>
                  </a:lnTo>
                  <a:lnTo>
                    <a:pt x="230426" y="320217"/>
                  </a:lnTo>
                  <a:lnTo>
                    <a:pt x="240959" y="325059"/>
                  </a:lnTo>
                  <a:lnTo>
                    <a:pt x="252456" y="328649"/>
                  </a:lnTo>
                  <a:lnTo>
                    <a:pt x="264697" y="331225"/>
                  </a:lnTo>
                  <a:lnTo>
                    <a:pt x="277477" y="333023"/>
                  </a:lnTo>
                  <a:lnTo>
                    <a:pt x="290311" y="333927"/>
                  </a:lnTo>
                  <a:lnTo>
                    <a:pt x="302468" y="333486"/>
                  </a:lnTo>
                  <a:lnTo>
                    <a:pt x="313595" y="331569"/>
                  </a:lnTo>
                  <a:lnTo>
                    <a:pt x="323401" y="328640"/>
                  </a:lnTo>
                  <a:lnTo>
                    <a:pt x="332438" y="325294"/>
                  </a:lnTo>
                  <a:lnTo>
                    <a:pt x="341497" y="321237"/>
                  </a:lnTo>
                  <a:lnTo>
                    <a:pt x="35204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39057" y="2424783"/>
              <a:ext cx="205479" cy="177847"/>
            </a:xfrm>
            <a:custGeom>
              <a:avLst/>
              <a:gdLst/>
              <a:ahLst/>
              <a:cxnLst/>
              <a:rect l="0" t="0" r="0" b="0"/>
              <a:pathLst>
                <a:path w="205479" h="177847">
                  <a:moveTo>
                    <a:pt x="30186" y="91527"/>
                  </a:moveTo>
                  <a:lnTo>
                    <a:pt x="30186" y="103263"/>
                  </a:lnTo>
                  <a:lnTo>
                    <a:pt x="30186" y="114392"/>
                  </a:lnTo>
                  <a:lnTo>
                    <a:pt x="30182" y="125986"/>
                  </a:lnTo>
                  <a:lnTo>
                    <a:pt x="30009" y="137974"/>
                  </a:lnTo>
                  <a:lnTo>
                    <a:pt x="29360" y="149985"/>
                  </a:lnTo>
                  <a:lnTo>
                    <a:pt x="28095" y="161757"/>
                  </a:lnTo>
                  <a:lnTo>
                    <a:pt x="25826" y="172087"/>
                  </a:lnTo>
                  <a:lnTo>
                    <a:pt x="22094" y="177846"/>
                  </a:lnTo>
                  <a:lnTo>
                    <a:pt x="17590" y="177720"/>
                  </a:lnTo>
                  <a:lnTo>
                    <a:pt x="13315" y="173752"/>
                  </a:lnTo>
                  <a:lnTo>
                    <a:pt x="9562" y="167131"/>
                  </a:lnTo>
                  <a:lnTo>
                    <a:pt x="6509" y="158096"/>
                  </a:lnTo>
                  <a:lnTo>
                    <a:pt x="4177" y="146907"/>
                  </a:lnTo>
                  <a:lnTo>
                    <a:pt x="2469" y="134120"/>
                  </a:lnTo>
                  <a:lnTo>
                    <a:pt x="1254" y="120457"/>
                  </a:lnTo>
                  <a:lnTo>
                    <a:pt x="411" y="106412"/>
                  </a:lnTo>
                  <a:lnTo>
                    <a:pt x="0" y="92403"/>
                  </a:lnTo>
                  <a:lnTo>
                    <a:pt x="250" y="78848"/>
                  </a:lnTo>
                  <a:lnTo>
                    <a:pt x="1247" y="65937"/>
                  </a:lnTo>
                  <a:lnTo>
                    <a:pt x="3408" y="54303"/>
                  </a:lnTo>
                  <a:lnTo>
                    <a:pt x="7527" y="45071"/>
                  </a:lnTo>
                  <a:lnTo>
                    <a:pt x="13847" y="38651"/>
                  </a:lnTo>
                  <a:lnTo>
                    <a:pt x="21668" y="35138"/>
                  </a:lnTo>
                  <a:lnTo>
                    <a:pt x="29680" y="34658"/>
                  </a:lnTo>
                  <a:lnTo>
                    <a:pt x="37099" y="36964"/>
                  </a:lnTo>
                  <a:lnTo>
                    <a:pt x="43684" y="41561"/>
                  </a:lnTo>
                  <a:lnTo>
                    <a:pt x="49480" y="47909"/>
                  </a:lnTo>
                  <a:lnTo>
                    <a:pt x="54632" y="55538"/>
                  </a:lnTo>
                  <a:lnTo>
                    <a:pt x="59295" y="64079"/>
                  </a:lnTo>
                  <a:lnTo>
                    <a:pt x="63602" y="73255"/>
                  </a:lnTo>
                  <a:lnTo>
                    <a:pt x="67664" y="82797"/>
                  </a:lnTo>
                  <a:lnTo>
                    <a:pt x="71759" y="90054"/>
                  </a:lnTo>
                  <a:lnTo>
                    <a:pt x="75763" y="91803"/>
                  </a:lnTo>
                  <a:lnTo>
                    <a:pt x="79138" y="89008"/>
                  </a:lnTo>
                  <a:lnTo>
                    <a:pt x="82113" y="83264"/>
                  </a:lnTo>
                  <a:lnTo>
                    <a:pt x="84990" y="75541"/>
                  </a:lnTo>
                  <a:lnTo>
                    <a:pt x="87930" y="66237"/>
                  </a:lnTo>
                  <a:lnTo>
                    <a:pt x="90989" y="55657"/>
                  </a:lnTo>
                  <a:lnTo>
                    <a:pt x="94330" y="44414"/>
                  </a:lnTo>
                  <a:lnTo>
                    <a:pt x="98241" y="33383"/>
                  </a:lnTo>
                  <a:lnTo>
                    <a:pt x="102835" y="23043"/>
                  </a:lnTo>
                  <a:lnTo>
                    <a:pt x="108221" y="13978"/>
                  </a:lnTo>
                  <a:lnTo>
                    <a:pt x="114594" y="7023"/>
                  </a:lnTo>
                  <a:lnTo>
                    <a:pt x="121952" y="2430"/>
                  </a:lnTo>
                  <a:lnTo>
                    <a:pt x="129994" y="125"/>
                  </a:lnTo>
                  <a:lnTo>
                    <a:pt x="138230" y="0"/>
                  </a:lnTo>
                  <a:lnTo>
                    <a:pt x="146355" y="1768"/>
                  </a:lnTo>
                  <a:lnTo>
                    <a:pt x="154096" y="5204"/>
                  </a:lnTo>
                  <a:lnTo>
                    <a:pt x="161141" y="10242"/>
                  </a:lnTo>
                  <a:lnTo>
                    <a:pt x="167396" y="16699"/>
                  </a:lnTo>
                  <a:lnTo>
                    <a:pt x="172935" y="24303"/>
                  </a:lnTo>
                  <a:lnTo>
                    <a:pt x="177897" y="32777"/>
                  </a:lnTo>
                  <a:lnTo>
                    <a:pt x="182424" y="41883"/>
                  </a:lnTo>
                  <a:lnTo>
                    <a:pt x="186636" y="51437"/>
                  </a:lnTo>
                  <a:lnTo>
                    <a:pt x="190627" y="61303"/>
                  </a:lnTo>
                  <a:lnTo>
                    <a:pt x="194458" y="71389"/>
                  </a:lnTo>
                  <a:lnTo>
                    <a:pt x="198016" y="81788"/>
                  </a:lnTo>
                  <a:lnTo>
                    <a:pt x="201025" y="92763"/>
                  </a:lnTo>
                  <a:lnTo>
                    <a:pt x="203377" y="104390"/>
                  </a:lnTo>
                  <a:lnTo>
                    <a:pt x="204929" y="116007"/>
                  </a:lnTo>
                  <a:lnTo>
                    <a:pt x="205478" y="127438"/>
                  </a:lnTo>
                  <a:lnTo>
                    <a:pt x="203951" y="139687"/>
                  </a:lnTo>
                  <a:lnTo>
                    <a:pt x="198642" y="154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01924" y="2411026"/>
              <a:ext cx="100415" cy="183849"/>
            </a:xfrm>
            <a:custGeom>
              <a:avLst/>
              <a:gdLst/>
              <a:ahLst/>
              <a:cxnLst/>
              <a:rect l="0" t="0" r="0" b="0"/>
              <a:pathLst>
                <a:path w="100415" h="183849">
                  <a:moveTo>
                    <a:pt x="9475" y="10528"/>
                  </a:moveTo>
                  <a:lnTo>
                    <a:pt x="6608" y="19463"/>
                  </a:lnTo>
                  <a:lnTo>
                    <a:pt x="4466" y="29090"/>
                  </a:lnTo>
                  <a:lnTo>
                    <a:pt x="2863" y="40378"/>
                  </a:lnTo>
                  <a:lnTo>
                    <a:pt x="1682" y="53045"/>
                  </a:lnTo>
                  <a:lnTo>
                    <a:pt x="834" y="66525"/>
                  </a:lnTo>
                  <a:lnTo>
                    <a:pt x="241" y="80392"/>
                  </a:lnTo>
                  <a:lnTo>
                    <a:pt x="0" y="94255"/>
                  </a:lnTo>
                  <a:lnTo>
                    <a:pt x="364" y="107698"/>
                  </a:lnTo>
                  <a:lnTo>
                    <a:pt x="1428" y="120546"/>
                  </a:lnTo>
                  <a:lnTo>
                    <a:pt x="3295" y="132814"/>
                  </a:lnTo>
                  <a:lnTo>
                    <a:pt x="6152" y="144600"/>
                  </a:lnTo>
                  <a:lnTo>
                    <a:pt x="10006" y="155996"/>
                  </a:lnTo>
                  <a:lnTo>
                    <a:pt x="14884" y="166447"/>
                  </a:lnTo>
                  <a:lnTo>
                    <a:pt x="20906" y="174804"/>
                  </a:lnTo>
                  <a:lnTo>
                    <a:pt x="28027" y="180597"/>
                  </a:lnTo>
                  <a:lnTo>
                    <a:pt x="35910" y="183672"/>
                  </a:lnTo>
                  <a:lnTo>
                    <a:pt x="44038" y="183848"/>
                  </a:lnTo>
                  <a:lnTo>
                    <a:pt x="52091" y="181334"/>
                  </a:lnTo>
                  <a:lnTo>
                    <a:pt x="59783" y="176598"/>
                  </a:lnTo>
                  <a:lnTo>
                    <a:pt x="66796" y="170154"/>
                  </a:lnTo>
                  <a:lnTo>
                    <a:pt x="73029" y="162461"/>
                  </a:lnTo>
                  <a:lnTo>
                    <a:pt x="78553" y="153877"/>
                  </a:lnTo>
                  <a:lnTo>
                    <a:pt x="83505" y="144673"/>
                  </a:lnTo>
                  <a:lnTo>
                    <a:pt x="88021" y="135035"/>
                  </a:lnTo>
                  <a:lnTo>
                    <a:pt x="92057" y="124937"/>
                  </a:lnTo>
                  <a:lnTo>
                    <a:pt x="95396" y="114166"/>
                  </a:lnTo>
                  <a:lnTo>
                    <a:pt x="97972" y="102657"/>
                  </a:lnTo>
                  <a:lnTo>
                    <a:pt x="99702" y="90485"/>
                  </a:lnTo>
                  <a:lnTo>
                    <a:pt x="100414" y="77782"/>
                  </a:lnTo>
                  <a:lnTo>
                    <a:pt x="100118" y="64692"/>
                  </a:lnTo>
                  <a:lnTo>
                    <a:pt x="99116" y="51742"/>
                  </a:lnTo>
                  <a:lnTo>
                    <a:pt x="97811" y="38453"/>
                  </a:lnTo>
                  <a:lnTo>
                    <a:pt x="96090" y="22543"/>
                  </a:lnTo>
                  <a:lnTo>
                    <a:pt x="937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354185" y="2263626"/>
              <a:ext cx="15142" cy="294800"/>
            </a:xfrm>
            <a:custGeom>
              <a:avLst/>
              <a:gdLst/>
              <a:ahLst/>
              <a:cxnLst/>
              <a:rect l="0" t="0" r="0" b="0"/>
              <a:pathLst>
                <a:path w="15142" h="294800">
                  <a:moveTo>
                    <a:pt x="4613" y="0"/>
                  </a:moveTo>
                  <a:lnTo>
                    <a:pt x="1813" y="9003"/>
                  </a:lnTo>
                  <a:lnTo>
                    <a:pt x="311" y="19270"/>
                  </a:lnTo>
                  <a:lnTo>
                    <a:pt x="0" y="31849"/>
                  </a:lnTo>
                  <a:lnTo>
                    <a:pt x="506" y="46204"/>
                  </a:lnTo>
                  <a:lnTo>
                    <a:pt x="1327" y="61352"/>
                  </a:lnTo>
                  <a:lnTo>
                    <a:pt x="2142" y="76641"/>
                  </a:lnTo>
                  <a:lnTo>
                    <a:pt x="2826" y="91948"/>
                  </a:lnTo>
                  <a:lnTo>
                    <a:pt x="3352" y="107498"/>
                  </a:lnTo>
                  <a:lnTo>
                    <a:pt x="3738" y="123428"/>
                  </a:lnTo>
                  <a:lnTo>
                    <a:pt x="4013" y="139580"/>
                  </a:lnTo>
                  <a:lnTo>
                    <a:pt x="4204" y="155589"/>
                  </a:lnTo>
                  <a:lnTo>
                    <a:pt x="4341" y="171254"/>
                  </a:lnTo>
                  <a:lnTo>
                    <a:pt x="4603" y="186538"/>
                  </a:lnTo>
                  <a:lnTo>
                    <a:pt x="5313" y="201488"/>
                  </a:lnTo>
                  <a:lnTo>
                    <a:pt x="6603" y="216165"/>
                  </a:lnTo>
                  <a:lnTo>
                    <a:pt x="8292" y="230417"/>
                  </a:lnTo>
                  <a:lnTo>
                    <a:pt x="10140" y="245481"/>
                  </a:lnTo>
                  <a:lnTo>
                    <a:pt x="12312" y="264918"/>
                  </a:lnTo>
                  <a:lnTo>
                    <a:pt x="15141" y="294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85140" y="226362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8"/>
                  </a:lnTo>
                  <a:lnTo>
                    <a:pt x="0" y="74931"/>
                  </a:lnTo>
                  <a:lnTo>
                    <a:pt x="0" y="92499"/>
                  </a:lnTo>
                  <a:lnTo>
                    <a:pt x="0" y="110842"/>
                  </a:lnTo>
                  <a:lnTo>
                    <a:pt x="0" y="129447"/>
                  </a:lnTo>
                  <a:lnTo>
                    <a:pt x="4" y="147989"/>
                  </a:lnTo>
                  <a:lnTo>
                    <a:pt x="177" y="166183"/>
                  </a:lnTo>
                  <a:lnTo>
                    <a:pt x="825" y="183705"/>
                  </a:lnTo>
                  <a:lnTo>
                    <a:pt x="2074" y="200453"/>
                  </a:lnTo>
                  <a:lnTo>
                    <a:pt x="3727" y="216497"/>
                  </a:lnTo>
                  <a:lnTo>
                    <a:pt x="5375" y="231971"/>
                  </a:lnTo>
                  <a:lnTo>
                    <a:pt x="6778" y="247007"/>
                  </a:lnTo>
                  <a:lnTo>
                    <a:pt x="7873" y="261503"/>
                  </a:lnTo>
                  <a:lnTo>
                    <a:pt x="8801" y="276758"/>
                  </a:lnTo>
                  <a:lnTo>
                    <a:pt x="9639" y="296352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79855" y="2389969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8901" y="67"/>
                  </a:lnTo>
                  <a:lnTo>
                    <a:pt x="188413" y="707"/>
                  </a:lnTo>
                  <a:lnTo>
                    <a:pt x="178102" y="2003"/>
                  </a:lnTo>
                  <a:lnTo>
                    <a:pt x="167455" y="3863"/>
                  </a:lnTo>
                  <a:lnTo>
                    <a:pt x="155815" y="6179"/>
                  </a:lnTo>
                  <a:lnTo>
                    <a:pt x="142919" y="8841"/>
                  </a:lnTo>
                  <a:lnTo>
                    <a:pt x="128839" y="11592"/>
                  </a:lnTo>
                  <a:lnTo>
                    <a:pt x="113788" y="14051"/>
                  </a:lnTo>
                  <a:lnTo>
                    <a:pt x="98006" y="16038"/>
                  </a:lnTo>
                  <a:lnTo>
                    <a:pt x="82019" y="17709"/>
                  </a:lnTo>
                  <a:lnTo>
                    <a:pt x="66601" y="19445"/>
                  </a:lnTo>
                  <a:lnTo>
                    <a:pt x="52140" y="21464"/>
                  </a:lnTo>
                  <a:lnTo>
                    <a:pt x="39102" y="23660"/>
                  </a:lnTo>
                  <a:lnTo>
                    <a:pt x="26931" y="25913"/>
                  </a:lnTo>
                  <a:lnTo>
                    <a:pt x="14563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590425" y="2463668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70"/>
                  </a:lnTo>
                  <a:lnTo>
                    <a:pt x="3863" y="54239"/>
                  </a:lnTo>
                  <a:lnTo>
                    <a:pt x="6180" y="67099"/>
                  </a:lnTo>
                  <a:lnTo>
                    <a:pt x="8842" y="79499"/>
                  </a:lnTo>
                  <a:lnTo>
                    <a:pt x="11604" y="91566"/>
                  </a:lnTo>
                  <a:lnTo>
                    <a:pt x="14362" y="105125"/>
                  </a:lnTo>
                  <a:lnTo>
                    <a:pt x="17356" y="124719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11482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95709" y="2414139"/>
              <a:ext cx="128495" cy="337922"/>
            </a:xfrm>
            <a:custGeom>
              <a:avLst/>
              <a:gdLst/>
              <a:ahLst/>
              <a:cxnLst/>
              <a:rect l="0" t="0" r="0" b="0"/>
              <a:pathLst>
                <a:path w="128495" h="337922">
                  <a:moveTo>
                    <a:pt x="0" y="144286"/>
                  </a:moveTo>
                  <a:lnTo>
                    <a:pt x="2934" y="153221"/>
                  </a:lnTo>
                  <a:lnTo>
                    <a:pt x="5716" y="162848"/>
                  </a:lnTo>
                  <a:lnTo>
                    <a:pt x="8616" y="174131"/>
                  </a:lnTo>
                  <a:lnTo>
                    <a:pt x="11656" y="186625"/>
                  </a:lnTo>
                  <a:lnTo>
                    <a:pt x="14821" y="199456"/>
                  </a:lnTo>
                  <a:lnTo>
                    <a:pt x="18085" y="212080"/>
                  </a:lnTo>
                  <a:lnTo>
                    <a:pt x="21423" y="224463"/>
                  </a:lnTo>
                  <a:lnTo>
                    <a:pt x="24815" y="236906"/>
                  </a:lnTo>
                  <a:lnTo>
                    <a:pt x="28243" y="249600"/>
                  </a:lnTo>
                  <a:lnTo>
                    <a:pt x="31698" y="262428"/>
                  </a:lnTo>
                  <a:lnTo>
                    <a:pt x="35171" y="275054"/>
                  </a:lnTo>
                  <a:lnTo>
                    <a:pt x="38650" y="287297"/>
                  </a:lnTo>
                  <a:lnTo>
                    <a:pt x="41970" y="299301"/>
                  </a:lnTo>
                  <a:lnTo>
                    <a:pt x="44821" y="311428"/>
                  </a:lnTo>
                  <a:lnTo>
                    <a:pt x="47045" y="323810"/>
                  </a:lnTo>
                  <a:lnTo>
                    <a:pt x="47834" y="333912"/>
                  </a:lnTo>
                  <a:lnTo>
                    <a:pt x="46894" y="337921"/>
                  </a:lnTo>
                  <a:lnTo>
                    <a:pt x="45622" y="335994"/>
                  </a:lnTo>
                  <a:lnTo>
                    <a:pt x="44398" y="329800"/>
                  </a:lnTo>
                  <a:lnTo>
                    <a:pt x="42980" y="320814"/>
                  </a:lnTo>
                  <a:lnTo>
                    <a:pt x="41189" y="310037"/>
                  </a:lnTo>
                  <a:lnTo>
                    <a:pt x="39164" y="297950"/>
                  </a:lnTo>
                  <a:lnTo>
                    <a:pt x="37262" y="284652"/>
                  </a:lnTo>
                  <a:lnTo>
                    <a:pt x="35683" y="270273"/>
                  </a:lnTo>
                  <a:lnTo>
                    <a:pt x="34301" y="255011"/>
                  </a:lnTo>
                  <a:lnTo>
                    <a:pt x="32768" y="239075"/>
                  </a:lnTo>
                  <a:lnTo>
                    <a:pt x="30884" y="222644"/>
                  </a:lnTo>
                  <a:lnTo>
                    <a:pt x="28618" y="205862"/>
                  </a:lnTo>
                  <a:lnTo>
                    <a:pt x="26019" y="188836"/>
                  </a:lnTo>
                  <a:lnTo>
                    <a:pt x="23161" y="171646"/>
                  </a:lnTo>
                  <a:lnTo>
                    <a:pt x="20275" y="154509"/>
                  </a:lnTo>
                  <a:lnTo>
                    <a:pt x="17725" y="137769"/>
                  </a:lnTo>
                  <a:lnTo>
                    <a:pt x="15685" y="121587"/>
                  </a:lnTo>
                  <a:lnTo>
                    <a:pt x="14317" y="106109"/>
                  </a:lnTo>
                  <a:lnTo>
                    <a:pt x="13849" y="91554"/>
                  </a:lnTo>
                  <a:lnTo>
                    <a:pt x="14314" y="77948"/>
                  </a:lnTo>
                  <a:lnTo>
                    <a:pt x="15592" y="65166"/>
                  </a:lnTo>
                  <a:lnTo>
                    <a:pt x="17512" y="53034"/>
                  </a:lnTo>
                  <a:lnTo>
                    <a:pt x="19922" y="41395"/>
                  </a:lnTo>
                  <a:lnTo>
                    <a:pt x="23013" y="30441"/>
                  </a:lnTo>
                  <a:lnTo>
                    <a:pt x="27297" y="20683"/>
                  </a:lnTo>
                  <a:lnTo>
                    <a:pt x="32959" y="12318"/>
                  </a:lnTo>
                  <a:lnTo>
                    <a:pt x="39881" y="5718"/>
                  </a:lnTo>
                  <a:lnTo>
                    <a:pt x="47822" y="1565"/>
                  </a:lnTo>
                  <a:lnTo>
                    <a:pt x="56532" y="0"/>
                  </a:lnTo>
                  <a:lnTo>
                    <a:pt x="65632" y="712"/>
                  </a:lnTo>
                  <a:lnTo>
                    <a:pt x="74655" y="3233"/>
                  </a:lnTo>
                  <a:lnTo>
                    <a:pt x="83342" y="7113"/>
                  </a:lnTo>
                  <a:lnTo>
                    <a:pt x="91479" y="12137"/>
                  </a:lnTo>
                  <a:lnTo>
                    <a:pt x="98797" y="18324"/>
                  </a:lnTo>
                  <a:lnTo>
                    <a:pt x="105237" y="25592"/>
                  </a:lnTo>
                  <a:lnTo>
                    <a:pt x="110903" y="33758"/>
                  </a:lnTo>
                  <a:lnTo>
                    <a:pt x="115951" y="42617"/>
                  </a:lnTo>
                  <a:lnTo>
                    <a:pt x="120526" y="51986"/>
                  </a:lnTo>
                  <a:lnTo>
                    <a:pt x="124432" y="61718"/>
                  </a:lnTo>
                  <a:lnTo>
                    <a:pt x="127152" y="71704"/>
                  </a:lnTo>
                  <a:lnTo>
                    <a:pt x="128494" y="81860"/>
                  </a:lnTo>
                  <a:lnTo>
                    <a:pt x="128412" y="91969"/>
                  </a:lnTo>
                  <a:lnTo>
                    <a:pt x="126836" y="101683"/>
                  </a:lnTo>
                  <a:lnTo>
                    <a:pt x="123880" y="110841"/>
                  </a:lnTo>
                  <a:lnTo>
                    <a:pt x="119625" y="119297"/>
                  </a:lnTo>
                  <a:lnTo>
                    <a:pt x="114028" y="126831"/>
                  </a:lnTo>
                  <a:lnTo>
                    <a:pt x="107186" y="133412"/>
                  </a:lnTo>
                  <a:lnTo>
                    <a:pt x="99154" y="139002"/>
                  </a:lnTo>
                  <a:lnTo>
                    <a:pt x="89860" y="143466"/>
                  </a:lnTo>
                  <a:lnTo>
                    <a:pt x="79399" y="146836"/>
                  </a:lnTo>
                  <a:lnTo>
                    <a:pt x="68387" y="149094"/>
                  </a:lnTo>
                  <a:lnTo>
                    <a:pt x="56693" y="150202"/>
                  </a:lnTo>
                  <a:lnTo>
                    <a:pt x="42175" y="149140"/>
                  </a:lnTo>
                  <a:lnTo>
                    <a:pt x="21057" y="144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3637" y="2242570"/>
              <a:ext cx="30517" cy="326116"/>
            </a:xfrm>
            <a:custGeom>
              <a:avLst/>
              <a:gdLst/>
              <a:ahLst/>
              <a:cxnLst/>
              <a:rect l="0" t="0" r="0" b="0"/>
              <a:pathLst>
                <a:path w="30517" h="326116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1"/>
                  </a:lnTo>
                  <a:lnTo>
                    <a:pt x="3686" y="62142"/>
                  </a:lnTo>
                  <a:lnTo>
                    <a:pt x="5354" y="80284"/>
                  </a:lnTo>
                  <a:lnTo>
                    <a:pt x="6772" y="99257"/>
                  </a:lnTo>
                  <a:lnTo>
                    <a:pt x="8043" y="118352"/>
                  </a:lnTo>
                  <a:lnTo>
                    <a:pt x="9502" y="136471"/>
                  </a:lnTo>
                  <a:lnTo>
                    <a:pt x="11330" y="153099"/>
                  </a:lnTo>
                  <a:lnTo>
                    <a:pt x="13388" y="168566"/>
                  </a:lnTo>
                  <a:lnTo>
                    <a:pt x="15316" y="183720"/>
                  </a:lnTo>
                  <a:lnTo>
                    <a:pt x="16914" y="199103"/>
                  </a:lnTo>
                  <a:lnTo>
                    <a:pt x="18310" y="214743"/>
                  </a:lnTo>
                  <a:lnTo>
                    <a:pt x="19854" y="230337"/>
                  </a:lnTo>
                  <a:lnTo>
                    <a:pt x="21740" y="245688"/>
                  </a:lnTo>
                  <a:lnTo>
                    <a:pt x="23837" y="260745"/>
                  </a:lnTo>
                  <a:lnTo>
                    <a:pt x="25791" y="275534"/>
                  </a:lnTo>
                  <a:lnTo>
                    <a:pt x="27403" y="290081"/>
                  </a:lnTo>
                  <a:lnTo>
                    <a:pt x="28752" y="304127"/>
                  </a:lnTo>
                  <a:lnTo>
                    <a:pt x="29802" y="316686"/>
                  </a:lnTo>
                  <a:lnTo>
                    <a:pt x="30516" y="326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25548" y="2418048"/>
              <a:ext cx="117602" cy="166013"/>
            </a:xfrm>
            <a:custGeom>
              <a:avLst/>
              <a:gdLst/>
              <a:ahLst/>
              <a:cxnLst/>
              <a:rect l="0" t="0" r="0" b="0"/>
              <a:pathLst>
                <a:path w="117602" h="166013">
                  <a:moveTo>
                    <a:pt x="12317" y="108791"/>
                  </a:moveTo>
                  <a:lnTo>
                    <a:pt x="18318" y="102923"/>
                  </a:lnTo>
                  <a:lnTo>
                    <a:pt x="25163" y="97359"/>
                  </a:lnTo>
                  <a:lnTo>
                    <a:pt x="33550" y="91560"/>
                  </a:lnTo>
                  <a:lnTo>
                    <a:pt x="43178" y="85479"/>
                  </a:lnTo>
                  <a:lnTo>
                    <a:pt x="53492" y="79149"/>
                  </a:lnTo>
                  <a:lnTo>
                    <a:pt x="64095" y="72621"/>
                  </a:lnTo>
                  <a:lnTo>
                    <a:pt x="74621" y="65945"/>
                  </a:lnTo>
                  <a:lnTo>
                    <a:pt x="84673" y="59163"/>
                  </a:lnTo>
                  <a:lnTo>
                    <a:pt x="94078" y="52300"/>
                  </a:lnTo>
                  <a:lnTo>
                    <a:pt x="102373" y="45218"/>
                  </a:lnTo>
                  <a:lnTo>
                    <a:pt x="108741" y="37625"/>
                  </a:lnTo>
                  <a:lnTo>
                    <a:pt x="112897" y="29416"/>
                  </a:lnTo>
                  <a:lnTo>
                    <a:pt x="114552" y="21123"/>
                  </a:lnTo>
                  <a:lnTo>
                    <a:pt x="113170" y="13775"/>
                  </a:lnTo>
                  <a:lnTo>
                    <a:pt x="108760" y="7879"/>
                  </a:lnTo>
                  <a:lnTo>
                    <a:pt x="101918" y="3601"/>
                  </a:lnTo>
                  <a:lnTo>
                    <a:pt x="93517" y="1022"/>
                  </a:lnTo>
                  <a:lnTo>
                    <a:pt x="84209" y="0"/>
                  </a:lnTo>
                  <a:lnTo>
                    <a:pt x="74389" y="414"/>
                  </a:lnTo>
                  <a:lnTo>
                    <a:pt x="64280" y="2271"/>
                  </a:lnTo>
                  <a:lnTo>
                    <a:pt x="54013" y="5444"/>
                  </a:lnTo>
                  <a:lnTo>
                    <a:pt x="43985" y="9860"/>
                  </a:lnTo>
                  <a:lnTo>
                    <a:pt x="34850" y="15571"/>
                  </a:lnTo>
                  <a:lnTo>
                    <a:pt x="26890" y="22492"/>
                  </a:lnTo>
                  <a:lnTo>
                    <a:pt x="20052" y="30579"/>
                  </a:lnTo>
                  <a:lnTo>
                    <a:pt x="14141" y="39911"/>
                  </a:lnTo>
                  <a:lnTo>
                    <a:pt x="8951" y="50406"/>
                  </a:lnTo>
                  <a:lnTo>
                    <a:pt x="4615" y="61708"/>
                  </a:lnTo>
                  <a:lnTo>
                    <a:pt x="1600" y="73286"/>
                  </a:lnTo>
                  <a:lnTo>
                    <a:pt x="55" y="84807"/>
                  </a:lnTo>
                  <a:lnTo>
                    <a:pt x="0" y="95983"/>
                  </a:lnTo>
                  <a:lnTo>
                    <a:pt x="1483" y="106487"/>
                  </a:lnTo>
                  <a:lnTo>
                    <a:pt x="4372" y="116217"/>
                  </a:lnTo>
                  <a:lnTo>
                    <a:pt x="8413" y="125243"/>
                  </a:lnTo>
                  <a:lnTo>
                    <a:pt x="13333" y="133699"/>
                  </a:lnTo>
                  <a:lnTo>
                    <a:pt x="18906" y="141717"/>
                  </a:lnTo>
                  <a:lnTo>
                    <a:pt x="25274" y="149086"/>
                  </a:lnTo>
                  <a:lnTo>
                    <a:pt x="32912" y="155285"/>
                  </a:lnTo>
                  <a:lnTo>
                    <a:pt x="41973" y="160116"/>
                  </a:lnTo>
                  <a:lnTo>
                    <a:pt x="52162" y="163530"/>
                  </a:lnTo>
                  <a:lnTo>
                    <a:pt x="62918" y="165455"/>
                  </a:lnTo>
                  <a:lnTo>
                    <a:pt x="73842" y="166012"/>
                  </a:lnTo>
                  <a:lnTo>
                    <a:pt x="84299" y="165602"/>
                  </a:lnTo>
                  <a:lnTo>
                    <a:pt x="94359" y="164766"/>
                  </a:lnTo>
                  <a:lnTo>
                    <a:pt x="104899" y="163437"/>
                  </a:lnTo>
                  <a:lnTo>
                    <a:pt x="117601" y="161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22093" y="2389969"/>
              <a:ext cx="232276" cy="210570"/>
            </a:xfrm>
            <a:custGeom>
              <a:avLst/>
              <a:gdLst/>
              <a:ahLst/>
              <a:cxnLst/>
              <a:rect l="0" t="0" r="0" b="0"/>
              <a:pathLst>
                <a:path w="232276" h="210570">
                  <a:moveTo>
                    <a:pt x="200041" y="0"/>
                  </a:moveTo>
                  <a:lnTo>
                    <a:pt x="188373" y="67"/>
                  </a:lnTo>
                  <a:lnTo>
                    <a:pt x="177884" y="707"/>
                  </a:lnTo>
                  <a:lnTo>
                    <a:pt x="167587" y="2008"/>
                  </a:lnTo>
                  <a:lnTo>
                    <a:pt x="157459" y="4040"/>
                  </a:lnTo>
                  <a:lnTo>
                    <a:pt x="147763" y="7005"/>
                  </a:lnTo>
                  <a:lnTo>
                    <a:pt x="138623" y="10925"/>
                  </a:lnTo>
                  <a:lnTo>
                    <a:pt x="129847" y="15674"/>
                  </a:lnTo>
                  <a:lnTo>
                    <a:pt x="121037" y="21078"/>
                  </a:lnTo>
                  <a:lnTo>
                    <a:pt x="111969" y="26974"/>
                  </a:lnTo>
                  <a:lnTo>
                    <a:pt x="102913" y="33389"/>
                  </a:lnTo>
                  <a:lnTo>
                    <a:pt x="94511" y="40526"/>
                  </a:lnTo>
                  <a:lnTo>
                    <a:pt x="87101" y="48430"/>
                  </a:lnTo>
                  <a:lnTo>
                    <a:pt x="81330" y="56686"/>
                  </a:lnTo>
                  <a:lnTo>
                    <a:pt x="78275" y="64541"/>
                  </a:lnTo>
                  <a:lnTo>
                    <a:pt x="78271" y="71596"/>
                  </a:lnTo>
                  <a:lnTo>
                    <a:pt x="81187" y="77636"/>
                  </a:lnTo>
                  <a:lnTo>
                    <a:pt x="86792" y="82469"/>
                  </a:lnTo>
                  <a:lnTo>
                    <a:pt x="94669" y="86124"/>
                  </a:lnTo>
                  <a:lnTo>
                    <a:pt x="104327" y="88782"/>
                  </a:lnTo>
                  <a:lnTo>
                    <a:pt x="115308" y="90665"/>
                  </a:lnTo>
                  <a:lnTo>
                    <a:pt x="127236" y="91980"/>
                  </a:lnTo>
                  <a:lnTo>
                    <a:pt x="139664" y="93053"/>
                  </a:lnTo>
                  <a:lnTo>
                    <a:pt x="152079" y="94315"/>
                  </a:lnTo>
                  <a:lnTo>
                    <a:pt x="164202" y="95989"/>
                  </a:lnTo>
                  <a:lnTo>
                    <a:pt x="175799" y="98267"/>
                  </a:lnTo>
                  <a:lnTo>
                    <a:pt x="186596" y="101401"/>
                  </a:lnTo>
                  <a:lnTo>
                    <a:pt x="196521" y="105442"/>
                  </a:lnTo>
                  <a:lnTo>
                    <a:pt x="205509" y="110443"/>
                  </a:lnTo>
                  <a:lnTo>
                    <a:pt x="213409" y="116549"/>
                  </a:lnTo>
                  <a:lnTo>
                    <a:pt x="220234" y="123730"/>
                  </a:lnTo>
                  <a:lnTo>
                    <a:pt x="225820" y="131823"/>
                  </a:lnTo>
                  <a:lnTo>
                    <a:pt x="229750" y="140624"/>
                  </a:lnTo>
                  <a:lnTo>
                    <a:pt x="231940" y="149946"/>
                  </a:lnTo>
                  <a:lnTo>
                    <a:pt x="232275" y="159475"/>
                  </a:lnTo>
                  <a:lnTo>
                    <a:pt x="230454" y="168792"/>
                  </a:lnTo>
                  <a:lnTo>
                    <a:pt x="226516" y="177677"/>
                  </a:lnTo>
                  <a:lnTo>
                    <a:pt x="220448" y="185777"/>
                  </a:lnTo>
                  <a:lnTo>
                    <a:pt x="212032" y="192539"/>
                  </a:lnTo>
                  <a:lnTo>
                    <a:pt x="201374" y="197789"/>
                  </a:lnTo>
                  <a:lnTo>
                    <a:pt x="189000" y="201670"/>
                  </a:lnTo>
                  <a:lnTo>
                    <a:pt x="175640" y="204449"/>
                  </a:lnTo>
                  <a:lnTo>
                    <a:pt x="161802" y="206397"/>
                  </a:lnTo>
                  <a:lnTo>
                    <a:pt x="147598" y="207742"/>
                  </a:lnTo>
                  <a:lnTo>
                    <a:pt x="132851" y="208662"/>
                  </a:lnTo>
                  <a:lnTo>
                    <a:pt x="117491" y="209287"/>
                  </a:lnTo>
                  <a:lnTo>
                    <a:pt x="101735" y="209709"/>
                  </a:lnTo>
                  <a:lnTo>
                    <a:pt x="85997" y="209993"/>
                  </a:lnTo>
                  <a:lnTo>
                    <a:pt x="70532" y="210184"/>
                  </a:lnTo>
                  <a:lnTo>
                    <a:pt x="55812" y="210312"/>
                  </a:lnTo>
                  <a:lnTo>
                    <a:pt x="41061" y="210412"/>
                  </a:lnTo>
                  <a:lnTo>
                    <a:pt x="23868" y="210492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90719" y="2463668"/>
              <a:ext cx="152541" cy="157748"/>
            </a:xfrm>
            <a:custGeom>
              <a:avLst/>
              <a:gdLst/>
              <a:ahLst/>
              <a:cxnLst/>
              <a:rect l="0" t="0" r="0" b="0"/>
              <a:pathLst>
                <a:path w="152541" h="157748">
                  <a:moveTo>
                    <a:pt x="89384" y="0"/>
                  </a:moveTo>
                  <a:lnTo>
                    <a:pt x="80583" y="3001"/>
                  </a:lnTo>
                  <a:lnTo>
                    <a:pt x="72236" y="6423"/>
                  </a:lnTo>
                  <a:lnTo>
                    <a:pt x="63542" y="10619"/>
                  </a:lnTo>
                  <a:lnTo>
                    <a:pt x="54594" y="15519"/>
                  </a:lnTo>
                  <a:lnTo>
                    <a:pt x="45748" y="21001"/>
                  </a:lnTo>
                  <a:lnTo>
                    <a:pt x="37213" y="26936"/>
                  </a:lnTo>
                  <a:lnTo>
                    <a:pt x="29197" y="33370"/>
                  </a:lnTo>
                  <a:lnTo>
                    <a:pt x="21968" y="40517"/>
                  </a:lnTo>
                  <a:lnTo>
                    <a:pt x="15596" y="48439"/>
                  </a:lnTo>
                  <a:lnTo>
                    <a:pt x="10148" y="57216"/>
                  </a:lnTo>
                  <a:lnTo>
                    <a:pt x="5780" y="67018"/>
                  </a:lnTo>
                  <a:lnTo>
                    <a:pt x="2479" y="77833"/>
                  </a:lnTo>
                  <a:lnTo>
                    <a:pt x="413" y="89350"/>
                  </a:lnTo>
                  <a:lnTo>
                    <a:pt x="0" y="101072"/>
                  </a:lnTo>
                  <a:lnTo>
                    <a:pt x="1319" y="112686"/>
                  </a:lnTo>
                  <a:lnTo>
                    <a:pt x="4324" y="123754"/>
                  </a:lnTo>
                  <a:lnTo>
                    <a:pt x="9008" y="133653"/>
                  </a:lnTo>
                  <a:lnTo>
                    <a:pt x="15199" y="142150"/>
                  </a:lnTo>
                  <a:lnTo>
                    <a:pt x="22779" y="149024"/>
                  </a:lnTo>
                  <a:lnTo>
                    <a:pt x="31761" y="153900"/>
                  </a:lnTo>
                  <a:lnTo>
                    <a:pt x="42019" y="156769"/>
                  </a:lnTo>
                  <a:lnTo>
                    <a:pt x="53159" y="157747"/>
                  </a:lnTo>
                  <a:lnTo>
                    <a:pt x="64628" y="156901"/>
                  </a:lnTo>
                  <a:lnTo>
                    <a:pt x="76081" y="154446"/>
                  </a:lnTo>
                  <a:lnTo>
                    <a:pt x="87380" y="150700"/>
                  </a:lnTo>
                  <a:lnTo>
                    <a:pt x="98500" y="145978"/>
                  </a:lnTo>
                  <a:lnTo>
                    <a:pt x="109453" y="140543"/>
                  </a:lnTo>
                  <a:lnTo>
                    <a:pt x="119943" y="134437"/>
                  </a:lnTo>
                  <a:lnTo>
                    <a:pt x="129390" y="127508"/>
                  </a:lnTo>
                  <a:lnTo>
                    <a:pt x="137551" y="119726"/>
                  </a:lnTo>
                  <a:lnTo>
                    <a:pt x="144183" y="110872"/>
                  </a:lnTo>
                  <a:lnTo>
                    <a:pt x="148890" y="100486"/>
                  </a:lnTo>
                  <a:lnTo>
                    <a:pt x="151642" y="88469"/>
                  </a:lnTo>
                  <a:lnTo>
                    <a:pt x="152540" y="75501"/>
                  </a:lnTo>
                  <a:lnTo>
                    <a:pt x="151639" y="62797"/>
                  </a:lnTo>
                  <a:lnTo>
                    <a:pt x="149144" y="51041"/>
                  </a:lnTo>
                  <a:lnTo>
                    <a:pt x="145200" y="40542"/>
                  </a:lnTo>
                  <a:lnTo>
                    <a:pt x="139813" y="31488"/>
                  </a:lnTo>
                  <a:lnTo>
                    <a:pt x="133118" y="23819"/>
                  </a:lnTo>
                  <a:lnTo>
                    <a:pt x="125353" y="17636"/>
                  </a:lnTo>
                  <a:lnTo>
                    <a:pt x="116771" y="13290"/>
                  </a:lnTo>
                  <a:lnTo>
                    <a:pt x="107605" y="10805"/>
                  </a:lnTo>
                  <a:lnTo>
                    <a:pt x="98485" y="9961"/>
                  </a:lnTo>
                  <a:lnTo>
                    <a:pt x="89542" y="10487"/>
                  </a:lnTo>
                  <a:lnTo>
                    <a:pt x="79993" y="13544"/>
                  </a:lnTo>
                  <a:lnTo>
                    <a:pt x="6832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78323" y="2252421"/>
              <a:ext cx="80766" cy="390233"/>
            </a:xfrm>
            <a:custGeom>
              <a:avLst/>
              <a:gdLst/>
              <a:ahLst/>
              <a:cxnLst/>
              <a:rect l="0" t="0" r="0" b="0"/>
              <a:pathLst>
                <a:path w="80766" h="390233">
                  <a:moveTo>
                    <a:pt x="59708" y="390232"/>
                  </a:moveTo>
                  <a:lnTo>
                    <a:pt x="56774" y="375630"/>
                  </a:lnTo>
                  <a:lnTo>
                    <a:pt x="53991" y="362359"/>
                  </a:lnTo>
                  <a:lnTo>
                    <a:pt x="51092" y="349157"/>
                  </a:lnTo>
                  <a:lnTo>
                    <a:pt x="48052" y="335815"/>
                  </a:lnTo>
                  <a:lnTo>
                    <a:pt x="44887" y="322307"/>
                  </a:lnTo>
                  <a:lnTo>
                    <a:pt x="41627" y="308649"/>
                  </a:lnTo>
                  <a:lnTo>
                    <a:pt x="38462" y="294710"/>
                  </a:lnTo>
                  <a:lnTo>
                    <a:pt x="35720" y="280212"/>
                  </a:lnTo>
                  <a:lnTo>
                    <a:pt x="33539" y="265055"/>
                  </a:lnTo>
                  <a:lnTo>
                    <a:pt x="31737" y="249452"/>
                  </a:lnTo>
                  <a:lnTo>
                    <a:pt x="29913" y="233826"/>
                  </a:lnTo>
                  <a:lnTo>
                    <a:pt x="27831" y="218425"/>
                  </a:lnTo>
                  <a:lnTo>
                    <a:pt x="25431" y="203321"/>
                  </a:lnTo>
                  <a:lnTo>
                    <a:pt x="22741" y="188493"/>
                  </a:lnTo>
                  <a:lnTo>
                    <a:pt x="19817" y="173890"/>
                  </a:lnTo>
                  <a:lnTo>
                    <a:pt x="16718" y="159455"/>
                  </a:lnTo>
                  <a:lnTo>
                    <a:pt x="13491" y="145143"/>
                  </a:lnTo>
                  <a:lnTo>
                    <a:pt x="10179" y="130917"/>
                  </a:lnTo>
                  <a:lnTo>
                    <a:pt x="6974" y="116752"/>
                  </a:lnTo>
                  <a:lnTo>
                    <a:pt x="4201" y="102628"/>
                  </a:lnTo>
                  <a:lnTo>
                    <a:pt x="2008" y="88537"/>
                  </a:lnTo>
                  <a:lnTo>
                    <a:pt x="537" y="74632"/>
                  </a:lnTo>
                  <a:lnTo>
                    <a:pt x="0" y="61217"/>
                  </a:lnTo>
                  <a:lnTo>
                    <a:pt x="427" y="48424"/>
                  </a:lnTo>
                  <a:lnTo>
                    <a:pt x="2019" y="36545"/>
                  </a:lnTo>
                  <a:lnTo>
                    <a:pt x="5216" y="26093"/>
                  </a:lnTo>
                  <a:lnTo>
                    <a:pt x="10108" y="17221"/>
                  </a:lnTo>
                  <a:lnTo>
                    <a:pt x="16494" y="10095"/>
                  </a:lnTo>
                  <a:lnTo>
                    <a:pt x="24069" y="5049"/>
                  </a:lnTo>
                  <a:lnTo>
                    <a:pt x="32523" y="2057"/>
                  </a:lnTo>
                  <a:lnTo>
                    <a:pt x="41345" y="658"/>
                  </a:lnTo>
                  <a:lnTo>
                    <a:pt x="50792" y="0"/>
                  </a:lnTo>
                  <a:lnTo>
                    <a:pt x="62806" y="21"/>
                  </a:lnTo>
                  <a:lnTo>
                    <a:pt x="80765" y="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11689" y="2442611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8463" y="2867"/>
                  </a:lnTo>
                  <a:lnTo>
                    <a:pt x="128836" y="5009"/>
                  </a:lnTo>
                  <a:lnTo>
                    <a:pt x="117545" y="6612"/>
                  </a:lnTo>
                  <a:lnTo>
                    <a:pt x="104704" y="7792"/>
                  </a:lnTo>
                  <a:lnTo>
                    <a:pt x="90576" y="8641"/>
                  </a:lnTo>
                  <a:lnTo>
                    <a:pt x="75470" y="9238"/>
                  </a:lnTo>
                  <a:lnTo>
                    <a:pt x="60213" y="9654"/>
                  </a:lnTo>
                  <a:lnTo>
                    <a:pt x="44531" y="9983"/>
                  </a:lnTo>
                  <a:lnTo>
                    <a:pt x="25937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69658" y="2462507"/>
              <a:ext cx="136871" cy="175041"/>
            </a:xfrm>
            <a:custGeom>
              <a:avLst/>
              <a:gdLst/>
              <a:ahLst/>
              <a:cxnLst/>
              <a:rect l="0" t="0" r="0" b="0"/>
              <a:pathLst>
                <a:path w="136871" h="175041">
                  <a:moveTo>
                    <a:pt x="0" y="74860"/>
                  </a:moveTo>
                  <a:lnTo>
                    <a:pt x="8868" y="77727"/>
                  </a:lnTo>
                  <a:lnTo>
                    <a:pt x="17855" y="79869"/>
                  </a:lnTo>
                  <a:lnTo>
                    <a:pt x="27846" y="81468"/>
                  </a:lnTo>
                  <a:lnTo>
                    <a:pt x="38654" y="82475"/>
                  </a:lnTo>
                  <a:lnTo>
                    <a:pt x="49816" y="82676"/>
                  </a:lnTo>
                  <a:lnTo>
                    <a:pt x="61018" y="82015"/>
                  </a:lnTo>
                  <a:lnTo>
                    <a:pt x="71957" y="80431"/>
                  </a:lnTo>
                  <a:lnTo>
                    <a:pt x="82293" y="77771"/>
                  </a:lnTo>
                  <a:lnTo>
                    <a:pt x="91901" y="74050"/>
                  </a:lnTo>
                  <a:lnTo>
                    <a:pt x="100672" y="69264"/>
                  </a:lnTo>
                  <a:lnTo>
                    <a:pt x="108425" y="63303"/>
                  </a:lnTo>
                  <a:lnTo>
                    <a:pt x="115148" y="56219"/>
                  </a:lnTo>
                  <a:lnTo>
                    <a:pt x="120493" y="48192"/>
                  </a:lnTo>
                  <a:lnTo>
                    <a:pt x="123730" y="39433"/>
                  </a:lnTo>
                  <a:lnTo>
                    <a:pt x="124636" y="30150"/>
                  </a:lnTo>
                  <a:lnTo>
                    <a:pt x="123125" y="20985"/>
                  </a:lnTo>
                  <a:lnTo>
                    <a:pt x="118995" y="12978"/>
                  </a:lnTo>
                  <a:lnTo>
                    <a:pt x="112406" y="6609"/>
                  </a:lnTo>
                  <a:lnTo>
                    <a:pt x="103932" y="2166"/>
                  </a:lnTo>
                  <a:lnTo>
                    <a:pt x="94352" y="0"/>
                  </a:lnTo>
                  <a:lnTo>
                    <a:pt x="84217" y="65"/>
                  </a:lnTo>
                  <a:lnTo>
                    <a:pt x="73994" y="2022"/>
                  </a:lnTo>
                  <a:lnTo>
                    <a:pt x="64138" y="5453"/>
                  </a:lnTo>
                  <a:lnTo>
                    <a:pt x="54847" y="9975"/>
                  </a:lnTo>
                  <a:lnTo>
                    <a:pt x="46117" y="15276"/>
                  </a:lnTo>
                  <a:lnTo>
                    <a:pt x="37860" y="21125"/>
                  </a:lnTo>
                  <a:lnTo>
                    <a:pt x="29976" y="27364"/>
                  </a:lnTo>
                  <a:lnTo>
                    <a:pt x="22696" y="34367"/>
                  </a:lnTo>
                  <a:lnTo>
                    <a:pt x="16556" y="42971"/>
                  </a:lnTo>
                  <a:lnTo>
                    <a:pt x="11765" y="53499"/>
                  </a:lnTo>
                  <a:lnTo>
                    <a:pt x="8378" y="65488"/>
                  </a:lnTo>
                  <a:lnTo>
                    <a:pt x="6471" y="77991"/>
                  </a:lnTo>
                  <a:lnTo>
                    <a:pt x="5935" y="90399"/>
                  </a:lnTo>
                  <a:lnTo>
                    <a:pt x="6693" y="102474"/>
                  </a:lnTo>
                  <a:lnTo>
                    <a:pt x="8789" y="114181"/>
                  </a:lnTo>
                  <a:lnTo>
                    <a:pt x="12126" y="125560"/>
                  </a:lnTo>
                  <a:lnTo>
                    <a:pt x="16652" y="136352"/>
                  </a:lnTo>
                  <a:lnTo>
                    <a:pt x="22439" y="146008"/>
                  </a:lnTo>
                  <a:lnTo>
                    <a:pt x="29411" y="154317"/>
                  </a:lnTo>
                  <a:lnTo>
                    <a:pt x="37532" y="161221"/>
                  </a:lnTo>
                  <a:lnTo>
                    <a:pt x="46887" y="166642"/>
                  </a:lnTo>
                  <a:lnTo>
                    <a:pt x="57398" y="170692"/>
                  </a:lnTo>
                  <a:lnTo>
                    <a:pt x="68709" y="173446"/>
                  </a:lnTo>
                  <a:lnTo>
                    <a:pt x="80294" y="174862"/>
                  </a:lnTo>
                  <a:lnTo>
                    <a:pt x="91811" y="175040"/>
                  </a:lnTo>
                  <a:lnTo>
                    <a:pt x="102682" y="174161"/>
                  </a:lnTo>
                  <a:lnTo>
                    <a:pt x="113074" y="172209"/>
                  </a:lnTo>
                  <a:lnTo>
                    <a:pt x="123893" y="167898"/>
                  </a:lnTo>
                  <a:lnTo>
                    <a:pt x="136870" y="159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21609" y="2495468"/>
              <a:ext cx="163905" cy="133320"/>
            </a:xfrm>
            <a:custGeom>
              <a:avLst/>
              <a:gdLst/>
              <a:ahLst/>
              <a:cxnLst/>
              <a:rect l="0" t="0" r="0" b="0"/>
              <a:pathLst>
                <a:path w="163905" h="133320">
                  <a:moveTo>
                    <a:pt x="79676" y="62957"/>
                  </a:moveTo>
                  <a:lnTo>
                    <a:pt x="85342" y="56955"/>
                  </a:lnTo>
                  <a:lnTo>
                    <a:pt x="88986" y="50110"/>
                  </a:lnTo>
                  <a:lnTo>
                    <a:pt x="90886" y="41731"/>
                  </a:lnTo>
                  <a:lnTo>
                    <a:pt x="91042" y="32450"/>
                  </a:lnTo>
                  <a:lnTo>
                    <a:pt x="89126" y="23432"/>
                  </a:lnTo>
                  <a:lnTo>
                    <a:pt x="85148" y="15340"/>
                  </a:lnTo>
                  <a:lnTo>
                    <a:pt x="79402" y="8639"/>
                  </a:lnTo>
                  <a:lnTo>
                    <a:pt x="72271" y="3828"/>
                  </a:lnTo>
                  <a:lnTo>
                    <a:pt x="64114" y="979"/>
                  </a:lnTo>
                  <a:lnTo>
                    <a:pt x="55389" y="0"/>
                  </a:lnTo>
                  <a:lnTo>
                    <a:pt x="46620" y="841"/>
                  </a:lnTo>
                  <a:lnTo>
                    <a:pt x="38103" y="3298"/>
                  </a:lnTo>
                  <a:lnTo>
                    <a:pt x="30081" y="7384"/>
                  </a:lnTo>
                  <a:lnTo>
                    <a:pt x="22840" y="13398"/>
                  </a:lnTo>
                  <a:lnTo>
                    <a:pt x="16455" y="21332"/>
                  </a:lnTo>
                  <a:lnTo>
                    <a:pt x="10996" y="30913"/>
                  </a:lnTo>
                  <a:lnTo>
                    <a:pt x="6619" y="41784"/>
                  </a:lnTo>
                  <a:lnTo>
                    <a:pt x="3307" y="53611"/>
                  </a:lnTo>
                  <a:lnTo>
                    <a:pt x="1064" y="65957"/>
                  </a:lnTo>
                  <a:lnTo>
                    <a:pt x="0" y="78310"/>
                  </a:lnTo>
                  <a:lnTo>
                    <a:pt x="69" y="90383"/>
                  </a:lnTo>
                  <a:lnTo>
                    <a:pt x="1420" y="101776"/>
                  </a:lnTo>
                  <a:lnTo>
                    <a:pt x="4455" y="111902"/>
                  </a:lnTo>
                  <a:lnTo>
                    <a:pt x="9238" y="120550"/>
                  </a:lnTo>
                  <a:lnTo>
                    <a:pt x="15552" y="127356"/>
                  </a:lnTo>
                  <a:lnTo>
                    <a:pt x="23077" y="131656"/>
                  </a:lnTo>
                  <a:lnTo>
                    <a:pt x="31504" y="133319"/>
                  </a:lnTo>
                  <a:lnTo>
                    <a:pt x="40414" y="132506"/>
                  </a:lnTo>
                  <a:lnTo>
                    <a:pt x="49306" y="129384"/>
                  </a:lnTo>
                  <a:lnTo>
                    <a:pt x="57903" y="124284"/>
                  </a:lnTo>
                  <a:lnTo>
                    <a:pt x="65809" y="117456"/>
                  </a:lnTo>
                  <a:lnTo>
                    <a:pt x="72440" y="108988"/>
                  </a:lnTo>
                  <a:lnTo>
                    <a:pt x="77606" y="99074"/>
                  </a:lnTo>
                  <a:lnTo>
                    <a:pt x="81601" y="87996"/>
                  </a:lnTo>
                  <a:lnTo>
                    <a:pt x="84989" y="76037"/>
                  </a:lnTo>
                  <a:lnTo>
                    <a:pt x="88152" y="63533"/>
                  </a:lnTo>
                  <a:lnTo>
                    <a:pt x="90875" y="54033"/>
                  </a:lnTo>
                  <a:lnTo>
                    <a:pt x="92958" y="51519"/>
                  </a:lnTo>
                  <a:lnTo>
                    <a:pt x="95121" y="54222"/>
                  </a:lnTo>
                  <a:lnTo>
                    <a:pt x="97978" y="60070"/>
                  </a:lnTo>
                  <a:lnTo>
                    <a:pt x="101741" y="67750"/>
                  </a:lnTo>
                  <a:lnTo>
                    <a:pt x="106680" y="76014"/>
                  </a:lnTo>
                  <a:lnTo>
                    <a:pt x="113253" y="83507"/>
                  </a:lnTo>
                  <a:lnTo>
                    <a:pt x="121537" y="89584"/>
                  </a:lnTo>
                  <a:lnTo>
                    <a:pt x="130710" y="94202"/>
                  </a:lnTo>
                  <a:lnTo>
                    <a:pt x="140141" y="98061"/>
                  </a:lnTo>
                  <a:lnTo>
                    <a:pt x="150658" y="101490"/>
                  </a:lnTo>
                  <a:lnTo>
                    <a:pt x="163904" y="105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63632" y="2459098"/>
              <a:ext cx="148224" cy="141612"/>
            </a:xfrm>
            <a:custGeom>
              <a:avLst/>
              <a:gdLst/>
              <a:ahLst/>
              <a:cxnLst/>
              <a:rect l="0" t="0" r="0" b="0"/>
              <a:pathLst>
                <a:path w="148224" h="141612">
                  <a:moveTo>
                    <a:pt x="116637" y="25627"/>
                  </a:moveTo>
                  <a:lnTo>
                    <a:pt x="113502" y="17027"/>
                  </a:lnTo>
                  <a:lnTo>
                    <a:pt x="108799" y="10601"/>
                  </a:lnTo>
                  <a:lnTo>
                    <a:pt x="102011" y="5796"/>
                  </a:lnTo>
                  <a:lnTo>
                    <a:pt x="93391" y="2427"/>
                  </a:lnTo>
                  <a:lnTo>
                    <a:pt x="83277" y="530"/>
                  </a:lnTo>
                  <a:lnTo>
                    <a:pt x="72023" y="0"/>
                  </a:lnTo>
                  <a:lnTo>
                    <a:pt x="60259" y="928"/>
                  </a:lnTo>
                  <a:lnTo>
                    <a:pt x="48843" y="3668"/>
                  </a:lnTo>
                  <a:lnTo>
                    <a:pt x="38219" y="8255"/>
                  </a:lnTo>
                  <a:lnTo>
                    <a:pt x="28616" y="14605"/>
                  </a:lnTo>
                  <a:lnTo>
                    <a:pt x="20232" y="22686"/>
                  </a:lnTo>
                  <a:lnTo>
                    <a:pt x="13046" y="32303"/>
                  </a:lnTo>
                  <a:lnTo>
                    <a:pt x="7201" y="42997"/>
                  </a:lnTo>
                  <a:lnTo>
                    <a:pt x="3090" y="54158"/>
                  </a:lnTo>
                  <a:lnTo>
                    <a:pt x="766" y="65401"/>
                  </a:lnTo>
                  <a:lnTo>
                    <a:pt x="0" y="76558"/>
                  </a:lnTo>
                  <a:lnTo>
                    <a:pt x="464" y="87582"/>
                  </a:lnTo>
                  <a:lnTo>
                    <a:pt x="1856" y="98469"/>
                  </a:lnTo>
                  <a:lnTo>
                    <a:pt x="4247" y="108916"/>
                  </a:lnTo>
                  <a:lnTo>
                    <a:pt x="8053" y="118334"/>
                  </a:lnTo>
                  <a:lnTo>
                    <a:pt x="13395" y="126475"/>
                  </a:lnTo>
                  <a:lnTo>
                    <a:pt x="20270" y="133095"/>
                  </a:lnTo>
                  <a:lnTo>
                    <a:pt x="28713" y="137793"/>
                  </a:lnTo>
                  <a:lnTo>
                    <a:pt x="38577" y="140543"/>
                  </a:lnTo>
                  <a:lnTo>
                    <a:pt x="49438" y="141611"/>
                  </a:lnTo>
                  <a:lnTo>
                    <a:pt x="60711" y="141356"/>
                  </a:lnTo>
                  <a:lnTo>
                    <a:pt x="72030" y="140112"/>
                  </a:lnTo>
                  <a:lnTo>
                    <a:pt x="83237" y="137993"/>
                  </a:lnTo>
                  <a:lnTo>
                    <a:pt x="94295" y="134901"/>
                  </a:lnTo>
                  <a:lnTo>
                    <a:pt x="105202" y="130870"/>
                  </a:lnTo>
                  <a:lnTo>
                    <a:pt x="115528" y="126349"/>
                  </a:lnTo>
                  <a:lnTo>
                    <a:pt x="125429" y="121679"/>
                  </a:lnTo>
                  <a:lnTo>
                    <a:pt x="135775" y="116453"/>
                  </a:lnTo>
                  <a:lnTo>
                    <a:pt x="148223" y="109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49356" y="2305741"/>
              <a:ext cx="152013" cy="326384"/>
            </a:xfrm>
            <a:custGeom>
              <a:avLst/>
              <a:gdLst/>
              <a:ahLst/>
              <a:cxnLst/>
              <a:rect l="0" t="0" r="0" b="0"/>
              <a:pathLst>
                <a:path w="152013" h="326384">
                  <a:moveTo>
                    <a:pt x="4613" y="0"/>
                  </a:moveTo>
                  <a:lnTo>
                    <a:pt x="1813" y="11735"/>
                  </a:lnTo>
                  <a:lnTo>
                    <a:pt x="311" y="22863"/>
                  </a:lnTo>
                  <a:lnTo>
                    <a:pt x="0" y="34462"/>
                  </a:lnTo>
                  <a:lnTo>
                    <a:pt x="506" y="46623"/>
                  </a:lnTo>
                  <a:lnTo>
                    <a:pt x="1326" y="59283"/>
                  </a:lnTo>
                  <a:lnTo>
                    <a:pt x="2147" y="72344"/>
                  </a:lnTo>
                  <a:lnTo>
                    <a:pt x="3004" y="85868"/>
                  </a:lnTo>
                  <a:lnTo>
                    <a:pt x="4178" y="100082"/>
                  </a:lnTo>
                  <a:lnTo>
                    <a:pt x="5817" y="115046"/>
                  </a:lnTo>
                  <a:lnTo>
                    <a:pt x="7918" y="130517"/>
                  </a:lnTo>
                  <a:lnTo>
                    <a:pt x="10405" y="146056"/>
                  </a:lnTo>
                  <a:lnTo>
                    <a:pt x="13189" y="161402"/>
                  </a:lnTo>
                  <a:lnTo>
                    <a:pt x="16025" y="176639"/>
                  </a:lnTo>
                  <a:lnTo>
                    <a:pt x="18542" y="192088"/>
                  </a:lnTo>
                  <a:lnTo>
                    <a:pt x="20559" y="207918"/>
                  </a:lnTo>
                  <a:lnTo>
                    <a:pt x="21912" y="223821"/>
                  </a:lnTo>
                  <a:lnTo>
                    <a:pt x="22370" y="239125"/>
                  </a:lnTo>
                  <a:lnTo>
                    <a:pt x="21895" y="253395"/>
                  </a:lnTo>
                  <a:lnTo>
                    <a:pt x="20498" y="263133"/>
                  </a:lnTo>
                  <a:lnTo>
                    <a:pt x="18684" y="264653"/>
                  </a:lnTo>
                  <a:lnTo>
                    <a:pt x="17309" y="260272"/>
                  </a:lnTo>
                  <a:lnTo>
                    <a:pt x="16445" y="252281"/>
                  </a:lnTo>
                  <a:lnTo>
                    <a:pt x="15930" y="242078"/>
                  </a:lnTo>
                  <a:lnTo>
                    <a:pt x="15630" y="230504"/>
                  </a:lnTo>
                  <a:lnTo>
                    <a:pt x="15621" y="218231"/>
                  </a:lnTo>
                  <a:lnTo>
                    <a:pt x="16158" y="205879"/>
                  </a:lnTo>
                  <a:lnTo>
                    <a:pt x="17356" y="193788"/>
                  </a:lnTo>
                  <a:lnTo>
                    <a:pt x="19657" y="182542"/>
                  </a:lnTo>
                  <a:lnTo>
                    <a:pt x="23870" y="173041"/>
                  </a:lnTo>
                  <a:lnTo>
                    <a:pt x="30259" y="165628"/>
                  </a:lnTo>
                  <a:lnTo>
                    <a:pt x="38297" y="160633"/>
                  </a:lnTo>
                  <a:lnTo>
                    <a:pt x="46987" y="158620"/>
                  </a:lnTo>
                  <a:lnTo>
                    <a:pt x="55674" y="159602"/>
                  </a:lnTo>
                  <a:lnTo>
                    <a:pt x="63924" y="163157"/>
                  </a:lnTo>
                  <a:lnTo>
                    <a:pt x="71379" y="168731"/>
                  </a:lnTo>
                  <a:lnTo>
                    <a:pt x="77939" y="175805"/>
                  </a:lnTo>
                  <a:lnTo>
                    <a:pt x="83698" y="183957"/>
                  </a:lnTo>
                  <a:lnTo>
                    <a:pt x="88817" y="192863"/>
                  </a:lnTo>
                  <a:lnTo>
                    <a:pt x="93452" y="202292"/>
                  </a:lnTo>
                  <a:lnTo>
                    <a:pt x="97738" y="212079"/>
                  </a:lnTo>
                  <a:lnTo>
                    <a:pt x="101778" y="222109"/>
                  </a:lnTo>
                  <a:lnTo>
                    <a:pt x="105648" y="232303"/>
                  </a:lnTo>
                  <a:lnTo>
                    <a:pt x="109401" y="242607"/>
                  </a:lnTo>
                  <a:lnTo>
                    <a:pt x="113075" y="252985"/>
                  </a:lnTo>
                  <a:lnTo>
                    <a:pt x="116699" y="263409"/>
                  </a:lnTo>
                  <a:lnTo>
                    <a:pt x="120455" y="273697"/>
                  </a:lnTo>
                  <a:lnTo>
                    <a:pt x="124662" y="283533"/>
                  </a:lnTo>
                  <a:lnTo>
                    <a:pt x="129449" y="292769"/>
                  </a:lnTo>
                  <a:lnTo>
                    <a:pt x="134482" y="301135"/>
                  </a:lnTo>
                  <a:lnTo>
                    <a:pt x="139551" y="308967"/>
                  </a:lnTo>
                  <a:lnTo>
                    <a:pt x="145102" y="316953"/>
                  </a:lnTo>
                  <a:lnTo>
                    <a:pt x="15201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53353" y="2284477"/>
              <a:ext cx="275022" cy="374512"/>
            </a:xfrm>
            <a:custGeom>
              <a:avLst/>
              <a:gdLst/>
              <a:ahLst/>
              <a:cxnLst/>
              <a:rect l="0" t="0" r="0" b="0"/>
              <a:pathLst>
                <a:path w="275022" h="374512">
                  <a:moveTo>
                    <a:pt x="132284" y="273948"/>
                  </a:moveTo>
                  <a:lnTo>
                    <a:pt x="126417" y="265213"/>
                  </a:lnTo>
                  <a:lnTo>
                    <a:pt x="120852" y="257507"/>
                  </a:lnTo>
                  <a:lnTo>
                    <a:pt x="115048" y="250109"/>
                  </a:lnTo>
                  <a:lnTo>
                    <a:pt x="108796" y="243021"/>
                  </a:lnTo>
                  <a:lnTo>
                    <a:pt x="101818" y="236491"/>
                  </a:lnTo>
                  <a:lnTo>
                    <a:pt x="94036" y="230632"/>
                  </a:lnTo>
                  <a:lnTo>
                    <a:pt x="85534" y="225886"/>
                  </a:lnTo>
                  <a:lnTo>
                    <a:pt x="76455" y="223060"/>
                  </a:lnTo>
                  <a:lnTo>
                    <a:pt x="66946" y="222425"/>
                  </a:lnTo>
                  <a:lnTo>
                    <a:pt x="57291" y="223779"/>
                  </a:lnTo>
                  <a:lnTo>
                    <a:pt x="47890" y="226740"/>
                  </a:lnTo>
                  <a:lnTo>
                    <a:pt x="38944" y="230918"/>
                  </a:lnTo>
                  <a:lnTo>
                    <a:pt x="30633" y="236144"/>
                  </a:lnTo>
                  <a:lnTo>
                    <a:pt x="23198" y="242467"/>
                  </a:lnTo>
                  <a:lnTo>
                    <a:pt x="16683" y="249830"/>
                  </a:lnTo>
                  <a:lnTo>
                    <a:pt x="11137" y="258231"/>
                  </a:lnTo>
                  <a:lnTo>
                    <a:pt x="6702" y="267779"/>
                  </a:lnTo>
                  <a:lnTo>
                    <a:pt x="3351" y="278424"/>
                  </a:lnTo>
                  <a:lnTo>
                    <a:pt x="1082" y="289826"/>
                  </a:lnTo>
                  <a:lnTo>
                    <a:pt x="0" y="301473"/>
                  </a:lnTo>
                  <a:lnTo>
                    <a:pt x="54" y="313045"/>
                  </a:lnTo>
                  <a:lnTo>
                    <a:pt x="1225" y="324424"/>
                  </a:lnTo>
                  <a:lnTo>
                    <a:pt x="3605" y="335598"/>
                  </a:lnTo>
                  <a:lnTo>
                    <a:pt x="7142" y="346577"/>
                  </a:lnTo>
                  <a:lnTo>
                    <a:pt x="11973" y="356746"/>
                  </a:lnTo>
                  <a:lnTo>
                    <a:pt x="18497" y="364912"/>
                  </a:lnTo>
                  <a:lnTo>
                    <a:pt x="26768" y="370582"/>
                  </a:lnTo>
                  <a:lnTo>
                    <a:pt x="36237" y="373743"/>
                  </a:lnTo>
                  <a:lnTo>
                    <a:pt x="45970" y="374511"/>
                  </a:lnTo>
                  <a:lnTo>
                    <a:pt x="55401" y="373206"/>
                  </a:lnTo>
                  <a:lnTo>
                    <a:pt x="64339" y="370096"/>
                  </a:lnTo>
                  <a:lnTo>
                    <a:pt x="72794" y="365284"/>
                  </a:lnTo>
                  <a:lnTo>
                    <a:pt x="80850" y="358973"/>
                  </a:lnTo>
                  <a:lnTo>
                    <a:pt x="88599" y="351128"/>
                  </a:lnTo>
                  <a:lnTo>
                    <a:pt x="96123" y="341430"/>
                  </a:lnTo>
                  <a:lnTo>
                    <a:pt x="103483" y="329870"/>
                  </a:lnTo>
                  <a:lnTo>
                    <a:pt x="110566" y="316870"/>
                  </a:lnTo>
                  <a:lnTo>
                    <a:pt x="117095" y="303080"/>
                  </a:lnTo>
                  <a:lnTo>
                    <a:pt x="122964" y="288946"/>
                  </a:lnTo>
                  <a:lnTo>
                    <a:pt x="128057" y="274372"/>
                  </a:lnTo>
                  <a:lnTo>
                    <a:pt x="132180" y="258843"/>
                  </a:lnTo>
                  <a:lnTo>
                    <a:pt x="135321" y="242141"/>
                  </a:lnTo>
                  <a:lnTo>
                    <a:pt x="137617" y="224500"/>
                  </a:lnTo>
                  <a:lnTo>
                    <a:pt x="139250" y="206425"/>
                  </a:lnTo>
                  <a:lnTo>
                    <a:pt x="140393" y="188273"/>
                  </a:lnTo>
                  <a:lnTo>
                    <a:pt x="141350" y="170524"/>
                  </a:lnTo>
                  <a:lnTo>
                    <a:pt x="142533" y="153839"/>
                  </a:lnTo>
                  <a:lnTo>
                    <a:pt x="144140" y="138470"/>
                  </a:lnTo>
                  <a:lnTo>
                    <a:pt x="145864" y="124167"/>
                  </a:lnTo>
                  <a:lnTo>
                    <a:pt x="147028" y="110401"/>
                  </a:lnTo>
                  <a:lnTo>
                    <a:pt x="147294" y="96799"/>
                  </a:lnTo>
                  <a:lnTo>
                    <a:pt x="146807" y="83185"/>
                  </a:lnTo>
                  <a:lnTo>
                    <a:pt x="146016" y="69497"/>
                  </a:lnTo>
                  <a:lnTo>
                    <a:pt x="145225" y="55726"/>
                  </a:lnTo>
                  <a:lnTo>
                    <a:pt x="144560" y="41883"/>
                  </a:lnTo>
                  <a:lnTo>
                    <a:pt x="144046" y="27983"/>
                  </a:lnTo>
                  <a:lnTo>
                    <a:pt x="143668" y="14128"/>
                  </a:lnTo>
                  <a:lnTo>
                    <a:pt x="143384" y="3397"/>
                  </a:lnTo>
                  <a:lnTo>
                    <a:pt x="143168" y="0"/>
                  </a:lnTo>
                  <a:lnTo>
                    <a:pt x="143026" y="3324"/>
                  </a:lnTo>
                  <a:lnTo>
                    <a:pt x="142940" y="11459"/>
                  </a:lnTo>
                  <a:lnTo>
                    <a:pt x="142890" y="22811"/>
                  </a:lnTo>
                  <a:lnTo>
                    <a:pt x="142860" y="36279"/>
                  </a:lnTo>
                  <a:lnTo>
                    <a:pt x="142842" y="51133"/>
                  </a:lnTo>
                  <a:lnTo>
                    <a:pt x="142831" y="66899"/>
                  </a:lnTo>
                  <a:lnTo>
                    <a:pt x="142824" y="83266"/>
                  </a:lnTo>
                  <a:lnTo>
                    <a:pt x="142819" y="100030"/>
                  </a:lnTo>
                  <a:lnTo>
                    <a:pt x="142817" y="117057"/>
                  </a:lnTo>
                  <a:lnTo>
                    <a:pt x="142815" y="134258"/>
                  </a:lnTo>
                  <a:lnTo>
                    <a:pt x="142814" y="151575"/>
                  </a:lnTo>
                  <a:lnTo>
                    <a:pt x="142813" y="168969"/>
                  </a:lnTo>
                  <a:lnTo>
                    <a:pt x="142813" y="186414"/>
                  </a:lnTo>
                  <a:lnTo>
                    <a:pt x="142812" y="203889"/>
                  </a:lnTo>
                  <a:lnTo>
                    <a:pt x="142812" y="221218"/>
                  </a:lnTo>
                  <a:lnTo>
                    <a:pt x="142812" y="238087"/>
                  </a:lnTo>
                  <a:lnTo>
                    <a:pt x="142822" y="254334"/>
                  </a:lnTo>
                  <a:lnTo>
                    <a:pt x="143188" y="269003"/>
                  </a:lnTo>
                  <a:lnTo>
                    <a:pt x="145208" y="280264"/>
                  </a:lnTo>
                  <a:lnTo>
                    <a:pt x="150210" y="286585"/>
                  </a:lnTo>
                  <a:lnTo>
                    <a:pt x="157304" y="287842"/>
                  </a:lnTo>
                  <a:lnTo>
                    <a:pt x="164940" y="286074"/>
                  </a:lnTo>
                  <a:lnTo>
                    <a:pt x="173306" y="282899"/>
                  </a:lnTo>
                  <a:lnTo>
                    <a:pt x="182732" y="279180"/>
                  </a:lnTo>
                  <a:lnTo>
                    <a:pt x="193088" y="275312"/>
                  </a:lnTo>
                  <a:lnTo>
                    <a:pt x="203917" y="271454"/>
                  </a:lnTo>
                  <a:lnTo>
                    <a:pt x="214883" y="267654"/>
                  </a:lnTo>
                  <a:lnTo>
                    <a:pt x="225830" y="263754"/>
                  </a:lnTo>
                  <a:lnTo>
                    <a:pt x="236700" y="259438"/>
                  </a:lnTo>
                  <a:lnTo>
                    <a:pt x="247470" y="254559"/>
                  </a:lnTo>
                  <a:lnTo>
                    <a:pt x="257495" y="248973"/>
                  </a:lnTo>
                  <a:lnTo>
                    <a:pt x="265563" y="242465"/>
                  </a:lnTo>
                  <a:lnTo>
                    <a:pt x="271167" y="235015"/>
                  </a:lnTo>
                  <a:lnTo>
                    <a:pt x="274283" y="226910"/>
                  </a:lnTo>
                  <a:lnTo>
                    <a:pt x="275021" y="218631"/>
                  </a:lnTo>
                  <a:lnTo>
                    <a:pt x="273692" y="210483"/>
                  </a:lnTo>
                  <a:lnTo>
                    <a:pt x="270396" y="202895"/>
                  </a:lnTo>
                  <a:lnTo>
                    <a:pt x="264927" y="196486"/>
                  </a:lnTo>
                  <a:lnTo>
                    <a:pt x="257375" y="191485"/>
                  </a:lnTo>
                  <a:lnTo>
                    <a:pt x="248393" y="188112"/>
                  </a:lnTo>
                  <a:lnTo>
                    <a:pt x="238988" y="186740"/>
                  </a:lnTo>
                  <a:lnTo>
                    <a:pt x="229778" y="187372"/>
                  </a:lnTo>
                  <a:lnTo>
                    <a:pt x="220987" y="189727"/>
                  </a:lnTo>
                  <a:lnTo>
                    <a:pt x="212631" y="193433"/>
                  </a:lnTo>
                  <a:lnTo>
                    <a:pt x="204646" y="198148"/>
                  </a:lnTo>
                  <a:lnTo>
                    <a:pt x="197114" y="203750"/>
                  </a:lnTo>
                  <a:lnTo>
                    <a:pt x="190268" y="210333"/>
                  </a:lnTo>
                  <a:lnTo>
                    <a:pt x="184180" y="217879"/>
                  </a:lnTo>
                  <a:lnTo>
                    <a:pt x="178937" y="226573"/>
                  </a:lnTo>
                  <a:lnTo>
                    <a:pt x="174713" y="236852"/>
                  </a:lnTo>
                  <a:lnTo>
                    <a:pt x="171506" y="248800"/>
                  </a:lnTo>
                  <a:lnTo>
                    <a:pt x="169335" y="261893"/>
                  </a:lnTo>
                  <a:lnTo>
                    <a:pt x="168320" y="275213"/>
                  </a:lnTo>
                  <a:lnTo>
                    <a:pt x="168419" y="288204"/>
                  </a:lnTo>
                  <a:lnTo>
                    <a:pt x="169619" y="300688"/>
                  </a:lnTo>
                  <a:lnTo>
                    <a:pt x="172021" y="312677"/>
                  </a:lnTo>
                  <a:lnTo>
                    <a:pt x="175570" y="324239"/>
                  </a:lnTo>
                  <a:lnTo>
                    <a:pt x="180411" y="334816"/>
                  </a:lnTo>
                  <a:lnTo>
                    <a:pt x="186941" y="343264"/>
                  </a:lnTo>
                  <a:lnTo>
                    <a:pt x="195221" y="349126"/>
                  </a:lnTo>
                  <a:lnTo>
                    <a:pt x="204865" y="352418"/>
                  </a:lnTo>
                  <a:lnTo>
                    <a:pt x="215249" y="353273"/>
                  </a:lnTo>
                  <a:lnTo>
                    <a:pt x="225919" y="352033"/>
                  </a:lnTo>
                  <a:lnTo>
                    <a:pt x="236204" y="349062"/>
                  </a:lnTo>
                  <a:lnTo>
                    <a:pt x="246128" y="344144"/>
                  </a:lnTo>
                  <a:lnTo>
                    <a:pt x="256558" y="334622"/>
                  </a:lnTo>
                  <a:lnTo>
                    <a:pt x="269154" y="316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50903" y="2490805"/>
              <a:ext cx="129533" cy="183434"/>
            </a:xfrm>
            <a:custGeom>
              <a:avLst/>
              <a:gdLst/>
              <a:ahLst/>
              <a:cxnLst/>
              <a:rect l="0" t="0" r="0" b="0"/>
              <a:pathLst>
                <a:path w="129533" h="183434">
                  <a:moveTo>
                    <a:pt x="13719" y="57091"/>
                  </a:moveTo>
                  <a:lnTo>
                    <a:pt x="10852" y="65960"/>
                  </a:lnTo>
                  <a:lnTo>
                    <a:pt x="8710" y="74946"/>
                  </a:lnTo>
                  <a:lnTo>
                    <a:pt x="7111" y="84937"/>
                  </a:lnTo>
                  <a:lnTo>
                    <a:pt x="6104" y="95745"/>
                  </a:lnTo>
                  <a:lnTo>
                    <a:pt x="5903" y="106908"/>
                  </a:lnTo>
                  <a:lnTo>
                    <a:pt x="6559" y="118113"/>
                  </a:lnTo>
                  <a:lnTo>
                    <a:pt x="7970" y="129225"/>
                  </a:lnTo>
                  <a:lnTo>
                    <a:pt x="9983" y="140210"/>
                  </a:lnTo>
                  <a:lnTo>
                    <a:pt x="12428" y="151005"/>
                  </a:lnTo>
                  <a:lnTo>
                    <a:pt x="14568" y="159165"/>
                  </a:lnTo>
                  <a:lnTo>
                    <a:pt x="15400" y="161583"/>
                  </a:lnTo>
                  <a:lnTo>
                    <a:pt x="14886" y="159218"/>
                  </a:lnTo>
                  <a:lnTo>
                    <a:pt x="13367" y="153725"/>
                  </a:lnTo>
                  <a:lnTo>
                    <a:pt x="11169" y="145980"/>
                  </a:lnTo>
                  <a:lnTo>
                    <a:pt x="8521" y="136117"/>
                  </a:lnTo>
                  <a:lnTo>
                    <a:pt x="5590" y="124328"/>
                  </a:lnTo>
                  <a:lnTo>
                    <a:pt x="2802" y="110947"/>
                  </a:lnTo>
                  <a:lnTo>
                    <a:pt x="838" y="96343"/>
                  </a:lnTo>
                  <a:lnTo>
                    <a:pt x="0" y="80849"/>
                  </a:lnTo>
                  <a:lnTo>
                    <a:pt x="252" y="65050"/>
                  </a:lnTo>
                  <a:lnTo>
                    <a:pt x="1408" y="49754"/>
                  </a:lnTo>
                  <a:lnTo>
                    <a:pt x="3268" y="35378"/>
                  </a:lnTo>
                  <a:lnTo>
                    <a:pt x="5974" y="22609"/>
                  </a:lnTo>
                  <a:lnTo>
                    <a:pt x="9992" y="12541"/>
                  </a:lnTo>
                  <a:lnTo>
                    <a:pt x="15472" y="5520"/>
                  </a:lnTo>
                  <a:lnTo>
                    <a:pt x="22269" y="1416"/>
                  </a:lnTo>
                  <a:lnTo>
                    <a:pt x="30126" y="0"/>
                  </a:lnTo>
                  <a:lnTo>
                    <a:pt x="38779" y="861"/>
                  </a:lnTo>
                  <a:lnTo>
                    <a:pt x="47842" y="3671"/>
                  </a:lnTo>
                  <a:lnTo>
                    <a:pt x="56838" y="8281"/>
                  </a:lnTo>
                  <a:lnTo>
                    <a:pt x="65514" y="14446"/>
                  </a:lnTo>
                  <a:lnTo>
                    <a:pt x="73811" y="21854"/>
                  </a:lnTo>
                  <a:lnTo>
                    <a:pt x="81770" y="30194"/>
                  </a:lnTo>
                  <a:lnTo>
                    <a:pt x="89451" y="39216"/>
                  </a:lnTo>
                  <a:lnTo>
                    <a:pt x="96592" y="48883"/>
                  </a:lnTo>
                  <a:lnTo>
                    <a:pt x="102637" y="59358"/>
                  </a:lnTo>
                  <a:lnTo>
                    <a:pt x="107374" y="70661"/>
                  </a:lnTo>
                  <a:lnTo>
                    <a:pt x="111066" y="82523"/>
                  </a:lnTo>
                  <a:lnTo>
                    <a:pt x="114241" y="94485"/>
                  </a:lnTo>
                  <a:lnTo>
                    <a:pt x="117265" y="106273"/>
                  </a:lnTo>
                  <a:lnTo>
                    <a:pt x="120156" y="117924"/>
                  </a:lnTo>
                  <a:lnTo>
                    <a:pt x="122958" y="131156"/>
                  </a:lnTo>
                  <a:lnTo>
                    <a:pt x="125924" y="150482"/>
                  </a:lnTo>
                  <a:lnTo>
                    <a:pt x="129532" y="183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27095" y="2522235"/>
              <a:ext cx="117215" cy="163116"/>
            </a:xfrm>
            <a:custGeom>
              <a:avLst/>
              <a:gdLst/>
              <a:ahLst/>
              <a:cxnLst/>
              <a:rect l="0" t="0" r="0" b="0"/>
              <a:pathLst>
                <a:path w="117215" h="163116">
                  <a:moveTo>
                    <a:pt x="90211" y="4604"/>
                  </a:moveTo>
                  <a:lnTo>
                    <a:pt x="81409" y="1804"/>
                  </a:lnTo>
                  <a:lnTo>
                    <a:pt x="73063" y="303"/>
                  </a:lnTo>
                  <a:lnTo>
                    <a:pt x="64368" y="0"/>
                  </a:lnTo>
                  <a:lnTo>
                    <a:pt x="55420" y="853"/>
                  </a:lnTo>
                  <a:lnTo>
                    <a:pt x="46574" y="2969"/>
                  </a:lnTo>
                  <a:lnTo>
                    <a:pt x="38039" y="6295"/>
                  </a:lnTo>
                  <a:lnTo>
                    <a:pt x="30024" y="10803"/>
                  </a:lnTo>
                  <a:lnTo>
                    <a:pt x="22795" y="16571"/>
                  </a:lnTo>
                  <a:lnTo>
                    <a:pt x="16422" y="23527"/>
                  </a:lnTo>
                  <a:lnTo>
                    <a:pt x="10974" y="31637"/>
                  </a:lnTo>
                  <a:lnTo>
                    <a:pt x="6606" y="40982"/>
                  </a:lnTo>
                  <a:lnTo>
                    <a:pt x="3300" y="51491"/>
                  </a:lnTo>
                  <a:lnTo>
                    <a:pt x="1062" y="62972"/>
                  </a:lnTo>
                  <a:lnTo>
                    <a:pt x="0" y="75202"/>
                  </a:lnTo>
                  <a:lnTo>
                    <a:pt x="67" y="87975"/>
                  </a:lnTo>
                  <a:lnTo>
                    <a:pt x="1246" y="100804"/>
                  </a:lnTo>
                  <a:lnTo>
                    <a:pt x="3633" y="112958"/>
                  </a:lnTo>
                  <a:lnTo>
                    <a:pt x="7169" y="124087"/>
                  </a:lnTo>
                  <a:lnTo>
                    <a:pt x="11831" y="134033"/>
                  </a:lnTo>
                  <a:lnTo>
                    <a:pt x="17708" y="142650"/>
                  </a:lnTo>
                  <a:lnTo>
                    <a:pt x="24735" y="149992"/>
                  </a:lnTo>
                  <a:lnTo>
                    <a:pt x="32726" y="155942"/>
                  </a:lnTo>
                  <a:lnTo>
                    <a:pt x="41460" y="160123"/>
                  </a:lnTo>
                  <a:lnTo>
                    <a:pt x="50737" y="162490"/>
                  </a:lnTo>
                  <a:lnTo>
                    <a:pt x="60236" y="163115"/>
                  </a:lnTo>
                  <a:lnTo>
                    <a:pt x="69532" y="162023"/>
                  </a:lnTo>
                  <a:lnTo>
                    <a:pt x="78407" y="159396"/>
                  </a:lnTo>
                  <a:lnTo>
                    <a:pt x="86670" y="155362"/>
                  </a:lnTo>
                  <a:lnTo>
                    <a:pt x="94075" y="149914"/>
                  </a:lnTo>
                  <a:lnTo>
                    <a:pt x="100569" y="143173"/>
                  </a:lnTo>
                  <a:lnTo>
                    <a:pt x="106100" y="135208"/>
                  </a:lnTo>
                  <a:lnTo>
                    <a:pt x="110526" y="125959"/>
                  </a:lnTo>
                  <a:lnTo>
                    <a:pt x="113870" y="115514"/>
                  </a:lnTo>
                  <a:lnTo>
                    <a:pt x="116136" y="104077"/>
                  </a:lnTo>
                  <a:lnTo>
                    <a:pt x="117214" y="91875"/>
                  </a:lnTo>
                  <a:lnTo>
                    <a:pt x="117159" y="79122"/>
                  </a:lnTo>
                  <a:lnTo>
                    <a:pt x="115987" y="66305"/>
                  </a:lnTo>
                  <a:lnTo>
                    <a:pt x="113606" y="54160"/>
                  </a:lnTo>
                  <a:lnTo>
                    <a:pt x="110083" y="43041"/>
                  </a:lnTo>
                  <a:lnTo>
                    <a:pt x="105722" y="33241"/>
                  </a:lnTo>
                  <a:lnTo>
                    <a:pt x="100440" y="24208"/>
                  </a:lnTo>
                  <a:lnTo>
                    <a:pt x="92658" y="15152"/>
                  </a:lnTo>
                  <a:lnTo>
                    <a:pt x="79682" y="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01534" y="2512951"/>
              <a:ext cx="189513" cy="192873"/>
            </a:xfrm>
            <a:custGeom>
              <a:avLst/>
              <a:gdLst/>
              <a:ahLst/>
              <a:cxnLst/>
              <a:rect l="0" t="0" r="0" b="0"/>
              <a:pathLst>
                <a:path w="189513" h="192873">
                  <a:moveTo>
                    <a:pt x="0" y="98116"/>
                  </a:moveTo>
                  <a:lnTo>
                    <a:pt x="67" y="109784"/>
                  </a:lnTo>
                  <a:lnTo>
                    <a:pt x="707" y="120273"/>
                  </a:lnTo>
                  <a:lnTo>
                    <a:pt x="2004" y="130575"/>
                  </a:lnTo>
                  <a:lnTo>
                    <a:pt x="3863" y="140876"/>
                  </a:lnTo>
                  <a:lnTo>
                    <a:pt x="6179" y="151219"/>
                  </a:lnTo>
                  <a:lnTo>
                    <a:pt x="8825" y="161531"/>
                  </a:lnTo>
                  <a:lnTo>
                    <a:pt x="10970" y="169046"/>
                  </a:lnTo>
                  <a:lnTo>
                    <a:pt x="11812" y="170330"/>
                  </a:lnTo>
                  <a:lnTo>
                    <a:pt x="11895" y="166443"/>
                  </a:lnTo>
                  <a:lnTo>
                    <a:pt x="11523" y="159047"/>
                  </a:lnTo>
                  <a:lnTo>
                    <a:pt x="10613" y="149355"/>
                  </a:lnTo>
                  <a:lnTo>
                    <a:pt x="9125" y="138166"/>
                  </a:lnTo>
                  <a:lnTo>
                    <a:pt x="7280" y="125834"/>
                  </a:lnTo>
                  <a:lnTo>
                    <a:pt x="5488" y="112389"/>
                  </a:lnTo>
                  <a:lnTo>
                    <a:pt x="3980" y="97924"/>
                  </a:lnTo>
                  <a:lnTo>
                    <a:pt x="2815" y="82778"/>
                  </a:lnTo>
                  <a:lnTo>
                    <a:pt x="1955" y="67454"/>
                  </a:lnTo>
                  <a:lnTo>
                    <a:pt x="1356" y="52268"/>
                  </a:lnTo>
                  <a:lnTo>
                    <a:pt x="1446" y="37815"/>
                  </a:lnTo>
                  <a:lnTo>
                    <a:pt x="3096" y="25021"/>
                  </a:lnTo>
                  <a:lnTo>
                    <a:pt x="6650" y="14254"/>
                  </a:lnTo>
                  <a:lnTo>
                    <a:pt x="11816" y="6026"/>
                  </a:lnTo>
                  <a:lnTo>
                    <a:pt x="17966" y="1223"/>
                  </a:lnTo>
                  <a:lnTo>
                    <a:pt x="24613" y="0"/>
                  </a:lnTo>
                  <a:lnTo>
                    <a:pt x="31327" y="2077"/>
                  </a:lnTo>
                  <a:lnTo>
                    <a:pt x="37667" y="7108"/>
                  </a:lnTo>
                  <a:lnTo>
                    <a:pt x="43442" y="14592"/>
                  </a:lnTo>
                  <a:lnTo>
                    <a:pt x="48656" y="23815"/>
                  </a:lnTo>
                  <a:lnTo>
                    <a:pt x="53398" y="33971"/>
                  </a:lnTo>
                  <a:lnTo>
                    <a:pt x="57778" y="44532"/>
                  </a:lnTo>
                  <a:lnTo>
                    <a:pt x="61892" y="55228"/>
                  </a:lnTo>
                  <a:lnTo>
                    <a:pt x="65817" y="65942"/>
                  </a:lnTo>
                  <a:lnTo>
                    <a:pt x="69588" y="76553"/>
                  </a:lnTo>
                  <a:lnTo>
                    <a:pt x="72563" y="84312"/>
                  </a:lnTo>
                  <a:lnTo>
                    <a:pt x="74036" y="85794"/>
                  </a:lnTo>
                  <a:lnTo>
                    <a:pt x="74530" y="82036"/>
                  </a:lnTo>
                  <a:lnTo>
                    <a:pt x="74738" y="74716"/>
                  </a:lnTo>
                  <a:lnTo>
                    <a:pt x="75256" y="65067"/>
                  </a:lnTo>
                  <a:lnTo>
                    <a:pt x="76351" y="53916"/>
                  </a:lnTo>
                  <a:lnTo>
                    <a:pt x="78373" y="42117"/>
                  </a:lnTo>
                  <a:lnTo>
                    <a:pt x="81846" y="30625"/>
                  </a:lnTo>
                  <a:lnTo>
                    <a:pt x="86915" y="19938"/>
                  </a:lnTo>
                  <a:lnTo>
                    <a:pt x="93248" y="10791"/>
                  </a:lnTo>
                  <a:lnTo>
                    <a:pt x="100252" y="4303"/>
                  </a:lnTo>
                  <a:lnTo>
                    <a:pt x="107513" y="836"/>
                  </a:lnTo>
                  <a:lnTo>
                    <a:pt x="114825" y="271"/>
                  </a:lnTo>
                  <a:lnTo>
                    <a:pt x="122108" y="2383"/>
                  </a:lnTo>
                  <a:lnTo>
                    <a:pt x="129332" y="6762"/>
                  </a:lnTo>
                  <a:lnTo>
                    <a:pt x="136333" y="12917"/>
                  </a:lnTo>
                  <a:lnTo>
                    <a:pt x="142815" y="20393"/>
                  </a:lnTo>
                  <a:lnTo>
                    <a:pt x="148655" y="28823"/>
                  </a:lnTo>
                  <a:lnTo>
                    <a:pt x="153731" y="38090"/>
                  </a:lnTo>
                  <a:lnTo>
                    <a:pt x="157842" y="48293"/>
                  </a:lnTo>
                  <a:lnTo>
                    <a:pt x="160982" y="59413"/>
                  </a:lnTo>
                  <a:lnTo>
                    <a:pt x="163446" y="71153"/>
                  </a:lnTo>
                  <a:lnTo>
                    <a:pt x="165725" y="83033"/>
                  </a:lnTo>
                  <a:lnTo>
                    <a:pt x="168114" y="94770"/>
                  </a:lnTo>
                  <a:lnTo>
                    <a:pt x="170723" y="106431"/>
                  </a:lnTo>
                  <a:lnTo>
                    <a:pt x="173554" y="118327"/>
                  </a:lnTo>
                  <a:lnTo>
                    <a:pt x="176567" y="130614"/>
                  </a:lnTo>
                  <a:lnTo>
                    <a:pt x="179567" y="142890"/>
                  </a:lnTo>
                  <a:lnTo>
                    <a:pt x="182514" y="155586"/>
                  </a:lnTo>
                  <a:lnTo>
                    <a:pt x="185663" y="170939"/>
                  </a:lnTo>
                  <a:lnTo>
                    <a:pt x="189512" y="192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33161" y="2547896"/>
              <a:ext cx="31586" cy="157928"/>
            </a:xfrm>
            <a:custGeom>
              <a:avLst/>
              <a:gdLst/>
              <a:ahLst/>
              <a:cxnLst/>
              <a:rect l="0" t="0" r="0" b="0"/>
              <a:pathLst>
                <a:path w="31586" h="157928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79"/>
                  </a:lnTo>
                  <a:lnTo>
                    <a:pt x="3863" y="50907"/>
                  </a:lnTo>
                  <a:lnTo>
                    <a:pt x="6179" y="63396"/>
                  </a:lnTo>
                  <a:lnTo>
                    <a:pt x="8846" y="76875"/>
                  </a:lnTo>
                  <a:lnTo>
                    <a:pt x="11809" y="90963"/>
                  </a:lnTo>
                  <a:lnTo>
                    <a:pt x="15469" y="106343"/>
                  </a:lnTo>
                  <a:lnTo>
                    <a:pt x="21261" y="126606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33161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17388" y="2487864"/>
              <a:ext cx="136872" cy="175846"/>
            </a:xfrm>
            <a:custGeom>
              <a:avLst/>
              <a:gdLst/>
              <a:ahLst/>
              <a:cxnLst/>
              <a:rect l="0" t="0" r="0" b="0"/>
              <a:pathLst>
                <a:path w="136872" h="175846">
                  <a:moveTo>
                    <a:pt x="0" y="91617"/>
                  </a:moveTo>
                  <a:lnTo>
                    <a:pt x="2934" y="103285"/>
                  </a:lnTo>
                  <a:lnTo>
                    <a:pt x="5717" y="113774"/>
                  </a:lnTo>
                  <a:lnTo>
                    <a:pt x="8616" y="124076"/>
                  </a:lnTo>
                  <a:lnTo>
                    <a:pt x="11656" y="134378"/>
                  </a:lnTo>
                  <a:lnTo>
                    <a:pt x="14822" y="144721"/>
                  </a:lnTo>
                  <a:lnTo>
                    <a:pt x="18047" y="155062"/>
                  </a:lnTo>
                  <a:lnTo>
                    <a:pt x="19971" y="163651"/>
                  </a:lnTo>
                  <a:lnTo>
                    <a:pt x="19261" y="167592"/>
                  </a:lnTo>
                  <a:lnTo>
                    <a:pt x="16977" y="166442"/>
                  </a:lnTo>
                  <a:lnTo>
                    <a:pt x="13970" y="161255"/>
                  </a:lnTo>
                  <a:lnTo>
                    <a:pt x="10808" y="153199"/>
                  </a:lnTo>
                  <a:lnTo>
                    <a:pt x="7987" y="143178"/>
                  </a:lnTo>
                  <a:lnTo>
                    <a:pt x="5720" y="131830"/>
                  </a:lnTo>
                  <a:lnTo>
                    <a:pt x="4010" y="119591"/>
                  </a:lnTo>
                  <a:lnTo>
                    <a:pt x="2771" y="106754"/>
                  </a:lnTo>
                  <a:lnTo>
                    <a:pt x="1899" y="93523"/>
                  </a:lnTo>
                  <a:lnTo>
                    <a:pt x="1464" y="80194"/>
                  </a:lnTo>
                  <a:lnTo>
                    <a:pt x="1695" y="67161"/>
                  </a:lnTo>
                  <a:lnTo>
                    <a:pt x="2669" y="54619"/>
                  </a:lnTo>
                  <a:lnTo>
                    <a:pt x="4476" y="42739"/>
                  </a:lnTo>
                  <a:lnTo>
                    <a:pt x="7291" y="31751"/>
                  </a:lnTo>
                  <a:lnTo>
                    <a:pt x="11117" y="21707"/>
                  </a:lnTo>
                  <a:lnTo>
                    <a:pt x="15976" y="12979"/>
                  </a:lnTo>
                  <a:lnTo>
                    <a:pt x="21986" y="6318"/>
                  </a:lnTo>
                  <a:lnTo>
                    <a:pt x="29098" y="1960"/>
                  </a:lnTo>
                  <a:lnTo>
                    <a:pt x="36975" y="0"/>
                  </a:lnTo>
                  <a:lnTo>
                    <a:pt x="45100" y="646"/>
                  </a:lnTo>
                  <a:lnTo>
                    <a:pt x="53155" y="3748"/>
                  </a:lnTo>
                  <a:lnTo>
                    <a:pt x="61019" y="8896"/>
                  </a:lnTo>
                  <a:lnTo>
                    <a:pt x="68679" y="15623"/>
                  </a:lnTo>
                  <a:lnTo>
                    <a:pt x="76164" y="23511"/>
                  </a:lnTo>
                  <a:lnTo>
                    <a:pt x="83513" y="32226"/>
                  </a:lnTo>
                  <a:lnTo>
                    <a:pt x="90760" y="41520"/>
                  </a:lnTo>
                  <a:lnTo>
                    <a:pt x="97933" y="51212"/>
                  </a:lnTo>
                  <a:lnTo>
                    <a:pt x="104888" y="61177"/>
                  </a:lnTo>
                  <a:lnTo>
                    <a:pt x="111331" y="71327"/>
                  </a:lnTo>
                  <a:lnTo>
                    <a:pt x="117140" y="81606"/>
                  </a:lnTo>
                  <a:lnTo>
                    <a:pt x="122194" y="92137"/>
                  </a:lnTo>
                  <a:lnTo>
                    <a:pt x="126291" y="103200"/>
                  </a:lnTo>
                  <a:lnTo>
                    <a:pt x="129415" y="114892"/>
                  </a:lnTo>
                  <a:lnTo>
                    <a:pt x="131705" y="126751"/>
                  </a:lnTo>
                  <a:lnTo>
                    <a:pt x="133580" y="139114"/>
                  </a:lnTo>
                  <a:lnTo>
                    <a:pt x="135209" y="154188"/>
                  </a:lnTo>
                  <a:lnTo>
                    <a:pt x="136871" y="1758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85720" y="2546431"/>
              <a:ext cx="168581" cy="148865"/>
            </a:xfrm>
            <a:custGeom>
              <a:avLst/>
              <a:gdLst/>
              <a:ahLst/>
              <a:cxnLst/>
              <a:rect l="0" t="0" r="0" b="0"/>
              <a:pathLst>
                <a:path w="168581" h="148865">
                  <a:moveTo>
                    <a:pt x="94881" y="85693"/>
                  </a:moveTo>
                  <a:lnTo>
                    <a:pt x="97680" y="76824"/>
                  </a:lnTo>
                  <a:lnTo>
                    <a:pt x="99183" y="67838"/>
                  </a:lnTo>
                  <a:lnTo>
                    <a:pt x="99484" y="57852"/>
                  </a:lnTo>
                  <a:lnTo>
                    <a:pt x="98632" y="47216"/>
                  </a:lnTo>
                  <a:lnTo>
                    <a:pt x="96516" y="36702"/>
                  </a:lnTo>
                  <a:lnTo>
                    <a:pt x="93185" y="26759"/>
                  </a:lnTo>
                  <a:lnTo>
                    <a:pt x="88505" y="17818"/>
                  </a:lnTo>
                  <a:lnTo>
                    <a:pt x="82089" y="10427"/>
                  </a:lnTo>
                  <a:lnTo>
                    <a:pt x="73888" y="4737"/>
                  </a:lnTo>
                  <a:lnTo>
                    <a:pt x="64299" y="1055"/>
                  </a:lnTo>
                  <a:lnTo>
                    <a:pt x="53954" y="0"/>
                  </a:lnTo>
                  <a:lnTo>
                    <a:pt x="43303" y="1660"/>
                  </a:lnTo>
                  <a:lnTo>
                    <a:pt x="32902" y="5689"/>
                  </a:lnTo>
                  <a:lnTo>
                    <a:pt x="23456" y="11589"/>
                  </a:lnTo>
                  <a:lnTo>
                    <a:pt x="15268" y="18890"/>
                  </a:lnTo>
                  <a:lnTo>
                    <a:pt x="8602" y="27364"/>
                  </a:lnTo>
                  <a:lnTo>
                    <a:pt x="3866" y="37021"/>
                  </a:lnTo>
                  <a:lnTo>
                    <a:pt x="1088" y="47767"/>
                  </a:lnTo>
                  <a:lnTo>
                    <a:pt x="0" y="59252"/>
                  </a:lnTo>
                  <a:lnTo>
                    <a:pt x="242" y="70960"/>
                  </a:lnTo>
                  <a:lnTo>
                    <a:pt x="1475" y="82577"/>
                  </a:lnTo>
                  <a:lnTo>
                    <a:pt x="3587" y="93988"/>
                  </a:lnTo>
                  <a:lnTo>
                    <a:pt x="6674" y="105184"/>
                  </a:lnTo>
                  <a:lnTo>
                    <a:pt x="10715" y="116173"/>
                  </a:lnTo>
                  <a:lnTo>
                    <a:pt x="15732" y="126180"/>
                  </a:lnTo>
                  <a:lnTo>
                    <a:pt x="21857" y="133704"/>
                  </a:lnTo>
                  <a:lnTo>
                    <a:pt x="29046" y="138120"/>
                  </a:lnTo>
                  <a:lnTo>
                    <a:pt x="36806" y="139287"/>
                  </a:lnTo>
                  <a:lnTo>
                    <a:pt x="44320" y="137111"/>
                  </a:lnTo>
                  <a:lnTo>
                    <a:pt x="51142" y="131904"/>
                  </a:lnTo>
                  <a:lnTo>
                    <a:pt x="57025" y="124223"/>
                  </a:lnTo>
                  <a:lnTo>
                    <a:pt x="61752" y="114659"/>
                  </a:lnTo>
                  <a:lnTo>
                    <a:pt x="65336" y="103720"/>
                  </a:lnTo>
                  <a:lnTo>
                    <a:pt x="67947" y="91806"/>
                  </a:lnTo>
                  <a:lnTo>
                    <a:pt x="69798" y="79212"/>
                  </a:lnTo>
                  <a:lnTo>
                    <a:pt x="71109" y="66239"/>
                  </a:lnTo>
                  <a:lnTo>
                    <a:pt x="72847" y="56126"/>
                  </a:lnTo>
                  <a:lnTo>
                    <a:pt x="75858" y="53009"/>
                  </a:lnTo>
                  <a:lnTo>
                    <a:pt x="79647" y="55973"/>
                  </a:lnTo>
                  <a:lnTo>
                    <a:pt x="84078" y="63017"/>
                  </a:lnTo>
                  <a:lnTo>
                    <a:pt x="89119" y="72299"/>
                  </a:lnTo>
                  <a:lnTo>
                    <a:pt x="94685" y="82233"/>
                  </a:lnTo>
                  <a:lnTo>
                    <a:pt x="100667" y="91960"/>
                  </a:lnTo>
                  <a:lnTo>
                    <a:pt x="106961" y="101179"/>
                  </a:lnTo>
                  <a:lnTo>
                    <a:pt x="113479" y="109861"/>
                  </a:lnTo>
                  <a:lnTo>
                    <a:pt x="120156" y="118078"/>
                  </a:lnTo>
                  <a:lnTo>
                    <a:pt x="127025" y="125631"/>
                  </a:lnTo>
                  <a:lnTo>
                    <a:pt x="135095" y="132767"/>
                  </a:lnTo>
                  <a:lnTo>
                    <a:pt x="147311" y="140116"/>
                  </a:lnTo>
                  <a:lnTo>
                    <a:pt x="168580" y="148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70749" y="2284683"/>
              <a:ext cx="57252" cy="379027"/>
            </a:xfrm>
            <a:custGeom>
              <a:avLst/>
              <a:gdLst/>
              <a:ahLst/>
              <a:cxnLst/>
              <a:rect l="0" t="0" r="0" b="0"/>
              <a:pathLst>
                <a:path w="57252" h="379027">
                  <a:moveTo>
                    <a:pt x="4608" y="0"/>
                  </a:moveTo>
                  <a:lnTo>
                    <a:pt x="1808" y="11736"/>
                  </a:lnTo>
                  <a:lnTo>
                    <a:pt x="306" y="22865"/>
                  </a:lnTo>
                  <a:lnTo>
                    <a:pt x="0" y="34472"/>
                  </a:lnTo>
                  <a:lnTo>
                    <a:pt x="679" y="46979"/>
                  </a:lnTo>
                  <a:lnTo>
                    <a:pt x="2148" y="60936"/>
                  </a:lnTo>
                  <a:lnTo>
                    <a:pt x="4212" y="76489"/>
                  </a:lnTo>
                  <a:lnTo>
                    <a:pt x="6548" y="93146"/>
                  </a:lnTo>
                  <a:lnTo>
                    <a:pt x="8723" y="110008"/>
                  </a:lnTo>
                  <a:lnTo>
                    <a:pt x="10517" y="126524"/>
                  </a:lnTo>
                  <a:lnTo>
                    <a:pt x="12058" y="142356"/>
                  </a:lnTo>
                  <a:lnTo>
                    <a:pt x="13704" y="157213"/>
                  </a:lnTo>
                  <a:lnTo>
                    <a:pt x="15668" y="171068"/>
                  </a:lnTo>
                  <a:lnTo>
                    <a:pt x="17988" y="184542"/>
                  </a:lnTo>
                  <a:lnTo>
                    <a:pt x="20626" y="198743"/>
                  </a:lnTo>
                  <a:lnTo>
                    <a:pt x="23509" y="214233"/>
                  </a:lnTo>
                  <a:lnTo>
                    <a:pt x="26412" y="230896"/>
                  </a:lnTo>
                  <a:lnTo>
                    <a:pt x="28974" y="248233"/>
                  </a:lnTo>
                  <a:lnTo>
                    <a:pt x="31030" y="265851"/>
                  </a:lnTo>
                  <a:lnTo>
                    <a:pt x="32749" y="283223"/>
                  </a:lnTo>
                  <a:lnTo>
                    <a:pt x="34517" y="299646"/>
                  </a:lnTo>
                  <a:lnTo>
                    <a:pt x="36561" y="314823"/>
                  </a:lnTo>
                  <a:lnTo>
                    <a:pt x="38975" y="328558"/>
                  </a:lnTo>
                  <a:lnTo>
                    <a:pt x="42140" y="342023"/>
                  </a:lnTo>
                  <a:lnTo>
                    <a:pt x="47457" y="357518"/>
                  </a:lnTo>
                  <a:lnTo>
                    <a:pt x="57251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38487" y="2421957"/>
              <a:ext cx="263214" cy="10126"/>
            </a:xfrm>
            <a:custGeom>
              <a:avLst/>
              <a:gdLst/>
              <a:ahLst/>
              <a:cxnLst/>
              <a:rect l="0" t="0" r="0" b="0"/>
              <a:pathLst>
                <a:path w="263214" h="10126">
                  <a:moveTo>
                    <a:pt x="263213" y="10125"/>
                  </a:moveTo>
                  <a:lnTo>
                    <a:pt x="251478" y="7259"/>
                  </a:lnTo>
                  <a:lnTo>
                    <a:pt x="240349" y="5117"/>
                  </a:lnTo>
                  <a:lnTo>
                    <a:pt x="228746" y="3514"/>
                  </a:lnTo>
                  <a:lnTo>
                    <a:pt x="216412" y="2333"/>
                  </a:lnTo>
                  <a:lnTo>
                    <a:pt x="203102" y="1485"/>
                  </a:lnTo>
                  <a:lnTo>
                    <a:pt x="188794" y="887"/>
                  </a:lnTo>
                  <a:lnTo>
                    <a:pt x="173616" y="473"/>
                  </a:lnTo>
                  <a:lnTo>
                    <a:pt x="157754" y="189"/>
                  </a:lnTo>
                  <a:lnTo>
                    <a:pt x="141388" y="0"/>
                  </a:lnTo>
                  <a:lnTo>
                    <a:pt x="124823" y="42"/>
                  </a:lnTo>
                  <a:lnTo>
                    <a:pt x="108478" y="602"/>
                  </a:lnTo>
                  <a:lnTo>
                    <a:pt x="92563" y="1791"/>
                  </a:lnTo>
                  <a:lnTo>
                    <a:pt x="77128" y="3413"/>
                  </a:lnTo>
                  <a:lnTo>
                    <a:pt x="60324" y="5208"/>
                  </a:lnTo>
                  <a:lnTo>
                    <a:pt x="37323" y="7338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27055" y="2452927"/>
              <a:ext cx="306273" cy="221293"/>
            </a:xfrm>
            <a:custGeom>
              <a:avLst/>
              <a:gdLst/>
              <a:ahLst/>
              <a:cxnLst/>
              <a:rect l="0" t="0" r="0" b="0"/>
              <a:pathLst>
                <a:path w="306273" h="221293">
                  <a:moveTo>
                    <a:pt x="116758" y="63383"/>
                  </a:moveTo>
                  <a:lnTo>
                    <a:pt x="107957" y="60450"/>
                  </a:lnTo>
                  <a:lnTo>
                    <a:pt x="99611" y="57668"/>
                  </a:lnTo>
                  <a:lnTo>
                    <a:pt x="90911" y="54782"/>
                  </a:lnTo>
                  <a:lnTo>
                    <a:pt x="81791" y="52260"/>
                  </a:lnTo>
                  <a:lnTo>
                    <a:pt x="72295" y="51040"/>
                  </a:lnTo>
                  <a:lnTo>
                    <a:pt x="62507" y="51536"/>
                  </a:lnTo>
                  <a:lnTo>
                    <a:pt x="52667" y="53674"/>
                  </a:lnTo>
                  <a:lnTo>
                    <a:pt x="43140" y="57172"/>
                  </a:lnTo>
                  <a:lnTo>
                    <a:pt x="34113" y="61716"/>
                  </a:lnTo>
                  <a:lnTo>
                    <a:pt x="25747" y="67189"/>
                  </a:lnTo>
                  <a:lnTo>
                    <a:pt x="18274" y="73679"/>
                  </a:lnTo>
                  <a:lnTo>
                    <a:pt x="11738" y="81154"/>
                  </a:lnTo>
                  <a:lnTo>
                    <a:pt x="6350" y="89629"/>
                  </a:lnTo>
                  <a:lnTo>
                    <a:pt x="2553" y="99228"/>
                  </a:lnTo>
                  <a:lnTo>
                    <a:pt x="448" y="109906"/>
                  </a:lnTo>
                  <a:lnTo>
                    <a:pt x="0" y="121331"/>
                  </a:lnTo>
                  <a:lnTo>
                    <a:pt x="1211" y="132993"/>
                  </a:lnTo>
                  <a:lnTo>
                    <a:pt x="3914" y="144575"/>
                  </a:lnTo>
                  <a:lnTo>
                    <a:pt x="7828" y="155961"/>
                  </a:lnTo>
                  <a:lnTo>
                    <a:pt x="12664" y="167140"/>
                  </a:lnTo>
                  <a:lnTo>
                    <a:pt x="18174" y="178131"/>
                  </a:lnTo>
                  <a:lnTo>
                    <a:pt x="24331" y="188647"/>
                  </a:lnTo>
                  <a:lnTo>
                    <a:pt x="31295" y="198111"/>
                  </a:lnTo>
                  <a:lnTo>
                    <a:pt x="39090" y="206283"/>
                  </a:lnTo>
                  <a:lnTo>
                    <a:pt x="47615" y="212924"/>
                  </a:lnTo>
                  <a:lnTo>
                    <a:pt x="56715" y="217636"/>
                  </a:lnTo>
                  <a:lnTo>
                    <a:pt x="66245" y="220391"/>
                  </a:lnTo>
                  <a:lnTo>
                    <a:pt x="76086" y="221292"/>
                  </a:lnTo>
                  <a:lnTo>
                    <a:pt x="86145" y="220392"/>
                  </a:lnTo>
                  <a:lnTo>
                    <a:pt x="96345" y="217898"/>
                  </a:lnTo>
                  <a:lnTo>
                    <a:pt x="106313" y="213955"/>
                  </a:lnTo>
                  <a:lnTo>
                    <a:pt x="115400" y="208569"/>
                  </a:lnTo>
                  <a:lnTo>
                    <a:pt x="123320" y="201869"/>
                  </a:lnTo>
                  <a:lnTo>
                    <a:pt x="129959" y="193931"/>
                  </a:lnTo>
                  <a:lnTo>
                    <a:pt x="135203" y="184701"/>
                  </a:lnTo>
                  <a:lnTo>
                    <a:pt x="139132" y="174273"/>
                  </a:lnTo>
                  <a:lnTo>
                    <a:pt x="141806" y="163017"/>
                  </a:lnTo>
                  <a:lnTo>
                    <a:pt x="143168" y="151470"/>
                  </a:lnTo>
                  <a:lnTo>
                    <a:pt x="143330" y="139982"/>
                  </a:lnTo>
                  <a:lnTo>
                    <a:pt x="143181" y="129336"/>
                  </a:lnTo>
                  <a:lnTo>
                    <a:pt x="145093" y="120684"/>
                  </a:lnTo>
                  <a:lnTo>
                    <a:pt x="150014" y="115016"/>
                  </a:lnTo>
                  <a:lnTo>
                    <a:pt x="156230" y="113152"/>
                  </a:lnTo>
                  <a:lnTo>
                    <a:pt x="162882" y="114727"/>
                  </a:lnTo>
                  <a:lnTo>
                    <a:pt x="169707" y="119138"/>
                  </a:lnTo>
                  <a:lnTo>
                    <a:pt x="176612" y="125970"/>
                  </a:lnTo>
                  <a:lnTo>
                    <a:pt x="183557" y="134778"/>
                  </a:lnTo>
                  <a:lnTo>
                    <a:pt x="190360" y="144944"/>
                  </a:lnTo>
                  <a:lnTo>
                    <a:pt x="196702" y="155759"/>
                  </a:lnTo>
                  <a:lnTo>
                    <a:pt x="202451" y="166775"/>
                  </a:lnTo>
                  <a:lnTo>
                    <a:pt x="207633" y="177781"/>
                  </a:lnTo>
                  <a:lnTo>
                    <a:pt x="212348" y="188706"/>
                  </a:lnTo>
                  <a:lnTo>
                    <a:pt x="216682" y="199459"/>
                  </a:lnTo>
                  <a:lnTo>
                    <a:pt x="219909" y="207319"/>
                  </a:lnTo>
                  <a:lnTo>
                    <a:pt x="221060" y="208877"/>
                  </a:lnTo>
                  <a:lnTo>
                    <a:pt x="220501" y="205167"/>
                  </a:lnTo>
                  <a:lnTo>
                    <a:pt x="218659" y="197874"/>
                  </a:lnTo>
                  <a:lnTo>
                    <a:pt x="215651" y="188241"/>
                  </a:lnTo>
                  <a:lnTo>
                    <a:pt x="211619" y="177089"/>
                  </a:lnTo>
                  <a:lnTo>
                    <a:pt x="206920" y="164949"/>
                  </a:lnTo>
                  <a:lnTo>
                    <a:pt x="202062" y="152164"/>
                  </a:lnTo>
                  <a:lnTo>
                    <a:pt x="197349" y="138954"/>
                  </a:lnTo>
                  <a:lnTo>
                    <a:pt x="193046" y="125465"/>
                  </a:lnTo>
                  <a:lnTo>
                    <a:pt x="189460" y="111792"/>
                  </a:lnTo>
                  <a:lnTo>
                    <a:pt x="186680" y="97996"/>
                  </a:lnTo>
                  <a:lnTo>
                    <a:pt x="184629" y="84119"/>
                  </a:lnTo>
                  <a:lnTo>
                    <a:pt x="183160" y="70188"/>
                  </a:lnTo>
                  <a:lnTo>
                    <a:pt x="182150" y="56236"/>
                  </a:lnTo>
                  <a:lnTo>
                    <a:pt x="182130" y="42764"/>
                  </a:lnTo>
                  <a:lnTo>
                    <a:pt x="184239" y="30702"/>
                  </a:lnTo>
                  <a:lnTo>
                    <a:pt x="188922" y="20454"/>
                  </a:lnTo>
                  <a:lnTo>
                    <a:pt x="196001" y="12252"/>
                  </a:lnTo>
                  <a:lnTo>
                    <a:pt x="205037" y="6410"/>
                  </a:lnTo>
                  <a:lnTo>
                    <a:pt x="215560" y="2848"/>
                  </a:lnTo>
                  <a:lnTo>
                    <a:pt x="227166" y="1048"/>
                  </a:lnTo>
                  <a:lnTo>
                    <a:pt x="239539" y="271"/>
                  </a:lnTo>
                  <a:lnTo>
                    <a:pt x="252427" y="0"/>
                  </a:lnTo>
                  <a:lnTo>
                    <a:pt x="265056" y="147"/>
                  </a:lnTo>
                  <a:lnTo>
                    <a:pt x="277356" y="1069"/>
                  </a:lnTo>
                  <a:lnTo>
                    <a:pt x="290404" y="3957"/>
                  </a:lnTo>
                  <a:lnTo>
                    <a:pt x="306272" y="10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485969" y="2705823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773177" y="3358590"/>
            <a:ext cx="345430" cy="336913"/>
            <a:chOff x="2773177" y="3358590"/>
            <a:chExt cx="345430" cy="336913"/>
          </a:xfrm>
        </p:grpSpPr>
        <p:sp>
          <p:nvSpPr>
            <p:cNvPr id="85" name="Freeform 84"/>
            <p:cNvSpPr/>
            <p:nvPr/>
          </p:nvSpPr>
          <p:spPr>
            <a:xfrm>
              <a:off x="2773177" y="3358590"/>
              <a:ext cx="181337" cy="336913"/>
            </a:xfrm>
            <a:custGeom>
              <a:avLst/>
              <a:gdLst/>
              <a:ahLst/>
              <a:cxnLst/>
              <a:rect l="0" t="0" r="0" b="0"/>
              <a:pathLst>
                <a:path w="181337" h="336913">
                  <a:moveTo>
                    <a:pt x="48460" y="0"/>
                  </a:moveTo>
                  <a:lnTo>
                    <a:pt x="42592" y="11669"/>
                  </a:lnTo>
                  <a:lnTo>
                    <a:pt x="37028" y="22157"/>
                  </a:lnTo>
                  <a:lnTo>
                    <a:pt x="31229" y="32454"/>
                  </a:lnTo>
                  <a:lnTo>
                    <a:pt x="25148" y="42583"/>
                  </a:lnTo>
                  <a:lnTo>
                    <a:pt x="18818" y="52278"/>
                  </a:lnTo>
                  <a:lnTo>
                    <a:pt x="12301" y="61341"/>
                  </a:lnTo>
                  <a:lnTo>
                    <a:pt x="6067" y="67235"/>
                  </a:lnTo>
                  <a:lnTo>
                    <a:pt x="1570" y="67420"/>
                  </a:lnTo>
                  <a:lnTo>
                    <a:pt x="0" y="63917"/>
                  </a:lnTo>
                  <a:lnTo>
                    <a:pt x="1053" y="58536"/>
                  </a:lnTo>
                  <a:lnTo>
                    <a:pt x="4196" y="52248"/>
                  </a:lnTo>
                  <a:lnTo>
                    <a:pt x="9143" y="45537"/>
                  </a:lnTo>
                  <a:lnTo>
                    <a:pt x="15594" y="38647"/>
                  </a:lnTo>
                  <a:lnTo>
                    <a:pt x="23221" y="32180"/>
                  </a:lnTo>
                  <a:lnTo>
                    <a:pt x="31724" y="27106"/>
                  </a:lnTo>
                  <a:lnTo>
                    <a:pt x="40852" y="23841"/>
                  </a:lnTo>
                  <a:lnTo>
                    <a:pt x="50254" y="22459"/>
                  </a:lnTo>
                  <a:lnTo>
                    <a:pt x="59488" y="22967"/>
                  </a:lnTo>
                  <a:lnTo>
                    <a:pt x="68322" y="25165"/>
                  </a:lnTo>
                  <a:lnTo>
                    <a:pt x="76559" y="28894"/>
                  </a:lnTo>
                  <a:lnTo>
                    <a:pt x="83945" y="34129"/>
                  </a:lnTo>
                  <a:lnTo>
                    <a:pt x="90423" y="40718"/>
                  </a:lnTo>
                  <a:lnTo>
                    <a:pt x="95774" y="48411"/>
                  </a:lnTo>
                  <a:lnTo>
                    <a:pt x="99546" y="56943"/>
                  </a:lnTo>
                  <a:lnTo>
                    <a:pt x="101638" y="66089"/>
                  </a:lnTo>
                  <a:lnTo>
                    <a:pt x="102248" y="75670"/>
                  </a:lnTo>
                  <a:lnTo>
                    <a:pt x="101677" y="85554"/>
                  </a:lnTo>
                  <a:lnTo>
                    <a:pt x="100245" y="95633"/>
                  </a:lnTo>
                  <a:lnTo>
                    <a:pt x="99017" y="105349"/>
                  </a:lnTo>
                  <a:lnTo>
                    <a:pt x="99718" y="113736"/>
                  </a:lnTo>
                  <a:lnTo>
                    <a:pt x="103126" y="120377"/>
                  </a:lnTo>
                  <a:lnTo>
                    <a:pt x="109015" y="125513"/>
                  </a:lnTo>
                  <a:lnTo>
                    <a:pt x="116639" y="129741"/>
                  </a:lnTo>
                  <a:lnTo>
                    <a:pt x="125347" y="133525"/>
                  </a:lnTo>
                  <a:lnTo>
                    <a:pt x="134392" y="137443"/>
                  </a:lnTo>
                  <a:lnTo>
                    <a:pt x="142902" y="142233"/>
                  </a:lnTo>
                  <a:lnTo>
                    <a:pt x="150461" y="148210"/>
                  </a:lnTo>
                  <a:lnTo>
                    <a:pt x="157038" y="155330"/>
                  </a:lnTo>
                  <a:lnTo>
                    <a:pt x="162778" y="163399"/>
                  </a:lnTo>
                  <a:lnTo>
                    <a:pt x="167862" y="172199"/>
                  </a:lnTo>
                  <a:lnTo>
                    <a:pt x="172297" y="181699"/>
                  </a:lnTo>
                  <a:lnTo>
                    <a:pt x="175912" y="192052"/>
                  </a:lnTo>
                  <a:lnTo>
                    <a:pt x="178678" y="203269"/>
                  </a:lnTo>
                  <a:lnTo>
                    <a:pt x="180537" y="215072"/>
                  </a:lnTo>
                  <a:lnTo>
                    <a:pt x="181336" y="226993"/>
                  </a:lnTo>
                  <a:lnTo>
                    <a:pt x="181089" y="238748"/>
                  </a:lnTo>
                  <a:lnTo>
                    <a:pt x="179788" y="250081"/>
                  </a:lnTo>
                  <a:lnTo>
                    <a:pt x="177319" y="260692"/>
                  </a:lnTo>
                  <a:lnTo>
                    <a:pt x="173724" y="270489"/>
                  </a:lnTo>
                  <a:lnTo>
                    <a:pt x="168852" y="279390"/>
                  </a:lnTo>
                  <a:lnTo>
                    <a:pt x="162301" y="287230"/>
                  </a:lnTo>
                  <a:lnTo>
                    <a:pt x="154008" y="294025"/>
                  </a:lnTo>
                  <a:lnTo>
                    <a:pt x="144354" y="299930"/>
                  </a:lnTo>
                  <a:lnTo>
                    <a:pt x="133965" y="305138"/>
                  </a:lnTo>
                  <a:lnTo>
                    <a:pt x="123276" y="309831"/>
                  </a:lnTo>
                  <a:lnTo>
                    <a:pt x="112508" y="314154"/>
                  </a:lnTo>
                  <a:lnTo>
                    <a:pt x="101753" y="318219"/>
                  </a:lnTo>
                  <a:lnTo>
                    <a:pt x="91040" y="322100"/>
                  </a:lnTo>
                  <a:lnTo>
                    <a:pt x="80249" y="325703"/>
                  </a:lnTo>
                  <a:lnTo>
                    <a:pt x="67753" y="329126"/>
                  </a:lnTo>
                  <a:lnTo>
                    <a:pt x="49102" y="332672"/>
                  </a:lnTo>
                  <a:lnTo>
                    <a:pt x="1687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95378" y="3442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05906" y="3611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919321" y="4249058"/>
            <a:ext cx="291871" cy="404951"/>
            <a:chOff x="2919321" y="4249058"/>
            <a:chExt cx="291871" cy="404951"/>
          </a:xfrm>
        </p:grpSpPr>
        <p:sp>
          <p:nvSpPr>
            <p:cNvPr id="89" name="Freeform 88"/>
            <p:cNvSpPr/>
            <p:nvPr/>
          </p:nvSpPr>
          <p:spPr>
            <a:xfrm>
              <a:off x="2919321" y="4249058"/>
              <a:ext cx="140673" cy="404951"/>
            </a:xfrm>
            <a:custGeom>
              <a:avLst/>
              <a:gdLst/>
              <a:ahLst/>
              <a:cxnLst/>
              <a:rect l="0" t="0" r="0" b="0"/>
              <a:pathLst>
                <a:path w="140673" h="404951">
                  <a:moveTo>
                    <a:pt x="133943" y="99211"/>
                  </a:moveTo>
                  <a:lnTo>
                    <a:pt x="128142" y="108012"/>
                  </a:lnTo>
                  <a:lnTo>
                    <a:pt x="123218" y="116359"/>
                  </a:lnTo>
                  <a:lnTo>
                    <a:pt x="118711" y="125053"/>
                  </a:lnTo>
                  <a:lnTo>
                    <a:pt x="114317" y="134001"/>
                  </a:lnTo>
                  <a:lnTo>
                    <a:pt x="109655" y="142848"/>
                  </a:lnTo>
                  <a:lnTo>
                    <a:pt x="104541" y="151396"/>
                  </a:lnTo>
                  <a:lnTo>
                    <a:pt x="98963" y="159930"/>
                  </a:lnTo>
                  <a:lnTo>
                    <a:pt x="92991" y="169104"/>
                  </a:lnTo>
                  <a:lnTo>
                    <a:pt x="86713" y="179241"/>
                  </a:lnTo>
                  <a:lnTo>
                    <a:pt x="80209" y="190338"/>
                  </a:lnTo>
                  <a:lnTo>
                    <a:pt x="73543" y="202244"/>
                  </a:lnTo>
                  <a:lnTo>
                    <a:pt x="66770" y="214776"/>
                  </a:lnTo>
                  <a:lnTo>
                    <a:pt x="60087" y="227768"/>
                  </a:lnTo>
                  <a:lnTo>
                    <a:pt x="53826" y="241088"/>
                  </a:lnTo>
                  <a:lnTo>
                    <a:pt x="48135" y="254632"/>
                  </a:lnTo>
                  <a:lnTo>
                    <a:pt x="42991" y="268166"/>
                  </a:lnTo>
                  <a:lnTo>
                    <a:pt x="38302" y="281333"/>
                  </a:lnTo>
                  <a:lnTo>
                    <a:pt x="33965" y="293972"/>
                  </a:lnTo>
                  <a:lnTo>
                    <a:pt x="30052" y="306257"/>
                  </a:lnTo>
                  <a:lnTo>
                    <a:pt x="26796" y="318579"/>
                  </a:lnTo>
                  <a:lnTo>
                    <a:pt x="24280" y="331165"/>
                  </a:lnTo>
                  <a:lnTo>
                    <a:pt x="22760" y="343907"/>
                  </a:lnTo>
                  <a:lnTo>
                    <a:pt x="22721" y="356469"/>
                  </a:lnTo>
                  <a:lnTo>
                    <a:pt x="24301" y="368648"/>
                  </a:lnTo>
                  <a:lnTo>
                    <a:pt x="27651" y="379928"/>
                  </a:lnTo>
                  <a:lnTo>
                    <a:pt x="33099" y="389439"/>
                  </a:lnTo>
                  <a:lnTo>
                    <a:pt x="40608" y="396858"/>
                  </a:lnTo>
                  <a:lnTo>
                    <a:pt x="49548" y="402023"/>
                  </a:lnTo>
                  <a:lnTo>
                    <a:pt x="58917" y="404681"/>
                  </a:lnTo>
                  <a:lnTo>
                    <a:pt x="68098" y="404950"/>
                  </a:lnTo>
                  <a:lnTo>
                    <a:pt x="76869" y="403218"/>
                  </a:lnTo>
                  <a:lnTo>
                    <a:pt x="85212" y="399938"/>
                  </a:lnTo>
                  <a:lnTo>
                    <a:pt x="93187" y="395514"/>
                  </a:lnTo>
                  <a:lnTo>
                    <a:pt x="100711" y="390108"/>
                  </a:lnTo>
                  <a:lnTo>
                    <a:pt x="107553" y="383657"/>
                  </a:lnTo>
                  <a:lnTo>
                    <a:pt x="113642" y="376208"/>
                  </a:lnTo>
                  <a:lnTo>
                    <a:pt x="119056" y="367919"/>
                  </a:lnTo>
                  <a:lnTo>
                    <a:pt x="123928" y="358977"/>
                  </a:lnTo>
                  <a:lnTo>
                    <a:pt x="128386" y="349547"/>
                  </a:lnTo>
                  <a:lnTo>
                    <a:pt x="132382" y="339605"/>
                  </a:lnTo>
                  <a:lnTo>
                    <a:pt x="135693" y="328945"/>
                  </a:lnTo>
                  <a:lnTo>
                    <a:pt x="138251" y="317519"/>
                  </a:lnTo>
                  <a:lnTo>
                    <a:pt x="139969" y="305574"/>
                  </a:lnTo>
                  <a:lnTo>
                    <a:pt x="140672" y="293556"/>
                  </a:lnTo>
                  <a:lnTo>
                    <a:pt x="140361" y="281735"/>
                  </a:lnTo>
                  <a:lnTo>
                    <a:pt x="139017" y="270358"/>
                  </a:lnTo>
                  <a:lnTo>
                    <a:pt x="136519" y="259718"/>
                  </a:lnTo>
                  <a:lnTo>
                    <a:pt x="132913" y="249897"/>
                  </a:lnTo>
                  <a:lnTo>
                    <a:pt x="128374" y="240810"/>
                  </a:lnTo>
                  <a:lnTo>
                    <a:pt x="123111" y="232313"/>
                  </a:lnTo>
                  <a:lnTo>
                    <a:pt x="117313" y="224258"/>
                  </a:lnTo>
                  <a:lnTo>
                    <a:pt x="111134" y="216525"/>
                  </a:lnTo>
                  <a:lnTo>
                    <a:pt x="104687" y="209017"/>
                  </a:lnTo>
                  <a:lnTo>
                    <a:pt x="98051" y="201672"/>
                  </a:lnTo>
                  <a:lnTo>
                    <a:pt x="91120" y="194601"/>
                  </a:lnTo>
                  <a:lnTo>
                    <a:pt x="83628" y="188080"/>
                  </a:lnTo>
                  <a:lnTo>
                    <a:pt x="75479" y="182208"/>
                  </a:lnTo>
                  <a:lnTo>
                    <a:pt x="66886" y="176774"/>
                  </a:lnTo>
                  <a:lnTo>
                    <a:pt x="58272" y="171358"/>
                  </a:lnTo>
                  <a:lnTo>
                    <a:pt x="49885" y="165712"/>
                  </a:lnTo>
                  <a:lnTo>
                    <a:pt x="41797" y="159765"/>
                  </a:lnTo>
                  <a:lnTo>
                    <a:pt x="33986" y="153541"/>
                  </a:lnTo>
                  <a:lnTo>
                    <a:pt x="26408" y="147082"/>
                  </a:lnTo>
                  <a:lnTo>
                    <a:pt x="19337" y="140116"/>
                  </a:lnTo>
                  <a:lnTo>
                    <a:pt x="13340" y="132076"/>
                  </a:lnTo>
                  <a:lnTo>
                    <a:pt x="8639" y="122739"/>
                  </a:lnTo>
                  <a:lnTo>
                    <a:pt x="5144" y="112197"/>
                  </a:lnTo>
                  <a:lnTo>
                    <a:pt x="2632" y="100671"/>
                  </a:lnTo>
                  <a:lnTo>
                    <a:pt x="875" y="88407"/>
                  </a:lnTo>
                  <a:lnTo>
                    <a:pt x="0" y="75936"/>
                  </a:lnTo>
                  <a:lnTo>
                    <a:pt x="460" y="64031"/>
                  </a:lnTo>
                  <a:lnTo>
                    <a:pt x="2399" y="53068"/>
                  </a:lnTo>
                  <a:lnTo>
                    <a:pt x="5665" y="43065"/>
                  </a:lnTo>
                  <a:lnTo>
                    <a:pt x="10000" y="33879"/>
                  </a:lnTo>
                  <a:lnTo>
                    <a:pt x="15147" y="25336"/>
                  </a:lnTo>
                  <a:lnTo>
                    <a:pt x="21213" y="17597"/>
                  </a:lnTo>
                  <a:lnTo>
                    <a:pt x="28641" y="11142"/>
                  </a:lnTo>
                  <a:lnTo>
                    <a:pt x="37559" y="6136"/>
                  </a:lnTo>
                  <a:lnTo>
                    <a:pt x="47649" y="2604"/>
                  </a:lnTo>
                  <a:lnTo>
                    <a:pt x="58338" y="598"/>
                  </a:lnTo>
                  <a:lnTo>
                    <a:pt x="69222" y="0"/>
                  </a:lnTo>
                  <a:lnTo>
                    <a:pt x="79784" y="886"/>
                  </a:lnTo>
                  <a:lnTo>
                    <a:pt x="89336" y="3601"/>
                  </a:lnTo>
                  <a:lnTo>
                    <a:pt x="97601" y="8171"/>
                  </a:lnTo>
                  <a:lnTo>
                    <a:pt x="104487" y="14510"/>
                  </a:lnTo>
                  <a:lnTo>
                    <a:pt x="109904" y="22584"/>
                  </a:lnTo>
                  <a:lnTo>
                    <a:pt x="113957" y="32183"/>
                  </a:lnTo>
                  <a:lnTo>
                    <a:pt x="116892" y="42398"/>
                  </a:lnTo>
                  <a:lnTo>
                    <a:pt x="119279" y="52718"/>
                  </a:lnTo>
                  <a:lnTo>
                    <a:pt x="121334" y="64045"/>
                  </a:lnTo>
                  <a:lnTo>
                    <a:pt x="123414" y="781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79606" y="4369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00663" y="4516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600746" y="3190134"/>
            <a:ext cx="2179400" cy="568540"/>
            <a:chOff x="3600746" y="3190134"/>
            <a:chExt cx="2179400" cy="568540"/>
          </a:xfrm>
        </p:grpSpPr>
        <p:sp>
          <p:nvSpPr>
            <p:cNvPr id="93" name="Freeform 92"/>
            <p:cNvSpPr/>
            <p:nvPr/>
          </p:nvSpPr>
          <p:spPr>
            <a:xfrm>
              <a:off x="3600746" y="3221720"/>
              <a:ext cx="216519" cy="427618"/>
            </a:xfrm>
            <a:custGeom>
              <a:avLst/>
              <a:gdLst/>
              <a:ahLst/>
              <a:cxnLst/>
              <a:rect l="0" t="0" r="0" b="0"/>
              <a:pathLst>
                <a:path w="216519" h="427618">
                  <a:moveTo>
                    <a:pt x="115813" y="0"/>
                  </a:moveTo>
                  <a:lnTo>
                    <a:pt x="110013" y="8801"/>
                  </a:lnTo>
                  <a:lnTo>
                    <a:pt x="105088" y="17148"/>
                  </a:lnTo>
                  <a:lnTo>
                    <a:pt x="100581" y="25842"/>
                  </a:lnTo>
                  <a:lnTo>
                    <a:pt x="96188" y="34790"/>
                  </a:lnTo>
                  <a:lnTo>
                    <a:pt x="91526" y="43636"/>
                  </a:lnTo>
                  <a:lnTo>
                    <a:pt x="86416" y="52180"/>
                  </a:lnTo>
                  <a:lnTo>
                    <a:pt x="81011" y="60541"/>
                  </a:lnTo>
                  <a:lnTo>
                    <a:pt x="75687" y="69067"/>
                  </a:lnTo>
                  <a:lnTo>
                    <a:pt x="70657" y="77946"/>
                  </a:lnTo>
                  <a:lnTo>
                    <a:pt x="65806" y="87045"/>
                  </a:lnTo>
                  <a:lnTo>
                    <a:pt x="60789" y="96006"/>
                  </a:lnTo>
                  <a:lnTo>
                    <a:pt x="55414" y="104628"/>
                  </a:lnTo>
                  <a:lnTo>
                    <a:pt x="49651" y="112877"/>
                  </a:lnTo>
                  <a:lnTo>
                    <a:pt x="43550" y="120795"/>
                  </a:lnTo>
                  <a:lnTo>
                    <a:pt x="37180" y="128409"/>
                  </a:lnTo>
                  <a:lnTo>
                    <a:pt x="30540" y="134179"/>
                  </a:lnTo>
                  <a:lnTo>
                    <a:pt x="24343" y="135746"/>
                  </a:lnTo>
                  <a:lnTo>
                    <a:pt x="19884" y="133220"/>
                  </a:lnTo>
                  <a:lnTo>
                    <a:pt x="17393" y="127784"/>
                  </a:lnTo>
                  <a:lnTo>
                    <a:pt x="16583" y="120485"/>
                  </a:lnTo>
                  <a:lnTo>
                    <a:pt x="17227" y="112183"/>
                  </a:lnTo>
                  <a:lnTo>
                    <a:pt x="19284" y="103622"/>
                  </a:lnTo>
                  <a:lnTo>
                    <a:pt x="22609" y="95201"/>
                  </a:lnTo>
                  <a:lnTo>
                    <a:pt x="26967" y="87055"/>
                  </a:lnTo>
                  <a:lnTo>
                    <a:pt x="32113" y="79188"/>
                  </a:lnTo>
                  <a:lnTo>
                    <a:pt x="37834" y="71556"/>
                  </a:lnTo>
                  <a:lnTo>
                    <a:pt x="43964" y="64105"/>
                  </a:lnTo>
                  <a:lnTo>
                    <a:pt x="50378" y="56786"/>
                  </a:lnTo>
                  <a:lnTo>
                    <a:pt x="56992" y="49566"/>
                  </a:lnTo>
                  <a:lnTo>
                    <a:pt x="63908" y="42579"/>
                  </a:lnTo>
                  <a:lnTo>
                    <a:pt x="71390" y="36114"/>
                  </a:lnTo>
                  <a:lnTo>
                    <a:pt x="79542" y="30289"/>
                  </a:lnTo>
                  <a:lnTo>
                    <a:pt x="88477" y="25226"/>
                  </a:lnTo>
                  <a:lnTo>
                    <a:pt x="98385" y="21123"/>
                  </a:lnTo>
                  <a:lnTo>
                    <a:pt x="109267" y="18007"/>
                  </a:lnTo>
                  <a:lnTo>
                    <a:pt x="120660" y="16238"/>
                  </a:lnTo>
                  <a:lnTo>
                    <a:pt x="131766" y="16556"/>
                  </a:lnTo>
                  <a:lnTo>
                    <a:pt x="142144" y="19181"/>
                  </a:lnTo>
                  <a:lnTo>
                    <a:pt x="151228" y="23877"/>
                  </a:lnTo>
                  <a:lnTo>
                    <a:pt x="158192" y="30233"/>
                  </a:lnTo>
                  <a:lnTo>
                    <a:pt x="162796" y="37844"/>
                  </a:lnTo>
                  <a:lnTo>
                    <a:pt x="165275" y="46528"/>
                  </a:lnTo>
                  <a:lnTo>
                    <a:pt x="166050" y="56326"/>
                  </a:lnTo>
                  <a:lnTo>
                    <a:pt x="165537" y="67162"/>
                  </a:lnTo>
                  <a:lnTo>
                    <a:pt x="163927" y="78538"/>
                  </a:lnTo>
                  <a:lnTo>
                    <a:pt x="161186" y="89641"/>
                  </a:lnTo>
                  <a:lnTo>
                    <a:pt x="157384" y="100033"/>
                  </a:lnTo>
                  <a:lnTo>
                    <a:pt x="152698" y="109637"/>
                  </a:lnTo>
                  <a:lnTo>
                    <a:pt x="147330" y="118549"/>
                  </a:lnTo>
                  <a:lnTo>
                    <a:pt x="141458" y="126914"/>
                  </a:lnTo>
                  <a:lnTo>
                    <a:pt x="135227" y="134872"/>
                  </a:lnTo>
                  <a:lnTo>
                    <a:pt x="128745" y="142537"/>
                  </a:lnTo>
                  <a:lnTo>
                    <a:pt x="122144" y="149987"/>
                  </a:lnTo>
                  <a:lnTo>
                    <a:pt x="117401" y="156910"/>
                  </a:lnTo>
                  <a:lnTo>
                    <a:pt x="116939" y="162429"/>
                  </a:lnTo>
                  <a:lnTo>
                    <a:pt x="120050" y="166268"/>
                  </a:lnTo>
                  <a:lnTo>
                    <a:pt x="125635" y="169178"/>
                  </a:lnTo>
                  <a:lnTo>
                    <a:pt x="132876" y="171971"/>
                  </a:lnTo>
                  <a:lnTo>
                    <a:pt x="141220" y="175277"/>
                  </a:lnTo>
                  <a:lnTo>
                    <a:pt x="150290" y="179341"/>
                  </a:lnTo>
                  <a:lnTo>
                    <a:pt x="159679" y="184144"/>
                  </a:lnTo>
                  <a:lnTo>
                    <a:pt x="168916" y="189563"/>
                  </a:lnTo>
                  <a:lnTo>
                    <a:pt x="177757" y="195459"/>
                  </a:lnTo>
                  <a:lnTo>
                    <a:pt x="186002" y="201869"/>
                  </a:lnTo>
                  <a:lnTo>
                    <a:pt x="193395" y="209001"/>
                  </a:lnTo>
                  <a:lnTo>
                    <a:pt x="199882" y="216918"/>
                  </a:lnTo>
                  <a:lnTo>
                    <a:pt x="205410" y="225861"/>
                  </a:lnTo>
                  <a:lnTo>
                    <a:pt x="209833" y="236307"/>
                  </a:lnTo>
                  <a:lnTo>
                    <a:pt x="213176" y="248372"/>
                  </a:lnTo>
                  <a:lnTo>
                    <a:pt x="215440" y="261713"/>
                  </a:lnTo>
                  <a:lnTo>
                    <a:pt x="216518" y="275731"/>
                  </a:lnTo>
                  <a:lnTo>
                    <a:pt x="216462" y="290005"/>
                  </a:lnTo>
                  <a:lnTo>
                    <a:pt x="215290" y="304164"/>
                  </a:lnTo>
                  <a:lnTo>
                    <a:pt x="212909" y="317816"/>
                  </a:lnTo>
                  <a:lnTo>
                    <a:pt x="209381" y="330809"/>
                  </a:lnTo>
                  <a:lnTo>
                    <a:pt x="204895" y="343177"/>
                  </a:lnTo>
                  <a:lnTo>
                    <a:pt x="199666" y="355030"/>
                  </a:lnTo>
                  <a:lnTo>
                    <a:pt x="193889" y="366481"/>
                  </a:lnTo>
                  <a:lnTo>
                    <a:pt x="187552" y="377310"/>
                  </a:lnTo>
                  <a:lnTo>
                    <a:pt x="180466" y="386984"/>
                  </a:lnTo>
                  <a:lnTo>
                    <a:pt x="172589" y="395306"/>
                  </a:lnTo>
                  <a:lnTo>
                    <a:pt x="164011" y="402387"/>
                  </a:lnTo>
                  <a:lnTo>
                    <a:pt x="154874" y="408460"/>
                  </a:lnTo>
                  <a:lnTo>
                    <a:pt x="145314" y="413764"/>
                  </a:lnTo>
                  <a:lnTo>
                    <a:pt x="135285" y="418345"/>
                  </a:lnTo>
                  <a:lnTo>
                    <a:pt x="124566" y="422057"/>
                  </a:lnTo>
                  <a:lnTo>
                    <a:pt x="113100" y="424887"/>
                  </a:lnTo>
                  <a:lnTo>
                    <a:pt x="101129" y="426789"/>
                  </a:lnTo>
                  <a:lnTo>
                    <a:pt x="89094" y="427617"/>
                  </a:lnTo>
                  <a:lnTo>
                    <a:pt x="77258" y="427394"/>
                  </a:lnTo>
                  <a:lnTo>
                    <a:pt x="65700" y="426278"/>
                  </a:lnTo>
                  <a:lnTo>
                    <a:pt x="54406" y="424466"/>
                  </a:lnTo>
                  <a:lnTo>
                    <a:pt x="43342" y="422143"/>
                  </a:lnTo>
                  <a:lnTo>
                    <a:pt x="32908" y="419608"/>
                  </a:lnTo>
                  <a:lnTo>
                    <a:pt x="22925" y="417027"/>
                  </a:lnTo>
                  <a:lnTo>
                    <a:pt x="12512" y="41417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85015" y="3642860"/>
              <a:ext cx="35576" cy="115814"/>
            </a:xfrm>
            <a:custGeom>
              <a:avLst/>
              <a:gdLst/>
              <a:ahLst/>
              <a:cxnLst/>
              <a:rect l="0" t="0" r="0" b="0"/>
              <a:pathLst>
                <a:path w="35576" h="115814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1" y="31293"/>
                  </a:lnTo>
                  <a:lnTo>
                    <a:pt x="32003" y="40319"/>
                  </a:lnTo>
                  <a:lnTo>
                    <a:pt x="34682" y="50300"/>
                  </a:lnTo>
                  <a:lnTo>
                    <a:pt x="35575" y="60379"/>
                  </a:lnTo>
                  <a:lnTo>
                    <a:pt x="34619" y="70037"/>
                  </a:lnTo>
                  <a:lnTo>
                    <a:pt x="32169" y="79018"/>
                  </a:lnTo>
                  <a:lnTo>
                    <a:pt x="28468" y="88139"/>
                  </a:lnTo>
                  <a:lnTo>
                    <a:pt x="22074" y="9931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70743" y="3190134"/>
              <a:ext cx="209405" cy="442736"/>
            </a:xfrm>
            <a:custGeom>
              <a:avLst/>
              <a:gdLst/>
              <a:ahLst/>
              <a:cxnLst/>
              <a:rect l="0" t="0" r="0" b="0"/>
              <a:pathLst>
                <a:path w="209405" h="442736">
                  <a:moveTo>
                    <a:pt x="156469" y="0"/>
                  </a:moveTo>
                  <a:lnTo>
                    <a:pt x="150602" y="5868"/>
                  </a:lnTo>
                  <a:lnTo>
                    <a:pt x="145037" y="11433"/>
                  </a:lnTo>
                  <a:lnTo>
                    <a:pt x="139238" y="17241"/>
                  </a:lnTo>
                  <a:lnTo>
                    <a:pt x="133157" y="23667"/>
                  </a:lnTo>
                  <a:lnTo>
                    <a:pt x="126828" y="31294"/>
                  </a:lnTo>
                  <a:lnTo>
                    <a:pt x="120299" y="40319"/>
                  </a:lnTo>
                  <a:lnTo>
                    <a:pt x="113624" y="50300"/>
                  </a:lnTo>
                  <a:lnTo>
                    <a:pt x="106841" y="60379"/>
                  </a:lnTo>
                  <a:lnTo>
                    <a:pt x="99983" y="70052"/>
                  </a:lnTo>
                  <a:lnTo>
                    <a:pt x="93073" y="79492"/>
                  </a:lnTo>
                  <a:lnTo>
                    <a:pt x="86128" y="89350"/>
                  </a:lnTo>
                  <a:lnTo>
                    <a:pt x="79159" y="99977"/>
                  </a:lnTo>
                  <a:lnTo>
                    <a:pt x="72174" y="111251"/>
                  </a:lnTo>
                  <a:lnTo>
                    <a:pt x="65177" y="122751"/>
                  </a:lnTo>
                  <a:lnTo>
                    <a:pt x="58178" y="134201"/>
                  </a:lnTo>
                  <a:lnTo>
                    <a:pt x="51342" y="145654"/>
                  </a:lnTo>
                  <a:lnTo>
                    <a:pt x="44978" y="157402"/>
                  </a:lnTo>
                  <a:lnTo>
                    <a:pt x="39217" y="169595"/>
                  </a:lnTo>
                  <a:lnTo>
                    <a:pt x="34026" y="182071"/>
                  </a:lnTo>
                  <a:lnTo>
                    <a:pt x="29306" y="194453"/>
                  </a:lnTo>
                  <a:lnTo>
                    <a:pt x="24944" y="206530"/>
                  </a:lnTo>
                  <a:lnTo>
                    <a:pt x="20844" y="218420"/>
                  </a:lnTo>
                  <a:lnTo>
                    <a:pt x="16930" y="230470"/>
                  </a:lnTo>
                  <a:lnTo>
                    <a:pt x="13150" y="242874"/>
                  </a:lnTo>
                  <a:lnTo>
                    <a:pt x="9627" y="255662"/>
                  </a:lnTo>
                  <a:lnTo>
                    <a:pt x="6641" y="268787"/>
                  </a:lnTo>
                  <a:lnTo>
                    <a:pt x="4300" y="282176"/>
                  </a:lnTo>
                  <a:lnTo>
                    <a:pt x="2560" y="295761"/>
                  </a:lnTo>
                  <a:lnTo>
                    <a:pt x="1309" y="309487"/>
                  </a:lnTo>
                  <a:lnTo>
                    <a:pt x="435" y="323313"/>
                  </a:lnTo>
                  <a:lnTo>
                    <a:pt x="0" y="337207"/>
                  </a:lnTo>
                  <a:lnTo>
                    <a:pt x="232" y="351148"/>
                  </a:lnTo>
                  <a:lnTo>
                    <a:pt x="1207" y="365112"/>
                  </a:lnTo>
                  <a:lnTo>
                    <a:pt x="3014" y="378760"/>
                  </a:lnTo>
                  <a:lnTo>
                    <a:pt x="5829" y="391472"/>
                  </a:lnTo>
                  <a:lnTo>
                    <a:pt x="9662" y="402980"/>
                  </a:lnTo>
                  <a:lnTo>
                    <a:pt x="14694" y="413180"/>
                  </a:lnTo>
                  <a:lnTo>
                    <a:pt x="21352" y="421968"/>
                  </a:lnTo>
                  <a:lnTo>
                    <a:pt x="29718" y="429426"/>
                  </a:lnTo>
                  <a:lnTo>
                    <a:pt x="39420" y="435452"/>
                  </a:lnTo>
                  <a:lnTo>
                    <a:pt x="49842" y="439685"/>
                  </a:lnTo>
                  <a:lnTo>
                    <a:pt x="60552" y="442086"/>
                  </a:lnTo>
                  <a:lnTo>
                    <a:pt x="71335" y="442735"/>
                  </a:lnTo>
                  <a:lnTo>
                    <a:pt x="82100" y="441658"/>
                  </a:lnTo>
                  <a:lnTo>
                    <a:pt x="92819" y="439046"/>
                  </a:lnTo>
                  <a:lnTo>
                    <a:pt x="103491" y="435192"/>
                  </a:lnTo>
                  <a:lnTo>
                    <a:pt x="114124" y="430397"/>
                  </a:lnTo>
                  <a:lnTo>
                    <a:pt x="124716" y="424912"/>
                  </a:lnTo>
                  <a:lnTo>
                    <a:pt x="134950" y="418774"/>
                  </a:lnTo>
                  <a:lnTo>
                    <a:pt x="144217" y="411823"/>
                  </a:lnTo>
                  <a:lnTo>
                    <a:pt x="152267" y="404040"/>
                  </a:lnTo>
                  <a:lnTo>
                    <a:pt x="159333" y="395694"/>
                  </a:lnTo>
                  <a:lnTo>
                    <a:pt x="165927" y="387246"/>
                  </a:lnTo>
                  <a:lnTo>
                    <a:pt x="172400" y="378966"/>
                  </a:lnTo>
                  <a:lnTo>
                    <a:pt x="178750" y="370780"/>
                  </a:lnTo>
                  <a:lnTo>
                    <a:pt x="184720" y="362370"/>
                  </a:lnTo>
                  <a:lnTo>
                    <a:pt x="190186" y="353560"/>
                  </a:lnTo>
                  <a:lnTo>
                    <a:pt x="195162" y="344166"/>
                  </a:lnTo>
                  <a:lnTo>
                    <a:pt x="199732" y="333943"/>
                  </a:lnTo>
                  <a:lnTo>
                    <a:pt x="203975" y="322841"/>
                  </a:lnTo>
                  <a:lnTo>
                    <a:pt x="207484" y="311130"/>
                  </a:lnTo>
                  <a:lnTo>
                    <a:pt x="209404" y="299277"/>
                  </a:lnTo>
                  <a:lnTo>
                    <a:pt x="209391" y="287575"/>
                  </a:lnTo>
                  <a:lnTo>
                    <a:pt x="207415" y="276448"/>
                  </a:lnTo>
                  <a:lnTo>
                    <a:pt x="203497" y="266509"/>
                  </a:lnTo>
                  <a:lnTo>
                    <a:pt x="197859" y="257986"/>
                  </a:lnTo>
                  <a:lnTo>
                    <a:pt x="190838" y="251095"/>
                  </a:lnTo>
                  <a:lnTo>
                    <a:pt x="182771" y="246207"/>
                  </a:lnTo>
                  <a:lnTo>
                    <a:pt x="173944" y="243326"/>
                  </a:lnTo>
                  <a:lnTo>
                    <a:pt x="164581" y="242169"/>
                  </a:lnTo>
                  <a:lnTo>
                    <a:pt x="154844" y="242364"/>
                  </a:lnTo>
                  <a:lnTo>
                    <a:pt x="144855" y="243572"/>
                  </a:lnTo>
                  <a:lnTo>
                    <a:pt x="134859" y="245836"/>
                  </a:lnTo>
                  <a:lnTo>
                    <a:pt x="125220" y="249558"/>
                  </a:lnTo>
                  <a:lnTo>
                    <a:pt x="116103" y="254839"/>
                  </a:lnTo>
                  <a:lnTo>
                    <a:pt x="107335" y="261502"/>
                  </a:lnTo>
                  <a:lnTo>
                    <a:pt x="98528" y="269272"/>
                  </a:lnTo>
                  <a:lnTo>
                    <a:pt x="89455" y="277869"/>
                  </a:lnTo>
                  <a:lnTo>
                    <a:pt x="80225" y="287065"/>
                  </a:lnTo>
                  <a:lnTo>
                    <a:pt x="71174" y="296684"/>
                  </a:lnTo>
                  <a:lnTo>
                    <a:pt x="62496" y="306595"/>
                  </a:lnTo>
                  <a:lnTo>
                    <a:pt x="54380" y="316706"/>
                  </a:lnTo>
                  <a:lnTo>
                    <a:pt x="47083" y="326954"/>
                  </a:lnTo>
                  <a:lnTo>
                    <a:pt x="40664" y="337280"/>
                  </a:lnTo>
                  <a:lnTo>
                    <a:pt x="35168" y="347200"/>
                  </a:lnTo>
                  <a:lnTo>
                    <a:pt x="30178" y="356776"/>
                  </a:lnTo>
                  <a:lnTo>
                    <a:pt x="25258" y="366849"/>
                  </a:lnTo>
                  <a:lnTo>
                    <a:pt x="195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95668" y="3632331"/>
              <a:ext cx="26986" cy="126343"/>
            </a:xfrm>
            <a:custGeom>
              <a:avLst/>
              <a:gdLst/>
              <a:ahLst/>
              <a:cxnLst/>
              <a:rect l="0" t="0" r="0" b="0"/>
              <a:pathLst>
                <a:path w="26986" h="126343">
                  <a:moveTo>
                    <a:pt x="10529" y="0"/>
                  </a:moveTo>
                  <a:lnTo>
                    <a:pt x="16262" y="8868"/>
                  </a:lnTo>
                  <a:lnTo>
                    <a:pt x="20546" y="17855"/>
                  </a:lnTo>
                  <a:lnTo>
                    <a:pt x="23748" y="27846"/>
                  </a:lnTo>
                  <a:lnTo>
                    <a:pt x="25936" y="38654"/>
                  </a:lnTo>
                  <a:lnTo>
                    <a:pt x="26985" y="49817"/>
                  </a:lnTo>
                  <a:lnTo>
                    <a:pt x="26922" y="61017"/>
                  </a:lnTo>
                  <a:lnTo>
                    <a:pt x="25752" y="71957"/>
                  </a:lnTo>
                  <a:lnTo>
                    <a:pt x="23375" y="82293"/>
                  </a:lnTo>
                  <a:lnTo>
                    <a:pt x="19862" y="91897"/>
                  </a:lnTo>
                  <a:lnTo>
                    <a:pt x="15707" y="100524"/>
                  </a:lnTo>
                  <a:lnTo>
                    <a:pt x="11330" y="108567"/>
                  </a:lnTo>
                  <a:lnTo>
                    <a:pt x="6351" y="1167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66815" y="3202455"/>
              <a:ext cx="178867" cy="408820"/>
            </a:xfrm>
            <a:custGeom>
              <a:avLst/>
              <a:gdLst/>
              <a:ahLst/>
              <a:cxnLst/>
              <a:rect l="0" t="0" r="0" b="0"/>
              <a:pathLst>
                <a:path w="178867" h="408820">
                  <a:moveTo>
                    <a:pt x="171050" y="135078"/>
                  </a:moveTo>
                  <a:lnTo>
                    <a:pt x="173917" y="126210"/>
                  </a:lnTo>
                  <a:lnTo>
                    <a:pt x="176059" y="117223"/>
                  </a:lnTo>
                  <a:lnTo>
                    <a:pt x="177658" y="107232"/>
                  </a:lnTo>
                  <a:lnTo>
                    <a:pt x="178665" y="96425"/>
                  </a:lnTo>
                  <a:lnTo>
                    <a:pt x="178866" y="85261"/>
                  </a:lnTo>
                  <a:lnTo>
                    <a:pt x="178205" y="74061"/>
                  </a:lnTo>
                  <a:lnTo>
                    <a:pt x="176621" y="63122"/>
                  </a:lnTo>
                  <a:lnTo>
                    <a:pt x="173960" y="52785"/>
                  </a:lnTo>
                  <a:lnTo>
                    <a:pt x="170244" y="43173"/>
                  </a:lnTo>
                  <a:lnTo>
                    <a:pt x="165631" y="34228"/>
                  </a:lnTo>
                  <a:lnTo>
                    <a:pt x="160318" y="25827"/>
                  </a:lnTo>
                  <a:lnTo>
                    <a:pt x="154479" y="17852"/>
                  </a:lnTo>
                  <a:lnTo>
                    <a:pt x="147931" y="10681"/>
                  </a:lnTo>
                  <a:lnTo>
                    <a:pt x="140172" y="5148"/>
                  </a:lnTo>
                  <a:lnTo>
                    <a:pt x="131024" y="1581"/>
                  </a:lnTo>
                  <a:lnTo>
                    <a:pt x="120609" y="0"/>
                  </a:lnTo>
                  <a:lnTo>
                    <a:pt x="109168" y="377"/>
                  </a:lnTo>
                  <a:lnTo>
                    <a:pt x="96961" y="2484"/>
                  </a:lnTo>
                  <a:lnTo>
                    <a:pt x="84528" y="5981"/>
                  </a:lnTo>
                  <a:lnTo>
                    <a:pt x="72648" y="10530"/>
                  </a:lnTo>
                  <a:lnTo>
                    <a:pt x="61707" y="15845"/>
                  </a:lnTo>
                  <a:lnTo>
                    <a:pt x="51888" y="21868"/>
                  </a:lnTo>
                  <a:lnTo>
                    <a:pt x="43358" y="28741"/>
                  </a:lnTo>
                  <a:lnTo>
                    <a:pt x="36064" y="36476"/>
                  </a:lnTo>
                  <a:lnTo>
                    <a:pt x="29808" y="44960"/>
                  </a:lnTo>
                  <a:lnTo>
                    <a:pt x="24355" y="54032"/>
                  </a:lnTo>
                  <a:lnTo>
                    <a:pt x="19495" y="63545"/>
                  </a:lnTo>
                  <a:lnTo>
                    <a:pt x="15058" y="73373"/>
                  </a:lnTo>
                  <a:lnTo>
                    <a:pt x="10916" y="83423"/>
                  </a:lnTo>
                  <a:lnTo>
                    <a:pt x="6988" y="93628"/>
                  </a:lnTo>
                  <a:lnTo>
                    <a:pt x="3535" y="103938"/>
                  </a:lnTo>
                  <a:lnTo>
                    <a:pt x="1128" y="114319"/>
                  </a:lnTo>
                  <a:lnTo>
                    <a:pt x="0" y="124749"/>
                  </a:lnTo>
                  <a:lnTo>
                    <a:pt x="227" y="135211"/>
                  </a:lnTo>
                  <a:lnTo>
                    <a:pt x="1901" y="145696"/>
                  </a:lnTo>
                  <a:lnTo>
                    <a:pt x="4918" y="156190"/>
                  </a:lnTo>
                  <a:lnTo>
                    <a:pt x="9045" y="166525"/>
                  </a:lnTo>
                  <a:lnTo>
                    <a:pt x="14023" y="176393"/>
                  </a:lnTo>
                  <a:lnTo>
                    <a:pt x="19636" y="185645"/>
                  </a:lnTo>
                  <a:lnTo>
                    <a:pt x="26028" y="193824"/>
                  </a:lnTo>
                  <a:lnTo>
                    <a:pt x="33683" y="200107"/>
                  </a:lnTo>
                  <a:lnTo>
                    <a:pt x="42756" y="204213"/>
                  </a:lnTo>
                  <a:lnTo>
                    <a:pt x="52952" y="206172"/>
                  </a:lnTo>
                  <a:lnTo>
                    <a:pt x="63713" y="206057"/>
                  </a:lnTo>
                  <a:lnTo>
                    <a:pt x="74646" y="204125"/>
                  </a:lnTo>
                  <a:lnTo>
                    <a:pt x="85239" y="200576"/>
                  </a:lnTo>
                  <a:lnTo>
                    <a:pt x="94813" y="195462"/>
                  </a:lnTo>
                  <a:lnTo>
                    <a:pt x="103102" y="188958"/>
                  </a:lnTo>
                  <a:lnTo>
                    <a:pt x="110344" y="181493"/>
                  </a:lnTo>
                  <a:lnTo>
                    <a:pt x="117064" y="173645"/>
                  </a:lnTo>
                  <a:lnTo>
                    <a:pt x="123628" y="165768"/>
                  </a:lnTo>
                  <a:lnTo>
                    <a:pt x="130211" y="157682"/>
                  </a:lnTo>
                  <a:lnTo>
                    <a:pt x="136871" y="148809"/>
                  </a:lnTo>
                  <a:lnTo>
                    <a:pt x="143613" y="138878"/>
                  </a:lnTo>
                  <a:lnTo>
                    <a:pt x="150261" y="128088"/>
                  </a:lnTo>
                  <a:lnTo>
                    <a:pt x="156491" y="116919"/>
                  </a:lnTo>
                  <a:lnTo>
                    <a:pt x="162168" y="105792"/>
                  </a:lnTo>
                  <a:lnTo>
                    <a:pt x="167585" y="98041"/>
                  </a:lnTo>
                  <a:lnTo>
                    <a:pt x="172319" y="97404"/>
                  </a:lnTo>
                  <a:lnTo>
                    <a:pt x="175119" y="102204"/>
                  </a:lnTo>
                  <a:lnTo>
                    <a:pt x="176031" y="110438"/>
                  </a:lnTo>
                  <a:lnTo>
                    <a:pt x="175693" y="120797"/>
                  </a:lnTo>
                  <a:lnTo>
                    <a:pt x="174846" y="132481"/>
                  </a:lnTo>
                  <a:lnTo>
                    <a:pt x="173932" y="145006"/>
                  </a:lnTo>
                  <a:lnTo>
                    <a:pt x="172975" y="158400"/>
                  </a:lnTo>
                  <a:lnTo>
                    <a:pt x="171713" y="173087"/>
                  </a:lnTo>
                  <a:lnTo>
                    <a:pt x="170012" y="189196"/>
                  </a:lnTo>
                  <a:lnTo>
                    <a:pt x="168035" y="206257"/>
                  </a:lnTo>
                  <a:lnTo>
                    <a:pt x="166160" y="223406"/>
                  </a:lnTo>
                  <a:lnTo>
                    <a:pt x="164601" y="240126"/>
                  </a:lnTo>
                  <a:lnTo>
                    <a:pt x="163401" y="256267"/>
                  </a:lnTo>
                  <a:lnTo>
                    <a:pt x="162520" y="271867"/>
                  </a:lnTo>
                  <a:lnTo>
                    <a:pt x="161893" y="287025"/>
                  </a:lnTo>
                  <a:lnTo>
                    <a:pt x="161455" y="301849"/>
                  </a:lnTo>
                  <a:lnTo>
                    <a:pt x="161153" y="316430"/>
                  </a:lnTo>
                  <a:lnTo>
                    <a:pt x="160947" y="330830"/>
                  </a:lnTo>
                  <a:lnTo>
                    <a:pt x="160807" y="344882"/>
                  </a:lnTo>
                  <a:lnTo>
                    <a:pt x="160698" y="359783"/>
                  </a:lnTo>
                  <a:lnTo>
                    <a:pt x="160608" y="379080"/>
                  </a:lnTo>
                  <a:lnTo>
                    <a:pt x="160521" y="408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64207" y="3611274"/>
              <a:ext cx="56288" cy="136872"/>
            </a:xfrm>
            <a:custGeom>
              <a:avLst/>
              <a:gdLst/>
              <a:ahLst/>
              <a:cxnLst/>
              <a:rect l="0" t="0" r="0" b="0"/>
              <a:pathLst>
                <a:path w="56288" h="136872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2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61" y="36179"/>
                  </a:lnTo>
                  <a:lnTo>
                    <a:pt x="42490" y="43200"/>
                  </a:lnTo>
                  <a:lnTo>
                    <a:pt x="47977" y="51280"/>
                  </a:lnTo>
                  <a:lnTo>
                    <a:pt x="52319" y="60635"/>
                  </a:lnTo>
                  <a:lnTo>
                    <a:pt x="55231" y="70850"/>
                  </a:lnTo>
                  <a:lnTo>
                    <a:pt x="56287" y="81092"/>
                  </a:lnTo>
                  <a:lnTo>
                    <a:pt x="55438" y="90862"/>
                  </a:lnTo>
                  <a:lnTo>
                    <a:pt x="52863" y="99919"/>
                  </a:lnTo>
                  <a:lnTo>
                    <a:pt x="48320" y="109100"/>
                  </a:lnTo>
                  <a:lnTo>
                    <a:pt x="39177" y="120323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80734" y="3274362"/>
              <a:ext cx="4614" cy="347442"/>
            </a:xfrm>
            <a:custGeom>
              <a:avLst/>
              <a:gdLst/>
              <a:ahLst/>
              <a:cxnLst/>
              <a:rect l="0" t="0" r="0" b="0"/>
              <a:pathLst>
                <a:path w="4614" h="347442">
                  <a:moveTo>
                    <a:pt x="4613" y="0"/>
                  </a:moveTo>
                  <a:lnTo>
                    <a:pt x="1813" y="8936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2" y="74027"/>
                  </a:lnTo>
                  <a:lnTo>
                    <a:pt x="2826" y="91714"/>
                  </a:lnTo>
                  <a:lnTo>
                    <a:pt x="3352" y="110398"/>
                  </a:lnTo>
                  <a:lnTo>
                    <a:pt x="3738" y="129807"/>
                  </a:lnTo>
                  <a:lnTo>
                    <a:pt x="4013" y="149564"/>
                  </a:lnTo>
                  <a:lnTo>
                    <a:pt x="4204" y="169207"/>
                  </a:lnTo>
                  <a:lnTo>
                    <a:pt x="4337" y="188488"/>
                  </a:lnTo>
                  <a:lnTo>
                    <a:pt x="4426" y="207197"/>
                  </a:lnTo>
                  <a:lnTo>
                    <a:pt x="4488" y="225075"/>
                  </a:lnTo>
                  <a:lnTo>
                    <a:pt x="4529" y="242065"/>
                  </a:lnTo>
                  <a:lnTo>
                    <a:pt x="4556" y="258273"/>
                  </a:lnTo>
                  <a:lnTo>
                    <a:pt x="4574" y="273859"/>
                  </a:lnTo>
                  <a:lnTo>
                    <a:pt x="4588" y="288960"/>
                  </a:lnTo>
                  <a:lnTo>
                    <a:pt x="4596" y="303103"/>
                  </a:lnTo>
                  <a:lnTo>
                    <a:pt x="4603" y="316595"/>
                  </a:lnTo>
                  <a:lnTo>
                    <a:pt x="4608" y="330623"/>
                  </a:lnTo>
                  <a:lnTo>
                    <a:pt x="461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77958" y="3295419"/>
              <a:ext cx="202188" cy="357721"/>
            </a:xfrm>
            <a:custGeom>
              <a:avLst/>
              <a:gdLst/>
              <a:ahLst/>
              <a:cxnLst/>
              <a:rect l="0" t="0" r="0" b="0"/>
              <a:pathLst>
                <a:path w="202188" h="357721">
                  <a:moveTo>
                    <a:pt x="44259" y="0"/>
                  </a:moveTo>
                  <a:lnTo>
                    <a:pt x="41325" y="11669"/>
                  </a:lnTo>
                  <a:lnTo>
                    <a:pt x="38543" y="22157"/>
                  </a:lnTo>
                  <a:lnTo>
                    <a:pt x="35643" y="32459"/>
                  </a:lnTo>
                  <a:lnTo>
                    <a:pt x="32603" y="42760"/>
                  </a:lnTo>
                  <a:lnTo>
                    <a:pt x="29438" y="53103"/>
                  </a:lnTo>
                  <a:lnTo>
                    <a:pt x="26199" y="63415"/>
                  </a:lnTo>
                  <a:lnTo>
                    <a:pt x="23784" y="70930"/>
                  </a:lnTo>
                  <a:lnTo>
                    <a:pt x="23252" y="72215"/>
                  </a:lnTo>
                  <a:lnTo>
                    <a:pt x="24207" y="68333"/>
                  </a:lnTo>
                  <a:lnTo>
                    <a:pt x="26278" y="61109"/>
                  </a:lnTo>
                  <a:lnTo>
                    <a:pt x="29416" y="52066"/>
                  </a:lnTo>
                  <a:lnTo>
                    <a:pt x="33530" y="42143"/>
                  </a:lnTo>
                  <a:lnTo>
                    <a:pt x="38615" y="32155"/>
                  </a:lnTo>
                  <a:lnTo>
                    <a:pt x="44796" y="22952"/>
                  </a:lnTo>
                  <a:lnTo>
                    <a:pt x="52035" y="14907"/>
                  </a:lnTo>
                  <a:lnTo>
                    <a:pt x="60171" y="8329"/>
                  </a:lnTo>
                  <a:lnTo>
                    <a:pt x="69003" y="3647"/>
                  </a:lnTo>
                  <a:lnTo>
                    <a:pt x="78342" y="916"/>
                  </a:lnTo>
                  <a:lnTo>
                    <a:pt x="87714" y="368"/>
                  </a:lnTo>
                  <a:lnTo>
                    <a:pt x="96392" y="2567"/>
                  </a:lnTo>
                  <a:lnTo>
                    <a:pt x="104044" y="7561"/>
                  </a:lnTo>
                  <a:lnTo>
                    <a:pt x="110842" y="14810"/>
                  </a:lnTo>
                  <a:lnTo>
                    <a:pt x="117255" y="23493"/>
                  </a:lnTo>
                  <a:lnTo>
                    <a:pt x="123602" y="32999"/>
                  </a:lnTo>
                  <a:lnTo>
                    <a:pt x="129697" y="43122"/>
                  </a:lnTo>
                  <a:lnTo>
                    <a:pt x="134966" y="53968"/>
                  </a:lnTo>
                  <a:lnTo>
                    <a:pt x="139146" y="65556"/>
                  </a:lnTo>
                  <a:lnTo>
                    <a:pt x="142445" y="77795"/>
                  </a:lnTo>
                  <a:lnTo>
                    <a:pt x="145350" y="90550"/>
                  </a:lnTo>
                  <a:lnTo>
                    <a:pt x="148184" y="103696"/>
                  </a:lnTo>
                  <a:lnTo>
                    <a:pt x="150766" y="117288"/>
                  </a:lnTo>
                  <a:lnTo>
                    <a:pt x="152522" y="131552"/>
                  </a:lnTo>
                  <a:lnTo>
                    <a:pt x="153190" y="146552"/>
                  </a:lnTo>
                  <a:lnTo>
                    <a:pt x="152977" y="162049"/>
                  </a:lnTo>
                  <a:lnTo>
                    <a:pt x="152371" y="177605"/>
                  </a:lnTo>
                  <a:lnTo>
                    <a:pt x="151695" y="192958"/>
                  </a:lnTo>
                  <a:lnTo>
                    <a:pt x="150767" y="208031"/>
                  </a:lnTo>
                  <a:lnTo>
                    <a:pt x="149013" y="222837"/>
                  </a:lnTo>
                  <a:lnTo>
                    <a:pt x="146167" y="237423"/>
                  </a:lnTo>
                  <a:lnTo>
                    <a:pt x="142272" y="251676"/>
                  </a:lnTo>
                  <a:lnTo>
                    <a:pt x="137508" y="265333"/>
                  </a:lnTo>
                  <a:lnTo>
                    <a:pt x="132078" y="278301"/>
                  </a:lnTo>
                  <a:lnTo>
                    <a:pt x="126161" y="290638"/>
                  </a:lnTo>
                  <a:lnTo>
                    <a:pt x="119897" y="302464"/>
                  </a:lnTo>
                  <a:lnTo>
                    <a:pt x="113388" y="313893"/>
                  </a:lnTo>
                  <a:lnTo>
                    <a:pt x="106543" y="324705"/>
                  </a:lnTo>
                  <a:lnTo>
                    <a:pt x="99110" y="334367"/>
                  </a:lnTo>
                  <a:lnTo>
                    <a:pt x="90991" y="342673"/>
                  </a:lnTo>
                  <a:lnTo>
                    <a:pt x="82079" y="349403"/>
                  </a:lnTo>
                  <a:lnTo>
                    <a:pt x="72185" y="354174"/>
                  </a:lnTo>
                  <a:lnTo>
                    <a:pt x="61313" y="356965"/>
                  </a:lnTo>
                  <a:lnTo>
                    <a:pt x="49927" y="357720"/>
                  </a:lnTo>
                  <a:lnTo>
                    <a:pt x="38825" y="356189"/>
                  </a:lnTo>
                  <a:lnTo>
                    <a:pt x="28446" y="352454"/>
                  </a:lnTo>
                  <a:lnTo>
                    <a:pt x="19192" y="346693"/>
                  </a:lnTo>
                  <a:lnTo>
                    <a:pt x="11580" y="339016"/>
                  </a:lnTo>
                  <a:lnTo>
                    <a:pt x="5734" y="329672"/>
                  </a:lnTo>
                  <a:lnTo>
                    <a:pt x="1775" y="319164"/>
                  </a:lnTo>
                  <a:lnTo>
                    <a:pt x="0" y="308128"/>
                  </a:lnTo>
                  <a:lnTo>
                    <a:pt x="360" y="296973"/>
                  </a:lnTo>
                  <a:lnTo>
                    <a:pt x="2531" y="286046"/>
                  </a:lnTo>
                  <a:lnTo>
                    <a:pt x="6112" y="275707"/>
                  </a:lnTo>
                  <a:lnTo>
                    <a:pt x="10743" y="266094"/>
                  </a:lnTo>
                  <a:lnTo>
                    <a:pt x="16289" y="257316"/>
                  </a:lnTo>
                  <a:lnTo>
                    <a:pt x="22835" y="249558"/>
                  </a:lnTo>
                  <a:lnTo>
                    <a:pt x="30346" y="242827"/>
                  </a:lnTo>
                  <a:lnTo>
                    <a:pt x="38678" y="237305"/>
                  </a:lnTo>
                  <a:lnTo>
                    <a:pt x="47649" y="233418"/>
                  </a:lnTo>
                  <a:lnTo>
                    <a:pt x="57088" y="231252"/>
                  </a:lnTo>
                  <a:lnTo>
                    <a:pt x="66697" y="230764"/>
                  </a:lnTo>
                  <a:lnTo>
                    <a:pt x="76069" y="231948"/>
                  </a:lnTo>
                  <a:lnTo>
                    <a:pt x="84999" y="234633"/>
                  </a:lnTo>
                  <a:lnTo>
                    <a:pt x="93470" y="238535"/>
                  </a:lnTo>
                  <a:lnTo>
                    <a:pt x="101546" y="243363"/>
                  </a:lnTo>
                  <a:lnTo>
                    <a:pt x="109314" y="248864"/>
                  </a:lnTo>
                  <a:lnTo>
                    <a:pt x="116854" y="254844"/>
                  </a:lnTo>
                  <a:lnTo>
                    <a:pt x="124231" y="261156"/>
                  </a:lnTo>
                  <a:lnTo>
                    <a:pt x="131498" y="267692"/>
                  </a:lnTo>
                  <a:lnTo>
                    <a:pt x="138855" y="274217"/>
                  </a:lnTo>
                  <a:lnTo>
                    <a:pt x="146634" y="280372"/>
                  </a:lnTo>
                  <a:lnTo>
                    <a:pt x="154972" y="285992"/>
                  </a:lnTo>
                  <a:lnTo>
                    <a:pt x="163583" y="291133"/>
                  </a:lnTo>
                  <a:lnTo>
                    <a:pt x="172800" y="296583"/>
                  </a:lnTo>
                  <a:lnTo>
                    <a:pt x="184553" y="303934"/>
                  </a:lnTo>
                  <a:lnTo>
                    <a:pt x="20218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511775" y="4132474"/>
            <a:ext cx="2434072" cy="594822"/>
            <a:chOff x="3511775" y="4132474"/>
            <a:chExt cx="2434072" cy="594822"/>
          </a:xfrm>
        </p:grpSpPr>
        <p:sp>
          <p:nvSpPr>
            <p:cNvPr id="102" name="Freeform 101"/>
            <p:cNvSpPr/>
            <p:nvPr/>
          </p:nvSpPr>
          <p:spPr>
            <a:xfrm>
              <a:off x="3511775" y="4132474"/>
              <a:ext cx="204785" cy="411511"/>
            </a:xfrm>
            <a:custGeom>
              <a:avLst/>
              <a:gdLst/>
              <a:ahLst/>
              <a:cxnLst/>
              <a:rect l="0" t="0" r="0" b="0"/>
              <a:pathLst>
                <a:path w="204785" h="411511">
                  <a:moveTo>
                    <a:pt x="204784" y="89453"/>
                  </a:moveTo>
                  <a:lnTo>
                    <a:pt x="198917" y="95455"/>
                  </a:lnTo>
                  <a:lnTo>
                    <a:pt x="193353" y="102300"/>
                  </a:lnTo>
                  <a:lnTo>
                    <a:pt x="187553" y="110692"/>
                  </a:lnTo>
                  <a:lnTo>
                    <a:pt x="181472" y="120492"/>
                  </a:lnTo>
                  <a:lnTo>
                    <a:pt x="175142" y="131455"/>
                  </a:lnTo>
                  <a:lnTo>
                    <a:pt x="168614" y="143311"/>
                  </a:lnTo>
                  <a:lnTo>
                    <a:pt x="161939" y="155662"/>
                  </a:lnTo>
                  <a:lnTo>
                    <a:pt x="155156" y="168010"/>
                  </a:lnTo>
                  <a:lnTo>
                    <a:pt x="148298" y="180085"/>
                  </a:lnTo>
                  <a:lnTo>
                    <a:pt x="141389" y="191817"/>
                  </a:lnTo>
                  <a:lnTo>
                    <a:pt x="134444" y="203234"/>
                  </a:lnTo>
                  <a:lnTo>
                    <a:pt x="127474" y="214403"/>
                  </a:lnTo>
                  <a:lnTo>
                    <a:pt x="120489" y="225549"/>
                  </a:lnTo>
                  <a:lnTo>
                    <a:pt x="113492" y="237033"/>
                  </a:lnTo>
                  <a:lnTo>
                    <a:pt x="106492" y="249025"/>
                  </a:lnTo>
                  <a:lnTo>
                    <a:pt x="99656" y="261521"/>
                  </a:lnTo>
                  <a:lnTo>
                    <a:pt x="93292" y="274442"/>
                  </a:lnTo>
                  <a:lnTo>
                    <a:pt x="87526" y="287687"/>
                  </a:lnTo>
                  <a:lnTo>
                    <a:pt x="82164" y="301004"/>
                  </a:lnTo>
                  <a:lnTo>
                    <a:pt x="76794" y="314018"/>
                  </a:lnTo>
                  <a:lnTo>
                    <a:pt x="71189" y="326552"/>
                  </a:lnTo>
                  <a:lnTo>
                    <a:pt x="65609" y="338764"/>
                  </a:lnTo>
                  <a:lnTo>
                    <a:pt x="60695" y="351037"/>
                  </a:lnTo>
                  <a:lnTo>
                    <a:pt x="56775" y="363580"/>
                  </a:lnTo>
                  <a:lnTo>
                    <a:pt x="54331" y="375955"/>
                  </a:lnTo>
                  <a:lnTo>
                    <a:pt x="54130" y="387204"/>
                  </a:lnTo>
                  <a:lnTo>
                    <a:pt x="56369" y="396867"/>
                  </a:lnTo>
                  <a:lnTo>
                    <a:pt x="60620" y="404490"/>
                  </a:lnTo>
                  <a:lnTo>
                    <a:pt x="66139" y="409403"/>
                  </a:lnTo>
                  <a:lnTo>
                    <a:pt x="72362" y="411510"/>
                  </a:lnTo>
                  <a:lnTo>
                    <a:pt x="78959" y="411009"/>
                  </a:lnTo>
                  <a:lnTo>
                    <a:pt x="85751" y="408105"/>
                  </a:lnTo>
                  <a:lnTo>
                    <a:pt x="92647" y="403154"/>
                  </a:lnTo>
                  <a:lnTo>
                    <a:pt x="99597" y="396428"/>
                  </a:lnTo>
                  <a:lnTo>
                    <a:pt x="106577" y="388028"/>
                  </a:lnTo>
                  <a:lnTo>
                    <a:pt x="113568" y="378165"/>
                  </a:lnTo>
                  <a:lnTo>
                    <a:pt x="120401" y="367292"/>
                  </a:lnTo>
                  <a:lnTo>
                    <a:pt x="126764" y="356001"/>
                  </a:lnTo>
                  <a:lnTo>
                    <a:pt x="132515" y="344668"/>
                  </a:lnTo>
                  <a:lnTo>
                    <a:pt x="137360" y="333450"/>
                  </a:lnTo>
                  <a:lnTo>
                    <a:pt x="140783" y="322384"/>
                  </a:lnTo>
                  <a:lnTo>
                    <a:pt x="142639" y="311453"/>
                  </a:lnTo>
                  <a:lnTo>
                    <a:pt x="143087" y="300468"/>
                  </a:lnTo>
                  <a:lnTo>
                    <a:pt x="142409" y="289093"/>
                  </a:lnTo>
                  <a:lnTo>
                    <a:pt x="140877" y="277179"/>
                  </a:lnTo>
                  <a:lnTo>
                    <a:pt x="138563" y="264905"/>
                  </a:lnTo>
                  <a:lnTo>
                    <a:pt x="135340" y="252664"/>
                  </a:lnTo>
                  <a:lnTo>
                    <a:pt x="131208" y="240695"/>
                  </a:lnTo>
                  <a:lnTo>
                    <a:pt x="126129" y="229217"/>
                  </a:lnTo>
                  <a:lnTo>
                    <a:pt x="119963" y="218510"/>
                  </a:lnTo>
                  <a:lnTo>
                    <a:pt x="112743" y="208643"/>
                  </a:lnTo>
                  <a:lnTo>
                    <a:pt x="104792" y="199527"/>
                  </a:lnTo>
                  <a:lnTo>
                    <a:pt x="96617" y="191010"/>
                  </a:lnTo>
                  <a:lnTo>
                    <a:pt x="88529" y="182942"/>
                  </a:lnTo>
                  <a:lnTo>
                    <a:pt x="80642" y="175200"/>
                  </a:lnTo>
                  <a:lnTo>
                    <a:pt x="72967" y="167686"/>
                  </a:lnTo>
                  <a:lnTo>
                    <a:pt x="65466" y="160336"/>
                  </a:lnTo>
                  <a:lnTo>
                    <a:pt x="57938" y="153263"/>
                  </a:lnTo>
                  <a:lnTo>
                    <a:pt x="50036" y="146740"/>
                  </a:lnTo>
                  <a:lnTo>
                    <a:pt x="41612" y="140863"/>
                  </a:lnTo>
                  <a:lnTo>
                    <a:pt x="33004" y="135255"/>
                  </a:lnTo>
                  <a:lnTo>
                    <a:pt x="24911" y="129189"/>
                  </a:lnTo>
                  <a:lnTo>
                    <a:pt x="17697" y="122285"/>
                  </a:lnTo>
                  <a:lnTo>
                    <a:pt x="11550" y="114340"/>
                  </a:lnTo>
                  <a:lnTo>
                    <a:pt x="6646" y="105171"/>
                  </a:lnTo>
                  <a:lnTo>
                    <a:pt x="2952" y="94821"/>
                  </a:lnTo>
                  <a:lnTo>
                    <a:pt x="608" y="83802"/>
                  </a:lnTo>
                  <a:lnTo>
                    <a:pt x="0" y="72954"/>
                  </a:lnTo>
                  <a:lnTo>
                    <a:pt x="1186" y="62740"/>
                  </a:lnTo>
                  <a:lnTo>
                    <a:pt x="4100" y="53258"/>
                  </a:lnTo>
                  <a:lnTo>
                    <a:pt x="8721" y="44430"/>
                  </a:lnTo>
                  <a:lnTo>
                    <a:pt x="14867" y="36127"/>
                  </a:lnTo>
                  <a:lnTo>
                    <a:pt x="22245" y="28380"/>
                  </a:lnTo>
                  <a:lnTo>
                    <a:pt x="30560" y="21389"/>
                  </a:lnTo>
                  <a:lnTo>
                    <a:pt x="39562" y="15205"/>
                  </a:lnTo>
                  <a:lnTo>
                    <a:pt x="49213" y="9897"/>
                  </a:lnTo>
                  <a:lnTo>
                    <a:pt x="59677" y="5628"/>
                  </a:lnTo>
                  <a:lnTo>
                    <a:pt x="70967" y="2397"/>
                  </a:lnTo>
                  <a:lnTo>
                    <a:pt x="82651" y="379"/>
                  </a:lnTo>
                  <a:lnTo>
                    <a:pt x="93961" y="0"/>
                  </a:lnTo>
                  <a:lnTo>
                    <a:pt x="104493" y="1338"/>
                  </a:lnTo>
                  <a:lnTo>
                    <a:pt x="114191" y="4185"/>
                  </a:lnTo>
                  <a:lnTo>
                    <a:pt x="123165" y="8231"/>
                  </a:lnTo>
                  <a:lnTo>
                    <a:pt x="131568" y="13180"/>
                  </a:lnTo>
                  <a:lnTo>
                    <a:pt x="139381" y="19112"/>
                  </a:lnTo>
                  <a:lnTo>
                    <a:pt x="146417" y="26449"/>
                  </a:lnTo>
                  <a:lnTo>
                    <a:pt x="152627" y="35301"/>
                  </a:lnTo>
                  <a:lnTo>
                    <a:pt x="157769" y="45276"/>
                  </a:lnTo>
                  <a:lnTo>
                    <a:pt x="161732" y="56831"/>
                  </a:lnTo>
                  <a:lnTo>
                    <a:pt x="163745" y="73219"/>
                  </a:lnTo>
                  <a:lnTo>
                    <a:pt x="162670" y="99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69202" y="4537782"/>
              <a:ext cx="37087" cy="189514"/>
            </a:xfrm>
            <a:custGeom>
              <a:avLst/>
              <a:gdLst/>
              <a:ahLst/>
              <a:cxnLst/>
              <a:rect l="0" t="0" r="0" b="0"/>
              <a:pathLst>
                <a:path w="37087" h="189514">
                  <a:moveTo>
                    <a:pt x="10528" y="0"/>
                  </a:moveTo>
                  <a:lnTo>
                    <a:pt x="13529" y="8735"/>
                  </a:lnTo>
                  <a:lnTo>
                    <a:pt x="16952" y="16441"/>
                  </a:lnTo>
                  <a:lnTo>
                    <a:pt x="21138" y="23852"/>
                  </a:lnTo>
                  <a:lnTo>
                    <a:pt x="25693" y="31459"/>
                  </a:lnTo>
                  <a:lnTo>
                    <a:pt x="29877" y="39935"/>
                  </a:lnTo>
                  <a:lnTo>
                    <a:pt x="33297" y="49571"/>
                  </a:lnTo>
                  <a:lnTo>
                    <a:pt x="35735" y="60485"/>
                  </a:lnTo>
                  <a:lnTo>
                    <a:pt x="36992" y="72793"/>
                  </a:lnTo>
                  <a:lnTo>
                    <a:pt x="37086" y="86400"/>
                  </a:lnTo>
                  <a:lnTo>
                    <a:pt x="36030" y="100757"/>
                  </a:lnTo>
                  <a:lnTo>
                    <a:pt x="33733" y="114999"/>
                  </a:lnTo>
                  <a:lnTo>
                    <a:pt x="30270" y="128636"/>
                  </a:lnTo>
                  <a:lnTo>
                    <a:pt x="25950" y="141300"/>
                  </a:lnTo>
                  <a:lnTo>
                    <a:pt x="20702" y="153916"/>
                  </a:lnTo>
                  <a:lnTo>
                    <a:pt x="12949" y="16870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06113" y="4190342"/>
              <a:ext cx="2" cy="315856"/>
            </a:xfrm>
            <a:custGeom>
              <a:avLst/>
              <a:gdLst/>
              <a:ahLst/>
              <a:cxnLst/>
              <a:rect l="0" t="0" r="0" b="0"/>
              <a:pathLst>
                <a:path w="2" h="315856">
                  <a:moveTo>
                    <a:pt x="1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0" y="90032"/>
                  </a:lnTo>
                  <a:lnTo>
                    <a:pt x="0" y="109231"/>
                  </a:lnTo>
                  <a:lnTo>
                    <a:pt x="0" y="129011"/>
                  </a:lnTo>
                  <a:lnTo>
                    <a:pt x="0" y="149192"/>
                  </a:lnTo>
                  <a:lnTo>
                    <a:pt x="0" y="169486"/>
                  </a:lnTo>
                  <a:lnTo>
                    <a:pt x="0" y="189497"/>
                  </a:lnTo>
                  <a:lnTo>
                    <a:pt x="0" y="209023"/>
                  </a:lnTo>
                  <a:lnTo>
                    <a:pt x="0" y="227881"/>
                  </a:lnTo>
                  <a:lnTo>
                    <a:pt x="1" y="247968"/>
                  </a:lnTo>
                  <a:lnTo>
                    <a:pt x="1" y="274401"/>
                  </a:lnTo>
                  <a:lnTo>
                    <a:pt x="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25038" y="4190342"/>
              <a:ext cx="159540" cy="344247"/>
            </a:xfrm>
            <a:custGeom>
              <a:avLst/>
              <a:gdLst/>
              <a:ahLst/>
              <a:cxnLst/>
              <a:rect l="0" t="0" r="0" b="0"/>
              <a:pathLst>
                <a:path w="159540" h="344247">
                  <a:moveTo>
                    <a:pt x="70588" y="0"/>
                  </a:moveTo>
                  <a:lnTo>
                    <a:pt x="64788" y="5934"/>
                  </a:lnTo>
                  <a:lnTo>
                    <a:pt x="59863" y="12139"/>
                  </a:lnTo>
                  <a:lnTo>
                    <a:pt x="55360" y="19240"/>
                  </a:lnTo>
                  <a:lnTo>
                    <a:pt x="51140" y="27352"/>
                  </a:lnTo>
                  <a:lnTo>
                    <a:pt x="47127" y="36647"/>
                  </a:lnTo>
                  <a:lnTo>
                    <a:pt x="43261" y="47095"/>
                  </a:lnTo>
                  <a:lnTo>
                    <a:pt x="39336" y="58520"/>
                  </a:lnTo>
                  <a:lnTo>
                    <a:pt x="35012" y="70706"/>
                  </a:lnTo>
                  <a:lnTo>
                    <a:pt x="30146" y="83459"/>
                  </a:lnTo>
                  <a:lnTo>
                    <a:pt x="25080" y="96784"/>
                  </a:lnTo>
                  <a:lnTo>
                    <a:pt x="20520" y="110866"/>
                  </a:lnTo>
                  <a:lnTo>
                    <a:pt x="16822" y="125744"/>
                  </a:lnTo>
                  <a:lnTo>
                    <a:pt x="13848" y="141159"/>
                  </a:lnTo>
                  <a:lnTo>
                    <a:pt x="11164" y="156660"/>
                  </a:lnTo>
                  <a:lnTo>
                    <a:pt x="8474" y="171980"/>
                  </a:lnTo>
                  <a:lnTo>
                    <a:pt x="5818" y="187201"/>
                  </a:lnTo>
                  <a:lnTo>
                    <a:pt x="3481" y="202639"/>
                  </a:lnTo>
                  <a:lnTo>
                    <a:pt x="1612" y="218462"/>
                  </a:lnTo>
                  <a:lnTo>
                    <a:pt x="375" y="234360"/>
                  </a:lnTo>
                  <a:lnTo>
                    <a:pt x="0" y="249661"/>
                  </a:lnTo>
                  <a:lnTo>
                    <a:pt x="531" y="264028"/>
                  </a:lnTo>
                  <a:lnTo>
                    <a:pt x="1855" y="277456"/>
                  </a:lnTo>
                  <a:lnTo>
                    <a:pt x="3808" y="290088"/>
                  </a:lnTo>
                  <a:lnTo>
                    <a:pt x="6238" y="302095"/>
                  </a:lnTo>
                  <a:lnTo>
                    <a:pt x="9343" y="313311"/>
                  </a:lnTo>
                  <a:lnTo>
                    <a:pt x="13637" y="323252"/>
                  </a:lnTo>
                  <a:lnTo>
                    <a:pt x="19302" y="331744"/>
                  </a:lnTo>
                  <a:lnTo>
                    <a:pt x="26055" y="338430"/>
                  </a:lnTo>
                  <a:lnTo>
                    <a:pt x="33352" y="342641"/>
                  </a:lnTo>
                  <a:lnTo>
                    <a:pt x="40819" y="344246"/>
                  </a:lnTo>
                  <a:lnTo>
                    <a:pt x="48441" y="343561"/>
                  </a:lnTo>
                  <a:lnTo>
                    <a:pt x="56463" y="341057"/>
                  </a:lnTo>
                  <a:lnTo>
                    <a:pt x="65002" y="337194"/>
                  </a:lnTo>
                  <a:lnTo>
                    <a:pt x="73872" y="332351"/>
                  </a:lnTo>
                  <a:lnTo>
                    <a:pt x="82678" y="326817"/>
                  </a:lnTo>
                  <a:lnTo>
                    <a:pt x="91198" y="320802"/>
                  </a:lnTo>
                  <a:lnTo>
                    <a:pt x="99377" y="314291"/>
                  </a:lnTo>
                  <a:lnTo>
                    <a:pt x="107249" y="307082"/>
                  </a:lnTo>
                  <a:lnTo>
                    <a:pt x="114877" y="299117"/>
                  </a:lnTo>
                  <a:lnTo>
                    <a:pt x="122322" y="290478"/>
                  </a:lnTo>
                  <a:lnTo>
                    <a:pt x="129634" y="281300"/>
                  </a:lnTo>
                  <a:lnTo>
                    <a:pt x="136845" y="271713"/>
                  </a:lnTo>
                  <a:lnTo>
                    <a:pt x="143655" y="261664"/>
                  </a:lnTo>
                  <a:lnTo>
                    <a:pt x="149469" y="250934"/>
                  </a:lnTo>
                  <a:lnTo>
                    <a:pt x="154039" y="239459"/>
                  </a:lnTo>
                  <a:lnTo>
                    <a:pt x="157275" y="227483"/>
                  </a:lnTo>
                  <a:lnTo>
                    <a:pt x="159080" y="215444"/>
                  </a:lnTo>
                  <a:lnTo>
                    <a:pt x="159539" y="203619"/>
                  </a:lnTo>
                  <a:lnTo>
                    <a:pt x="158390" y="192578"/>
                  </a:lnTo>
                  <a:lnTo>
                    <a:pt x="154966" y="183227"/>
                  </a:lnTo>
                  <a:lnTo>
                    <a:pt x="149112" y="175917"/>
                  </a:lnTo>
                  <a:lnTo>
                    <a:pt x="141266" y="170825"/>
                  </a:lnTo>
                  <a:lnTo>
                    <a:pt x="132174" y="168215"/>
                  </a:lnTo>
                  <a:lnTo>
                    <a:pt x="122399" y="167978"/>
                  </a:lnTo>
                  <a:lnTo>
                    <a:pt x="112434" y="169732"/>
                  </a:lnTo>
                  <a:lnTo>
                    <a:pt x="102758" y="173025"/>
                  </a:lnTo>
                  <a:lnTo>
                    <a:pt x="93591" y="177459"/>
                  </a:lnTo>
                  <a:lnTo>
                    <a:pt x="84946" y="182872"/>
                  </a:lnTo>
                  <a:lnTo>
                    <a:pt x="76746" y="189328"/>
                  </a:lnTo>
                  <a:lnTo>
                    <a:pt x="68896" y="196775"/>
                  </a:lnTo>
                  <a:lnTo>
                    <a:pt x="61415" y="204983"/>
                  </a:lnTo>
                  <a:lnTo>
                    <a:pt x="53600" y="214630"/>
                  </a:lnTo>
                  <a:lnTo>
                    <a:pt x="43646" y="228797"/>
                  </a:lnTo>
                  <a:lnTo>
                    <a:pt x="2847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85140" y="4516725"/>
              <a:ext cx="29230" cy="168457"/>
            </a:xfrm>
            <a:custGeom>
              <a:avLst/>
              <a:gdLst/>
              <a:ahLst/>
              <a:cxnLst/>
              <a:rect l="0" t="0" r="0" b="0"/>
              <a:pathLst>
                <a:path w="29230" h="168457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0" y="23852"/>
                  </a:lnTo>
                  <a:lnTo>
                    <a:pt x="15164" y="31459"/>
                  </a:lnTo>
                  <a:lnTo>
                    <a:pt x="19349" y="39934"/>
                  </a:lnTo>
                  <a:lnTo>
                    <a:pt x="22772" y="49566"/>
                  </a:lnTo>
                  <a:lnTo>
                    <a:pt x="25383" y="60308"/>
                  </a:lnTo>
                  <a:lnTo>
                    <a:pt x="27289" y="71967"/>
                  </a:lnTo>
                  <a:lnTo>
                    <a:pt x="28632" y="84325"/>
                  </a:lnTo>
                  <a:lnTo>
                    <a:pt x="29229" y="97030"/>
                  </a:lnTo>
                  <a:lnTo>
                    <a:pt x="28580" y="109624"/>
                  </a:lnTo>
                  <a:lnTo>
                    <a:pt x="26524" y="121854"/>
                  </a:lnTo>
                  <a:lnTo>
                    <a:pt x="23502" y="133221"/>
                  </a:lnTo>
                  <a:lnTo>
                    <a:pt x="20083" y="144007"/>
                  </a:lnTo>
                  <a:lnTo>
                    <a:pt x="15967" y="155155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85881" y="4146283"/>
              <a:ext cx="246741" cy="381593"/>
            </a:xfrm>
            <a:custGeom>
              <a:avLst/>
              <a:gdLst/>
              <a:ahLst/>
              <a:cxnLst/>
              <a:rect l="0" t="0" r="0" b="0"/>
              <a:pathLst>
                <a:path w="246741" h="381593">
                  <a:moveTo>
                    <a:pt x="46699" y="23002"/>
                  </a:moveTo>
                  <a:lnTo>
                    <a:pt x="43766" y="31803"/>
                  </a:lnTo>
                  <a:lnTo>
                    <a:pt x="40984" y="40150"/>
                  </a:lnTo>
                  <a:lnTo>
                    <a:pt x="38079" y="48844"/>
                  </a:lnTo>
                  <a:lnTo>
                    <a:pt x="34866" y="57792"/>
                  </a:lnTo>
                  <a:lnTo>
                    <a:pt x="31053" y="66638"/>
                  </a:lnTo>
                  <a:lnTo>
                    <a:pt x="26549" y="75125"/>
                  </a:lnTo>
                  <a:lnTo>
                    <a:pt x="21921" y="81374"/>
                  </a:lnTo>
                  <a:lnTo>
                    <a:pt x="18530" y="83032"/>
                  </a:lnTo>
                  <a:lnTo>
                    <a:pt x="17162" y="80715"/>
                  </a:lnTo>
                  <a:lnTo>
                    <a:pt x="17474" y="75613"/>
                  </a:lnTo>
                  <a:lnTo>
                    <a:pt x="18926" y="68659"/>
                  </a:lnTo>
                  <a:lnTo>
                    <a:pt x="21112" y="60487"/>
                  </a:lnTo>
                  <a:lnTo>
                    <a:pt x="23770" y="51520"/>
                  </a:lnTo>
                  <a:lnTo>
                    <a:pt x="26895" y="42195"/>
                  </a:lnTo>
                  <a:lnTo>
                    <a:pt x="30687" y="32999"/>
                  </a:lnTo>
                  <a:lnTo>
                    <a:pt x="35219" y="24186"/>
                  </a:lnTo>
                  <a:lnTo>
                    <a:pt x="40742" y="16131"/>
                  </a:lnTo>
                  <a:lnTo>
                    <a:pt x="47739" y="9397"/>
                  </a:lnTo>
                  <a:lnTo>
                    <a:pt x="56333" y="4178"/>
                  </a:lnTo>
                  <a:lnTo>
                    <a:pt x="66020" y="826"/>
                  </a:lnTo>
                  <a:lnTo>
                    <a:pt x="75900" y="0"/>
                  </a:lnTo>
                  <a:lnTo>
                    <a:pt x="85424" y="1817"/>
                  </a:lnTo>
                  <a:lnTo>
                    <a:pt x="94256" y="5951"/>
                  </a:lnTo>
                  <a:lnTo>
                    <a:pt x="102108" y="11922"/>
                  </a:lnTo>
                  <a:lnTo>
                    <a:pt x="108939" y="19272"/>
                  </a:lnTo>
                  <a:lnTo>
                    <a:pt x="114882" y="27778"/>
                  </a:lnTo>
                  <a:lnTo>
                    <a:pt x="120124" y="37457"/>
                  </a:lnTo>
                  <a:lnTo>
                    <a:pt x="124837" y="48226"/>
                  </a:lnTo>
                  <a:lnTo>
                    <a:pt x="129006" y="60067"/>
                  </a:lnTo>
                  <a:lnTo>
                    <a:pt x="132436" y="73078"/>
                  </a:lnTo>
                  <a:lnTo>
                    <a:pt x="135077" y="87206"/>
                  </a:lnTo>
                  <a:lnTo>
                    <a:pt x="137021" y="102271"/>
                  </a:lnTo>
                  <a:lnTo>
                    <a:pt x="138409" y="118062"/>
                  </a:lnTo>
                  <a:lnTo>
                    <a:pt x="139376" y="134382"/>
                  </a:lnTo>
                  <a:lnTo>
                    <a:pt x="139873" y="150917"/>
                  </a:lnTo>
                  <a:lnTo>
                    <a:pt x="139682" y="167245"/>
                  </a:lnTo>
                  <a:lnTo>
                    <a:pt x="138739" y="183152"/>
                  </a:lnTo>
                  <a:lnTo>
                    <a:pt x="137123" y="198613"/>
                  </a:lnTo>
                  <a:lnTo>
                    <a:pt x="134968" y="213688"/>
                  </a:lnTo>
                  <a:lnTo>
                    <a:pt x="132407" y="228462"/>
                  </a:lnTo>
                  <a:lnTo>
                    <a:pt x="129552" y="243012"/>
                  </a:lnTo>
                  <a:lnTo>
                    <a:pt x="126490" y="257402"/>
                  </a:lnTo>
                  <a:lnTo>
                    <a:pt x="123280" y="271676"/>
                  </a:lnTo>
                  <a:lnTo>
                    <a:pt x="119804" y="285703"/>
                  </a:lnTo>
                  <a:lnTo>
                    <a:pt x="115783" y="299203"/>
                  </a:lnTo>
                  <a:lnTo>
                    <a:pt x="111113" y="312057"/>
                  </a:lnTo>
                  <a:lnTo>
                    <a:pt x="105840" y="324146"/>
                  </a:lnTo>
                  <a:lnTo>
                    <a:pt x="100076" y="335272"/>
                  </a:lnTo>
                  <a:lnTo>
                    <a:pt x="93933" y="345419"/>
                  </a:lnTo>
                  <a:lnTo>
                    <a:pt x="87352" y="354555"/>
                  </a:lnTo>
                  <a:lnTo>
                    <a:pt x="80102" y="362553"/>
                  </a:lnTo>
                  <a:lnTo>
                    <a:pt x="72113" y="369446"/>
                  </a:lnTo>
                  <a:lnTo>
                    <a:pt x="63460" y="375075"/>
                  </a:lnTo>
                  <a:lnTo>
                    <a:pt x="54274" y="379034"/>
                  </a:lnTo>
                  <a:lnTo>
                    <a:pt x="44695" y="381243"/>
                  </a:lnTo>
                  <a:lnTo>
                    <a:pt x="35161" y="381592"/>
                  </a:lnTo>
                  <a:lnTo>
                    <a:pt x="26373" y="379781"/>
                  </a:lnTo>
                  <a:lnTo>
                    <a:pt x="18657" y="375852"/>
                  </a:lnTo>
                  <a:lnTo>
                    <a:pt x="12156" y="369962"/>
                  </a:lnTo>
                  <a:lnTo>
                    <a:pt x="7006" y="362196"/>
                  </a:lnTo>
                  <a:lnTo>
                    <a:pt x="3144" y="352793"/>
                  </a:lnTo>
                  <a:lnTo>
                    <a:pt x="685" y="342246"/>
                  </a:lnTo>
                  <a:lnTo>
                    <a:pt x="0" y="331183"/>
                  </a:lnTo>
                  <a:lnTo>
                    <a:pt x="1134" y="320025"/>
                  </a:lnTo>
                  <a:lnTo>
                    <a:pt x="4013" y="309603"/>
                  </a:lnTo>
                  <a:lnTo>
                    <a:pt x="8610" y="301202"/>
                  </a:lnTo>
                  <a:lnTo>
                    <a:pt x="14740" y="295338"/>
                  </a:lnTo>
                  <a:lnTo>
                    <a:pt x="22109" y="291861"/>
                  </a:lnTo>
                  <a:lnTo>
                    <a:pt x="30417" y="290342"/>
                  </a:lnTo>
                  <a:lnTo>
                    <a:pt x="39408" y="290319"/>
                  </a:lnTo>
                  <a:lnTo>
                    <a:pt x="48885" y="291553"/>
                  </a:lnTo>
                  <a:lnTo>
                    <a:pt x="58698" y="294034"/>
                  </a:lnTo>
                  <a:lnTo>
                    <a:pt x="68738" y="297657"/>
                  </a:lnTo>
                  <a:lnTo>
                    <a:pt x="78768" y="302221"/>
                  </a:lnTo>
                  <a:lnTo>
                    <a:pt x="88430" y="307507"/>
                  </a:lnTo>
                  <a:lnTo>
                    <a:pt x="97558" y="313324"/>
                  </a:lnTo>
                  <a:lnTo>
                    <a:pt x="106163" y="319518"/>
                  </a:lnTo>
                  <a:lnTo>
                    <a:pt x="114329" y="325975"/>
                  </a:lnTo>
                  <a:lnTo>
                    <a:pt x="122163" y="332610"/>
                  </a:lnTo>
                  <a:lnTo>
                    <a:pt x="129917" y="339199"/>
                  </a:lnTo>
                  <a:lnTo>
                    <a:pt x="137969" y="345398"/>
                  </a:lnTo>
                  <a:lnTo>
                    <a:pt x="146503" y="351048"/>
                  </a:lnTo>
                  <a:lnTo>
                    <a:pt x="155525" y="356165"/>
                  </a:lnTo>
                  <a:lnTo>
                    <a:pt x="164961" y="360835"/>
                  </a:lnTo>
                  <a:lnTo>
                    <a:pt x="174711" y="365150"/>
                  </a:lnTo>
                  <a:lnTo>
                    <a:pt x="184530" y="368709"/>
                  </a:lnTo>
                  <a:lnTo>
                    <a:pt x="194042" y="370663"/>
                  </a:lnTo>
                  <a:lnTo>
                    <a:pt x="203061" y="370687"/>
                  </a:lnTo>
                  <a:lnTo>
                    <a:pt x="211477" y="369232"/>
                  </a:lnTo>
                  <a:lnTo>
                    <a:pt x="220094" y="367117"/>
                  </a:lnTo>
                  <a:lnTo>
                    <a:pt x="230782" y="364154"/>
                  </a:lnTo>
                  <a:lnTo>
                    <a:pt x="246740" y="3599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190549" y="4200870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5"/>
                  </a:lnTo>
                  <a:lnTo>
                    <a:pt x="0" y="107115"/>
                  </a:lnTo>
                  <a:lnTo>
                    <a:pt x="0" y="124071"/>
                  </a:lnTo>
                  <a:lnTo>
                    <a:pt x="0" y="141215"/>
                  </a:lnTo>
                  <a:lnTo>
                    <a:pt x="0" y="158489"/>
                  </a:lnTo>
                  <a:lnTo>
                    <a:pt x="0" y="175851"/>
                  </a:lnTo>
                  <a:lnTo>
                    <a:pt x="0" y="193274"/>
                  </a:lnTo>
                  <a:lnTo>
                    <a:pt x="0" y="210739"/>
                  </a:lnTo>
                  <a:lnTo>
                    <a:pt x="0" y="228230"/>
                  </a:lnTo>
                  <a:lnTo>
                    <a:pt x="0" y="245722"/>
                  </a:lnTo>
                  <a:lnTo>
                    <a:pt x="0" y="262643"/>
                  </a:lnTo>
                  <a:lnTo>
                    <a:pt x="0" y="279649"/>
                  </a:lnTo>
                  <a:lnTo>
                    <a:pt x="0" y="29935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33289" y="4211399"/>
              <a:ext cx="146733" cy="203040"/>
            </a:xfrm>
            <a:custGeom>
              <a:avLst/>
              <a:gdLst/>
              <a:ahLst/>
              <a:cxnLst/>
              <a:rect l="0" t="0" r="0" b="0"/>
              <a:pathLst>
                <a:path w="146733" h="203040">
                  <a:moveTo>
                    <a:pt x="146732" y="157927"/>
                  </a:moveTo>
                  <a:lnTo>
                    <a:pt x="137863" y="160928"/>
                  </a:lnTo>
                  <a:lnTo>
                    <a:pt x="128877" y="164350"/>
                  </a:lnTo>
                  <a:lnTo>
                    <a:pt x="118886" y="168546"/>
                  </a:lnTo>
                  <a:lnTo>
                    <a:pt x="108078" y="173446"/>
                  </a:lnTo>
                  <a:lnTo>
                    <a:pt x="96915" y="178928"/>
                  </a:lnTo>
                  <a:lnTo>
                    <a:pt x="85705" y="184850"/>
                  </a:lnTo>
                  <a:lnTo>
                    <a:pt x="74420" y="190766"/>
                  </a:lnTo>
                  <a:lnTo>
                    <a:pt x="62787" y="195967"/>
                  </a:lnTo>
                  <a:lnTo>
                    <a:pt x="50682" y="200111"/>
                  </a:lnTo>
                  <a:lnTo>
                    <a:pt x="38605" y="202720"/>
                  </a:lnTo>
                  <a:lnTo>
                    <a:pt x="27556" y="203039"/>
                  </a:lnTo>
                  <a:lnTo>
                    <a:pt x="18023" y="200878"/>
                  </a:lnTo>
                  <a:lnTo>
                    <a:pt x="10319" y="196510"/>
                  </a:lnTo>
                  <a:lnTo>
                    <a:pt x="4818" y="190382"/>
                  </a:lnTo>
                  <a:lnTo>
                    <a:pt x="1493" y="182932"/>
                  </a:lnTo>
                  <a:lnTo>
                    <a:pt x="23" y="174527"/>
                  </a:lnTo>
                  <a:lnTo>
                    <a:pt x="0" y="165450"/>
                  </a:lnTo>
                  <a:lnTo>
                    <a:pt x="1045" y="155902"/>
                  </a:lnTo>
                  <a:lnTo>
                    <a:pt x="2690" y="145866"/>
                  </a:lnTo>
                  <a:lnTo>
                    <a:pt x="4398" y="135137"/>
                  </a:lnTo>
                  <a:lnTo>
                    <a:pt x="5877" y="123656"/>
                  </a:lnTo>
                  <a:lnTo>
                    <a:pt x="7206" y="111503"/>
                  </a:lnTo>
                  <a:lnTo>
                    <a:pt x="8713" y="98813"/>
                  </a:lnTo>
                  <a:lnTo>
                    <a:pt x="10582" y="85723"/>
                  </a:lnTo>
                  <a:lnTo>
                    <a:pt x="12839" y="72509"/>
                  </a:lnTo>
                  <a:lnTo>
                    <a:pt x="15434" y="59564"/>
                  </a:lnTo>
                  <a:lnTo>
                    <a:pt x="18290" y="47095"/>
                  </a:lnTo>
                  <a:lnTo>
                    <a:pt x="21185" y="35566"/>
                  </a:lnTo>
                  <a:lnTo>
                    <a:pt x="24049" y="24653"/>
                  </a:lnTo>
                  <a:lnTo>
                    <a:pt x="27131" y="13400"/>
                  </a:lnTo>
                  <a:lnTo>
                    <a:pt x="309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85306" y="4548311"/>
              <a:ext cx="38221" cy="147399"/>
            </a:xfrm>
            <a:custGeom>
              <a:avLst/>
              <a:gdLst/>
              <a:ahLst/>
              <a:cxnLst/>
              <a:rect l="0" t="0" r="0" b="0"/>
              <a:pathLst>
                <a:path w="38221" h="147399">
                  <a:moveTo>
                    <a:pt x="21056" y="0"/>
                  </a:moveTo>
                  <a:lnTo>
                    <a:pt x="23990" y="8801"/>
                  </a:lnTo>
                  <a:lnTo>
                    <a:pt x="26772" y="17147"/>
                  </a:lnTo>
                  <a:lnTo>
                    <a:pt x="29668" y="25851"/>
                  </a:lnTo>
                  <a:lnTo>
                    <a:pt x="32535" y="35144"/>
                  </a:lnTo>
                  <a:lnTo>
                    <a:pt x="35052" y="45288"/>
                  </a:lnTo>
                  <a:lnTo>
                    <a:pt x="37053" y="56329"/>
                  </a:lnTo>
                  <a:lnTo>
                    <a:pt x="38220" y="67995"/>
                  </a:lnTo>
                  <a:lnTo>
                    <a:pt x="38018" y="79818"/>
                  </a:lnTo>
                  <a:lnTo>
                    <a:pt x="36284" y="91498"/>
                  </a:lnTo>
                  <a:lnTo>
                    <a:pt x="33095" y="102677"/>
                  </a:lnTo>
                  <a:lnTo>
                    <a:pt x="28066" y="114052"/>
                  </a:lnTo>
                  <a:lnTo>
                    <a:pt x="18517" y="127736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535244" y="4231151"/>
              <a:ext cx="175396" cy="309010"/>
            </a:xfrm>
            <a:custGeom>
              <a:avLst/>
              <a:gdLst/>
              <a:ahLst/>
              <a:cxnLst/>
              <a:rect l="0" t="0" r="0" b="0"/>
              <a:pathLst>
                <a:path w="175396" h="309010">
                  <a:moveTo>
                    <a:pt x="86973" y="22362"/>
                  </a:moveTo>
                  <a:lnTo>
                    <a:pt x="81105" y="28230"/>
                  </a:lnTo>
                  <a:lnTo>
                    <a:pt x="75541" y="33794"/>
                  </a:lnTo>
                  <a:lnTo>
                    <a:pt x="69737" y="39593"/>
                  </a:lnTo>
                  <a:lnTo>
                    <a:pt x="63484" y="45673"/>
                  </a:lnTo>
                  <a:lnTo>
                    <a:pt x="56506" y="52003"/>
                  </a:lnTo>
                  <a:lnTo>
                    <a:pt x="48725" y="58527"/>
                  </a:lnTo>
                  <a:lnTo>
                    <a:pt x="40223" y="65030"/>
                  </a:lnTo>
                  <a:lnTo>
                    <a:pt x="31144" y="71165"/>
                  </a:lnTo>
                  <a:lnTo>
                    <a:pt x="21639" y="76736"/>
                  </a:lnTo>
                  <a:lnTo>
                    <a:pt x="12155" y="80550"/>
                  </a:lnTo>
                  <a:lnTo>
                    <a:pt x="4483" y="80190"/>
                  </a:lnTo>
                  <a:lnTo>
                    <a:pt x="513" y="75796"/>
                  </a:lnTo>
                  <a:lnTo>
                    <a:pt x="0" y="69844"/>
                  </a:lnTo>
                  <a:lnTo>
                    <a:pt x="2008" y="63388"/>
                  </a:lnTo>
                  <a:lnTo>
                    <a:pt x="5718" y="56722"/>
                  </a:lnTo>
                  <a:lnTo>
                    <a:pt x="10551" y="49940"/>
                  </a:lnTo>
                  <a:lnTo>
                    <a:pt x="16126" y="43082"/>
                  </a:lnTo>
                  <a:lnTo>
                    <a:pt x="22188" y="36173"/>
                  </a:lnTo>
                  <a:lnTo>
                    <a:pt x="28577" y="29233"/>
                  </a:lnTo>
                  <a:lnTo>
                    <a:pt x="35348" y="22437"/>
                  </a:lnTo>
                  <a:lnTo>
                    <a:pt x="42734" y="16100"/>
                  </a:lnTo>
                  <a:lnTo>
                    <a:pt x="50820" y="10366"/>
                  </a:lnTo>
                  <a:lnTo>
                    <a:pt x="59540" y="5533"/>
                  </a:lnTo>
                  <a:lnTo>
                    <a:pt x="68773" y="2117"/>
                  </a:lnTo>
                  <a:lnTo>
                    <a:pt x="78388" y="272"/>
                  </a:lnTo>
                  <a:lnTo>
                    <a:pt x="88116" y="0"/>
                  </a:lnTo>
                  <a:lnTo>
                    <a:pt x="97567" y="1330"/>
                  </a:lnTo>
                  <a:lnTo>
                    <a:pt x="106537" y="4121"/>
                  </a:lnTo>
                  <a:lnTo>
                    <a:pt x="114524" y="8435"/>
                  </a:lnTo>
                  <a:lnTo>
                    <a:pt x="120678" y="14603"/>
                  </a:lnTo>
                  <a:lnTo>
                    <a:pt x="124698" y="22636"/>
                  </a:lnTo>
                  <a:lnTo>
                    <a:pt x="126599" y="32113"/>
                  </a:lnTo>
                  <a:lnTo>
                    <a:pt x="126445" y="42383"/>
                  </a:lnTo>
                  <a:lnTo>
                    <a:pt x="124491" y="52992"/>
                  </a:lnTo>
                  <a:lnTo>
                    <a:pt x="121098" y="63706"/>
                  </a:lnTo>
                  <a:lnTo>
                    <a:pt x="116620" y="74425"/>
                  </a:lnTo>
                  <a:lnTo>
                    <a:pt x="111357" y="85109"/>
                  </a:lnTo>
                  <a:lnTo>
                    <a:pt x="105539" y="95589"/>
                  </a:lnTo>
                  <a:lnTo>
                    <a:pt x="99336" y="105559"/>
                  </a:lnTo>
                  <a:lnTo>
                    <a:pt x="92927" y="114834"/>
                  </a:lnTo>
                  <a:lnTo>
                    <a:pt x="88471" y="121220"/>
                  </a:lnTo>
                  <a:lnTo>
                    <a:pt x="88716" y="122962"/>
                  </a:lnTo>
                  <a:lnTo>
                    <a:pt x="93123" y="122516"/>
                  </a:lnTo>
                  <a:lnTo>
                    <a:pt x="100400" y="121785"/>
                  </a:lnTo>
                  <a:lnTo>
                    <a:pt x="109323" y="121994"/>
                  </a:lnTo>
                  <a:lnTo>
                    <a:pt x="119091" y="123601"/>
                  </a:lnTo>
                  <a:lnTo>
                    <a:pt x="129105" y="126736"/>
                  </a:lnTo>
                  <a:lnTo>
                    <a:pt x="138840" y="131475"/>
                  </a:lnTo>
                  <a:lnTo>
                    <a:pt x="148050" y="137693"/>
                  </a:lnTo>
                  <a:lnTo>
                    <a:pt x="156389" y="145454"/>
                  </a:lnTo>
                  <a:lnTo>
                    <a:pt x="163324" y="155085"/>
                  </a:lnTo>
                  <a:lnTo>
                    <a:pt x="168689" y="166596"/>
                  </a:lnTo>
                  <a:lnTo>
                    <a:pt x="172480" y="179560"/>
                  </a:lnTo>
                  <a:lnTo>
                    <a:pt x="174667" y="193324"/>
                  </a:lnTo>
                  <a:lnTo>
                    <a:pt x="175395" y="207428"/>
                  </a:lnTo>
                  <a:lnTo>
                    <a:pt x="174768" y="221471"/>
                  </a:lnTo>
                  <a:lnTo>
                    <a:pt x="172761" y="235046"/>
                  </a:lnTo>
                  <a:lnTo>
                    <a:pt x="169484" y="247984"/>
                  </a:lnTo>
                  <a:lnTo>
                    <a:pt x="164997" y="260145"/>
                  </a:lnTo>
                  <a:lnTo>
                    <a:pt x="159237" y="271327"/>
                  </a:lnTo>
                  <a:lnTo>
                    <a:pt x="152279" y="281509"/>
                  </a:lnTo>
                  <a:lnTo>
                    <a:pt x="143996" y="290502"/>
                  </a:lnTo>
                  <a:lnTo>
                    <a:pt x="134001" y="297873"/>
                  </a:lnTo>
                  <a:lnTo>
                    <a:pt x="122247" y="303526"/>
                  </a:lnTo>
                  <a:lnTo>
                    <a:pt x="109286" y="307340"/>
                  </a:lnTo>
                  <a:lnTo>
                    <a:pt x="96055" y="309009"/>
                  </a:lnTo>
                  <a:lnTo>
                    <a:pt x="83128" y="308581"/>
                  </a:lnTo>
                  <a:lnTo>
                    <a:pt x="70759" y="306488"/>
                  </a:lnTo>
                  <a:lnTo>
                    <a:pt x="57637" y="303066"/>
                  </a:lnTo>
                  <a:lnTo>
                    <a:pt x="40383" y="296900"/>
                  </a:lnTo>
                  <a:lnTo>
                    <a:pt x="13274" y="285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83525" y="4242663"/>
              <a:ext cx="162322" cy="360851"/>
            </a:xfrm>
            <a:custGeom>
              <a:avLst/>
              <a:gdLst/>
              <a:ahLst/>
              <a:cxnLst/>
              <a:rect l="0" t="0" r="0" b="0"/>
              <a:pathLst>
                <a:path w="162322" h="360851">
                  <a:moveTo>
                    <a:pt x="70319" y="21378"/>
                  </a:moveTo>
                  <a:lnTo>
                    <a:pt x="64452" y="30179"/>
                  </a:lnTo>
                  <a:lnTo>
                    <a:pt x="58888" y="38526"/>
                  </a:lnTo>
                  <a:lnTo>
                    <a:pt x="53088" y="47201"/>
                  </a:lnTo>
                  <a:lnTo>
                    <a:pt x="47008" y="55458"/>
                  </a:lnTo>
                  <a:lnTo>
                    <a:pt x="40678" y="61712"/>
                  </a:lnTo>
                  <a:lnTo>
                    <a:pt x="34171" y="65207"/>
                  </a:lnTo>
                  <a:lnTo>
                    <a:pt x="28316" y="64958"/>
                  </a:lnTo>
                  <a:lnTo>
                    <a:pt x="24689" y="60716"/>
                  </a:lnTo>
                  <a:lnTo>
                    <a:pt x="23891" y="54292"/>
                  </a:lnTo>
                  <a:lnTo>
                    <a:pt x="25470" y="46613"/>
                  </a:lnTo>
                  <a:lnTo>
                    <a:pt x="28786" y="38091"/>
                  </a:lnTo>
                  <a:lnTo>
                    <a:pt x="33473" y="29298"/>
                  </a:lnTo>
                  <a:lnTo>
                    <a:pt x="39456" y="21023"/>
                  </a:lnTo>
                  <a:lnTo>
                    <a:pt x="46599" y="13664"/>
                  </a:lnTo>
                  <a:lnTo>
                    <a:pt x="54688" y="7575"/>
                  </a:lnTo>
                  <a:lnTo>
                    <a:pt x="63498" y="3235"/>
                  </a:lnTo>
                  <a:lnTo>
                    <a:pt x="72836" y="732"/>
                  </a:lnTo>
                  <a:lnTo>
                    <a:pt x="82547" y="0"/>
                  </a:lnTo>
                  <a:lnTo>
                    <a:pt x="92520" y="1012"/>
                  </a:lnTo>
                  <a:lnTo>
                    <a:pt x="102668" y="3587"/>
                  </a:lnTo>
                  <a:lnTo>
                    <a:pt x="112770" y="7753"/>
                  </a:lnTo>
                  <a:lnTo>
                    <a:pt x="122480" y="13822"/>
                  </a:lnTo>
                  <a:lnTo>
                    <a:pt x="131632" y="21792"/>
                  </a:lnTo>
                  <a:lnTo>
                    <a:pt x="139913" y="31398"/>
                  </a:lnTo>
                  <a:lnTo>
                    <a:pt x="146797" y="42287"/>
                  </a:lnTo>
                  <a:lnTo>
                    <a:pt x="152129" y="54128"/>
                  </a:lnTo>
                  <a:lnTo>
                    <a:pt x="156065" y="66654"/>
                  </a:lnTo>
                  <a:lnTo>
                    <a:pt x="158881" y="79661"/>
                  </a:lnTo>
                  <a:lnTo>
                    <a:pt x="160848" y="92999"/>
                  </a:lnTo>
                  <a:lnTo>
                    <a:pt x="162038" y="106566"/>
                  </a:lnTo>
                  <a:lnTo>
                    <a:pt x="162321" y="120286"/>
                  </a:lnTo>
                  <a:lnTo>
                    <a:pt x="161700" y="134116"/>
                  </a:lnTo>
                  <a:lnTo>
                    <a:pt x="160301" y="148185"/>
                  </a:lnTo>
                  <a:lnTo>
                    <a:pt x="158292" y="162776"/>
                  </a:lnTo>
                  <a:lnTo>
                    <a:pt x="155825" y="177999"/>
                  </a:lnTo>
                  <a:lnTo>
                    <a:pt x="152863" y="193647"/>
                  </a:lnTo>
                  <a:lnTo>
                    <a:pt x="149196" y="209304"/>
                  </a:lnTo>
                  <a:lnTo>
                    <a:pt x="144767" y="224722"/>
                  </a:lnTo>
                  <a:lnTo>
                    <a:pt x="139657" y="239667"/>
                  </a:lnTo>
                  <a:lnTo>
                    <a:pt x="134002" y="253856"/>
                  </a:lnTo>
                  <a:lnTo>
                    <a:pt x="127937" y="267213"/>
                  </a:lnTo>
                  <a:lnTo>
                    <a:pt x="121578" y="279827"/>
                  </a:lnTo>
                  <a:lnTo>
                    <a:pt x="115010" y="291845"/>
                  </a:lnTo>
                  <a:lnTo>
                    <a:pt x="108297" y="303412"/>
                  </a:lnTo>
                  <a:lnTo>
                    <a:pt x="101485" y="314488"/>
                  </a:lnTo>
                  <a:lnTo>
                    <a:pt x="94604" y="324860"/>
                  </a:lnTo>
                  <a:lnTo>
                    <a:pt x="87669" y="334460"/>
                  </a:lnTo>
                  <a:lnTo>
                    <a:pt x="80367" y="343043"/>
                  </a:lnTo>
                  <a:lnTo>
                    <a:pt x="72093" y="350130"/>
                  </a:lnTo>
                  <a:lnTo>
                    <a:pt x="62605" y="355589"/>
                  </a:lnTo>
                  <a:lnTo>
                    <a:pt x="52300" y="359270"/>
                  </a:lnTo>
                  <a:lnTo>
                    <a:pt x="41997" y="360850"/>
                  </a:lnTo>
                  <a:lnTo>
                    <a:pt x="32190" y="360348"/>
                  </a:lnTo>
                  <a:lnTo>
                    <a:pt x="23336" y="357740"/>
                  </a:lnTo>
                  <a:lnTo>
                    <a:pt x="16002" y="352799"/>
                  </a:lnTo>
                  <a:lnTo>
                    <a:pt x="10336" y="345625"/>
                  </a:lnTo>
                  <a:lnTo>
                    <a:pt x="6159" y="336572"/>
                  </a:lnTo>
                  <a:lnTo>
                    <a:pt x="3175" y="326063"/>
                  </a:lnTo>
                  <a:lnTo>
                    <a:pt x="1095" y="314489"/>
                  </a:lnTo>
                  <a:lnTo>
                    <a:pt x="0" y="302483"/>
                  </a:lnTo>
                  <a:lnTo>
                    <a:pt x="312" y="290890"/>
                  </a:lnTo>
                  <a:lnTo>
                    <a:pt x="2159" y="280151"/>
                  </a:lnTo>
                  <a:lnTo>
                    <a:pt x="5704" y="270808"/>
                  </a:lnTo>
                  <a:lnTo>
                    <a:pt x="11289" y="263661"/>
                  </a:lnTo>
                  <a:lnTo>
                    <a:pt x="18894" y="258936"/>
                  </a:lnTo>
                  <a:lnTo>
                    <a:pt x="27900" y="256542"/>
                  </a:lnTo>
                  <a:lnTo>
                    <a:pt x="37313" y="256357"/>
                  </a:lnTo>
                  <a:lnTo>
                    <a:pt x="46531" y="258079"/>
                  </a:lnTo>
                  <a:lnTo>
                    <a:pt x="55495" y="261315"/>
                  </a:lnTo>
                  <a:lnTo>
                    <a:pt x="64500" y="265687"/>
                  </a:lnTo>
                  <a:lnTo>
                    <a:pt x="73746" y="270879"/>
                  </a:lnTo>
                  <a:lnTo>
                    <a:pt x="83448" y="276649"/>
                  </a:lnTo>
                  <a:lnTo>
                    <a:pt x="93887" y="282820"/>
                  </a:lnTo>
                  <a:lnTo>
                    <a:pt x="105137" y="289276"/>
                  </a:lnTo>
                  <a:lnTo>
                    <a:pt x="116949" y="296255"/>
                  </a:lnTo>
                  <a:lnTo>
                    <a:pt x="128871" y="304312"/>
                  </a:lnTo>
                  <a:lnTo>
                    <a:pt x="140628" y="313660"/>
                  </a:lnTo>
                  <a:lnTo>
                    <a:pt x="152132" y="324041"/>
                  </a:lnTo>
                  <a:lnTo>
                    <a:pt x="155411" y="327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5906487" y="3579689"/>
            <a:ext cx="24457" cy="147400"/>
          </a:xfrm>
          <a:custGeom>
            <a:avLst/>
            <a:gdLst/>
            <a:ahLst/>
            <a:cxnLst/>
            <a:rect l="0" t="0" r="0" b="0"/>
            <a:pathLst>
              <a:path w="24457" h="147400">
                <a:moveTo>
                  <a:pt x="10528" y="0"/>
                </a:moveTo>
                <a:lnTo>
                  <a:pt x="13462" y="8801"/>
                </a:lnTo>
                <a:lnTo>
                  <a:pt x="16245" y="17148"/>
                </a:lnTo>
                <a:lnTo>
                  <a:pt x="19135" y="25847"/>
                </a:lnTo>
                <a:lnTo>
                  <a:pt x="21829" y="34968"/>
                </a:lnTo>
                <a:lnTo>
                  <a:pt x="23697" y="44463"/>
                </a:lnTo>
                <a:lnTo>
                  <a:pt x="24456" y="54254"/>
                </a:lnTo>
                <a:lnTo>
                  <a:pt x="24142" y="64268"/>
                </a:lnTo>
                <a:lnTo>
                  <a:pt x="22940" y="74442"/>
                </a:lnTo>
                <a:lnTo>
                  <a:pt x="21058" y="84724"/>
                </a:lnTo>
                <a:lnTo>
                  <a:pt x="18636" y="95010"/>
                </a:lnTo>
                <a:lnTo>
                  <a:pt x="15407" y="106358"/>
                </a:lnTo>
                <a:lnTo>
                  <a:pt x="9973" y="122003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6296041" y="3253305"/>
            <a:ext cx="3306436" cy="568540"/>
            <a:chOff x="6296041" y="3253305"/>
            <a:chExt cx="3306436" cy="568540"/>
          </a:xfrm>
        </p:grpSpPr>
        <p:sp>
          <p:nvSpPr>
            <p:cNvPr id="115" name="Freeform 114"/>
            <p:cNvSpPr/>
            <p:nvPr/>
          </p:nvSpPr>
          <p:spPr>
            <a:xfrm>
              <a:off x="6296041" y="3253305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67" y="81578"/>
                  </a:lnTo>
                  <a:lnTo>
                    <a:pt x="7865" y="95344"/>
                  </a:lnTo>
                  <a:lnTo>
                    <a:pt x="8676" y="109194"/>
                  </a:lnTo>
                  <a:lnTo>
                    <a:pt x="9255" y="123102"/>
                  </a:lnTo>
                  <a:lnTo>
                    <a:pt x="9660" y="137053"/>
                  </a:lnTo>
                  <a:lnTo>
                    <a:pt x="9940" y="151031"/>
                  </a:lnTo>
                  <a:lnTo>
                    <a:pt x="10132" y="165028"/>
                  </a:lnTo>
                  <a:lnTo>
                    <a:pt x="10262" y="179040"/>
                  </a:lnTo>
                  <a:lnTo>
                    <a:pt x="10350" y="193059"/>
                  </a:lnTo>
                  <a:lnTo>
                    <a:pt x="10413" y="207085"/>
                  </a:lnTo>
                  <a:lnTo>
                    <a:pt x="10626" y="221115"/>
                  </a:lnTo>
                  <a:lnTo>
                    <a:pt x="11301" y="235148"/>
                  </a:lnTo>
                  <a:lnTo>
                    <a:pt x="12567" y="249173"/>
                  </a:lnTo>
                  <a:lnTo>
                    <a:pt x="14240" y="262970"/>
                  </a:lnTo>
                  <a:lnTo>
                    <a:pt x="16076" y="277670"/>
                  </a:lnTo>
                  <a:lnTo>
                    <a:pt x="18238" y="296803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01053" y="3263834"/>
              <a:ext cx="173846" cy="371235"/>
            </a:xfrm>
            <a:custGeom>
              <a:avLst/>
              <a:gdLst/>
              <a:ahLst/>
              <a:cxnLst/>
              <a:rect l="0" t="0" r="0" b="0"/>
              <a:pathLst>
                <a:path w="173846" h="371235">
                  <a:moveTo>
                    <a:pt x="147672" y="0"/>
                  </a:moveTo>
                  <a:lnTo>
                    <a:pt x="138871" y="5800"/>
                  </a:lnTo>
                  <a:lnTo>
                    <a:pt x="130525" y="10725"/>
                  </a:lnTo>
                  <a:lnTo>
                    <a:pt x="121821" y="15223"/>
                  </a:lnTo>
                  <a:lnTo>
                    <a:pt x="112526" y="19271"/>
                  </a:lnTo>
                  <a:lnTo>
                    <a:pt x="102384" y="22636"/>
                  </a:lnTo>
                  <a:lnTo>
                    <a:pt x="91339" y="25249"/>
                  </a:lnTo>
                  <a:lnTo>
                    <a:pt x="79499" y="27349"/>
                  </a:lnTo>
                  <a:lnTo>
                    <a:pt x="67028" y="29376"/>
                  </a:lnTo>
                  <a:lnTo>
                    <a:pt x="54100" y="31604"/>
                  </a:lnTo>
                  <a:lnTo>
                    <a:pt x="41336" y="34442"/>
                  </a:lnTo>
                  <a:lnTo>
                    <a:pt x="29759" y="38492"/>
                  </a:lnTo>
                  <a:lnTo>
                    <a:pt x="19839" y="43964"/>
                  </a:lnTo>
                  <a:lnTo>
                    <a:pt x="11860" y="50743"/>
                  </a:lnTo>
                  <a:lnTo>
                    <a:pt x="6167" y="58581"/>
                  </a:lnTo>
                  <a:lnTo>
                    <a:pt x="2706" y="67227"/>
                  </a:lnTo>
                  <a:lnTo>
                    <a:pt x="973" y="76623"/>
                  </a:lnTo>
                  <a:lnTo>
                    <a:pt x="241" y="86906"/>
                  </a:lnTo>
                  <a:lnTo>
                    <a:pt x="0" y="98077"/>
                  </a:lnTo>
                  <a:lnTo>
                    <a:pt x="137" y="109848"/>
                  </a:lnTo>
                  <a:lnTo>
                    <a:pt x="826" y="121749"/>
                  </a:lnTo>
                  <a:lnTo>
                    <a:pt x="2143" y="133472"/>
                  </a:lnTo>
                  <a:lnTo>
                    <a:pt x="4219" y="144099"/>
                  </a:lnTo>
                  <a:lnTo>
                    <a:pt x="8019" y="151874"/>
                  </a:lnTo>
                  <a:lnTo>
                    <a:pt x="13964" y="155897"/>
                  </a:lnTo>
                  <a:lnTo>
                    <a:pt x="20961" y="156535"/>
                  </a:lnTo>
                  <a:lnTo>
                    <a:pt x="28683" y="154685"/>
                  </a:lnTo>
                  <a:lnTo>
                    <a:pt x="37063" y="151622"/>
                  </a:lnTo>
                  <a:lnTo>
                    <a:pt x="46010" y="148835"/>
                  </a:lnTo>
                  <a:lnTo>
                    <a:pt x="55406" y="147096"/>
                  </a:lnTo>
                  <a:lnTo>
                    <a:pt x="65142" y="146566"/>
                  </a:lnTo>
                  <a:lnTo>
                    <a:pt x="75124" y="147110"/>
                  </a:lnTo>
                  <a:lnTo>
                    <a:pt x="85273" y="148517"/>
                  </a:lnTo>
                  <a:lnTo>
                    <a:pt x="95375" y="150898"/>
                  </a:lnTo>
                  <a:lnTo>
                    <a:pt x="105083" y="154688"/>
                  </a:lnTo>
                  <a:lnTo>
                    <a:pt x="114239" y="160010"/>
                  </a:lnTo>
                  <a:lnTo>
                    <a:pt x="122691" y="166700"/>
                  </a:lnTo>
                  <a:lnTo>
                    <a:pt x="130222" y="174485"/>
                  </a:lnTo>
                  <a:lnTo>
                    <a:pt x="136811" y="183093"/>
                  </a:lnTo>
                  <a:lnTo>
                    <a:pt x="142745" y="192296"/>
                  </a:lnTo>
                  <a:lnTo>
                    <a:pt x="148504" y="201918"/>
                  </a:lnTo>
                  <a:lnTo>
                    <a:pt x="154377" y="211836"/>
                  </a:lnTo>
                  <a:lnTo>
                    <a:pt x="160137" y="222122"/>
                  </a:lnTo>
                  <a:lnTo>
                    <a:pt x="165172" y="233019"/>
                  </a:lnTo>
                  <a:lnTo>
                    <a:pt x="169183" y="244609"/>
                  </a:lnTo>
                  <a:lnTo>
                    <a:pt x="172027" y="256664"/>
                  </a:lnTo>
                  <a:lnTo>
                    <a:pt x="173562" y="268756"/>
                  </a:lnTo>
                  <a:lnTo>
                    <a:pt x="173845" y="280627"/>
                  </a:lnTo>
                  <a:lnTo>
                    <a:pt x="172916" y="292038"/>
                  </a:lnTo>
                  <a:lnTo>
                    <a:pt x="170704" y="302701"/>
                  </a:lnTo>
                  <a:lnTo>
                    <a:pt x="167290" y="312533"/>
                  </a:lnTo>
                  <a:lnTo>
                    <a:pt x="162711" y="321457"/>
                  </a:lnTo>
                  <a:lnTo>
                    <a:pt x="156888" y="329312"/>
                  </a:lnTo>
                  <a:lnTo>
                    <a:pt x="149898" y="336118"/>
                  </a:lnTo>
                  <a:lnTo>
                    <a:pt x="141934" y="342030"/>
                  </a:lnTo>
                  <a:lnTo>
                    <a:pt x="133217" y="347242"/>
                  </a:lnTo>
                  <a:lnTo>
                    <a:pt x="123948" y="351938"/>
                  </a:lnTo>
                  <a:lnTo>
                    <a:pt x="114284" y="356264"/>
                  </a:lnTo>
                  <a:lnTo>
                    <a:pt x="104345" y="360330"/>
                  </a:lnTo>
                  <a:lnTo>
                    <a:pt x="94215" y="364207"/>
                  </a:lnTo>
                  <a:lnTo>
                    <a:pt x="83955" y="367625"/>
                  </a:lnTo>
                  <a:lnTo>
                    <a:pt x="73607" y="370008"/>
                  </a:lnTo>
                  <a:lnTo>
                    <a:pt x="63213" y="371131"/>
                  </a:lnTo>
                  <a:lnTo>
                    <a:pt x="53248" y="371234"/>
                  </a:lnTo>
                  <a:lnTo>
                    <a:pt x="43637" y="370866"/>
                  </a:lnTo>
                  <a:lnTo>
                    <a:pt x="33535" y="369990"/>
                  </a:lnTo>
                  <a:lnTo>
                    <a:pt x="2133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664538" y="3632331"/>
              <a:ext cx="68308" cy="168457"/>
            </a:xfrm>
            <a:custGeom>
              <a:avLst/>
              <a:gdLst/>
              <a:ahLst/>
              <a:cxnLst/>
              <a:rect l="0" t="0" r="0" b="0"/>
              <a:pathLst>
                <a:path w="68308" h="168457">
                  <a:moveTo>
                    <a:pt x="0" y="0"/>
                  </a:moveTo>
                  <a:lnTo>
                    <a:pt x="11601" y="201"/>
                  </a:lnTo>
                  <a:lnTo>
                    <a:pt x="21450" y="2122"/>
                  </a:lnTo>
                  <a:lnTo>
                    <a:pt x="30451" y="6011"/>
                  </a:lnTo>
                  <a:lnTo>
                    <a:pt x="38720" y="11591"/>
                  </a:lnTo>
                  <a:lnTo>
                    <a:pt x="46098" y="18539"/>
                  </a:lnTo>
                  <a:lnTo>
                    <a:pt x="52564" y="26549"/>
                  </a:lnTo>
                  <a:lnTo>
                    <a:pt x="58071" y="35665"/>
                  </a:lnTo>
                  <a:lnTo>
                    <a:pt x="62476" y="46283"/>
                  </a:lnTo>
                  <a:lnTo>
                    <a:pt x="65802" y="58487"/>
                  </a:lnTo>
                  <a:lnTo>
                    <a:pt x="67884" y="71764"/>
                  </a:lnTo>
                  <a:lnTo>
                    <a:pt x="68307" y="85213"/>
                  </a:lnTo>
                  <a:lnTo>
                    <a:pt x="66999" y="98290"/>
                  </a:lnTo>
                  <a:lnTo>
                    <a:pt x="64171" y="110663"/>
                  </a:lnTo>
                  <a:lnTo>
                    <a:pt x="60139" y="122045"/>
                  </a:lnTo>
                  <a:lnTo>
                    <a:pt x="55216" y="132391"/>
                  </a:lnTo>
                  <a:lnTo>
                    <a:pt x="49960" y="141537"/>
                  </a:lnTo>
                  <a:lnTo>
                    <a:pt x="44652" y="149994"/>
                  </a:lnTo>
                  <a:lnTo>
                    <a:pt x="38831" y="158506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43565" y="3305948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1" y="9002"/>
                  </a:lnTo>
                  <a:lnTo>
                    <a:pt x="5520" y="19269"/>
                  </a:lnTo>
                  <a:lnTo>
                    <a:pt x="3916" y="31849"/>
                  </a:lnTo>
                  <a:lnTo>
                    <a:pt x="2736" y="46203"/>
                  </a:lnTo>
                  <a:lnTo>
                    <a:pt x="1887" y="61351"/>
                  </a:lnTo>
                  <a:lnTo>
                    <a:pt x="1291" y="76640"/>
                  </a:lnTo>
                  <a:lnTo>
                    <a:pt x="875" y="91947"/>
                  </a:lnTo>
                  <a:lnTo>
                    <a:pt x="591" y="107498"/>
                  </a:lnTo>
                  <a:lnTo>
                    <a:pt x="399" y="123427"/>
                  </a:lnTo>
                  <a:lnTo>
                    <a:pt x="267" y="139579"/>
                  </a:lnTo>
                  <a:lnTo>
                    <a:pt x="179" y="155589"/>
                  </a:lnTo>
                  <a:lnTo>
                    <a:pt x="120" y="171254"/>
                  </a:lnTo>
                  <a:lnTo>
                    <a:pt x="80" y="186538"/>
                  </a:lnTo>
                  <a:lnTo>
                    <a:pt x="53" y="201488"/>
                  </a:lnTo>
                  <a:lnTo>
                    <a:pt x="36" y="216174"/>
                  </a:lnTo>
                  <a:lnTo>
                    <a:pt x="24" y="230664"/>
                  </a:lnTo>
                  <a:lnTo>
                    <a:pt x="16" y="245013"/>
                  </a:lnTo>
                  <a:lnTo>
                    <a:pt x="11" y="259246"/>
                  </a:lnTo>
                  <a:lnTo>
                    <a:pt x="7" y="272785"/>
                  </a:lnTo>
                  <a:lnTo>
                    <a:pt x="4" y="285798"/>
                  </a:lnTo>
                  <a:lnTo>
                    <a:pt x="2" y="29942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68787" y="3256539"/>
              <a:ext cx="137991" cy="346892"/>
            </a:xfrm>
            <a:custGeom>
              <a:avLst/>
              <a:gdLst/>
              <a:ahLst/>
              <a:cxnLst/>
              <a:rect l="0" t="0" r="0" b="0"/>
              <a:pathLst>
                <a:path w="137991" h="346892">
                  <a:moveTo>
                    <a:pt x="137990" y="70466"/>
                  </a:moveTo>
                  <a:lnTo>
                    <a:pt x="132122" y="76400"/>
                  </a:lnTo>
                  <a:lnTo>
                    <a:pt x="126558" y="82605"/>
                  </a:lnTo>
                  <a:lnTo>
                    <a:pt x="120759" y="89705"/>
                  </a:lnTo>
                  <a:lnTo>
                    <a:pt x="114679" y="97819"/>
                  </a:lnTo>
                  <a:lnTo>
                    <a:pt x="108349" y="107113"/>
                  </a:lnTo>
                  <a:lnTo>
                    <a:pt x="101824" y="117561"/>
                  </a:lnTo>
                  <a:lnTo>
                    <a:pt x="95321" y="128986"/>
                  </a:lnTo>
                  <a:lnTo>
                    <a:pt x="89187" y="141173"/>
                  </a:lnTo>
                  <a:lnTo>
                    <a:pt x="83579" y="153922"/>
                  </a:lnTo>
                  <a:lnTo>
                    <a:pt x="78322" y="167074"/>
                  </a:lnTo>
                  <a:lnTo>
                    <a:pt x="73025" y="180507"/>
                  </a:lnTo>
                  <a:lnTo>
                    <a:pt x="67462" y="194140"/>
                  </a:lnTo>
                  <a:lnTo>
                    <a:pt x="61742" y="208075"/>
                  </a:lnTo>
                  <a:lnTo>
                    <a:pt x="56203" y="222576"/>
                  </a:lnTo>
                  <a:lnTo>
                    <a:pt x="51039" y="237738"/>
                  </a:lnTo>
                  <a:lnTo>
                    <a:pt x="46607" y="253345"/>
                  </a:lnTo>
                  <a:lnTo>
                    <a:pt x="43467" y="268976"/>
                  </a:lnTo>
                  <a:lnTo>
                    <a:pt x="41810" y="284370"/>
                  </a:lnTo>
                  <a:lnTo>
                    <a:pt x="41666" y="299131"/>
                  </a:lnTo>
                  <a:lnTo>
                    <a:pt x="43083" y="312663"/>
                  </a:lnTo>
                  <a:lnTo>
                    <a:pt x="45928" y="324743"/>
                  </a:lnTo>
                  <a:lnTo>
                    <a:pt x="50108" y="334836"/>
                  </a:lnTo>
                  <a:lnTo>
                    <a:pt x="55653" y="341963"/>
                  </a:lnTo>
                  <a:lnTo>
                    <a:pt x="62450" y="345864"/>
                  </a:lnTo>
                  <a:lnTo>
                    <a:pt x="70115" y="346891"/>
                  </a:lnTo>
                  <a:lnTo>
                    <a:pt x="78097" y="345619"/>
                  </a:lnTo>
                  <a:lnTo>
                    <a:pt x="86050" y="342619"/>
                  </a:lnTo>
                  <a:lnTo>
                    <a:pt x="93675" y="338203"/>
                  </a:lnTo>
                  <a:lnTo>
                    <a:pt x="100644" y="332433"/>
                  </a:lnTo>
                  <a:lnTo>
                    <a:pt x="106847" y="325448"/>
                  </a:lnTo>
                  <a:lnTo>
                    <a:pt x="112352" y="317473"/>
                  </a:lnTo>
                  <a:lnTo>
                    <a:pt x="117291" y="308744"/>
                  </a:lnTo>
                  <a:lnTo>
                    <a:pt x="121794" y="299461"/>
                  </a:lnTo>
                  <a:lnTo>
                    <a:pt x="125651" y="289787"/>
                  </a:lnTo>
                  <a:lnTo>
                    <a:pt x="128338" y="279839"/>
                  </a:lnTo>
                  <a:lnTo>
                    <a:pt x="129658" y="269699"/>
                  </a:lnTo>
                  <a:lnTo>
                    <a:pt x="129561" y="259263"/>
                  </a:lnTo>
                  <a:lnTo>
                    <a:pt x="127976" y="248264"/>
                  </a:lnTo>
                  <a:lnTo>
                    <a:pt x="125018" y="236611"/>
                  </a:lnTo>
                  <a:lnTo>
                    <a:pt x="120931" y="224683"/>
                  </a:lnTo>
                  <a:lnTo>
                    <a:pt x="115979" y="213208"/>
                  </a:lnTo>
                  <a:lnTo>
                    <a:pt x="110394" y="202565"/>
                  </a:lnTo>
                  <a:lnTo>
                    <a:pt x="104358" y="192793"/>
                  </a:lnTo>
                  <a:lnTo>
                    <a:pt x="98007" y="183769"/>
                  </a:lnTo>
                  <a:lnTo>
                    <a:pt x="91441" y="175330"/>
                  </a:lnTo>
                  <a:lnTo>
                    <a:pt x="84727" y="167322"/>
                  </a:lnTo>
                  <a:lnTo>
                    <a:pt x="77913" y="159623"/>
                  </a:lnTo>
                  <a:lnTo>
                    <a:pt x="71032" y="152140"/>
                  </a:lnTo>
                  <a:lnTo>
                    <a:pt x="64105" y="144807"/>
                  </a:lnTo>
                  <a:lnTo>
                    <a:pt x="57148" y="137577"/>
                  </a:lnTo>
                  <a:lnTo>
                    <a:pt x="50170" y="130416"/>
                  </a:lnTo>
                  <a:lnTo>
                    <a:pt x="43179" y="123301"/>
                  </a:lnTo>
                  <a:lnTo>
                    <a:pt x="36178" y="116218"/>
                  </a:lnTo>
                  <a:lnTo>
                    <a:pt x="29175" y="109152"/>
                  </a:lnTo>
                  <a:lnTo>
                    <a:pt x="22339" y="101931"/>
                  </a:lnTo>
                  <a:lnTo>
                    <a:pt x="15973" y="94245"/>
                  </a:lnTo>
                  <a:lnTo>
                    <a:pt x="10219" y="85955"/>
                  </a:lnTo>
                  <a:lnTo>
                    <a:pt x="5374" y="76930"/>
                  </a:lnTo>
                  <a:lnTo>
                    <a:pt x="1949" y="66960"/>
                  </a:lnTo>
                  <a:lnTo>
                    <a:pt x="103" y="56037"/>
                  </a:lnTo>
                  <a:lnTo>
                    <a:pt x="0" y="44618"/>
                  </a:lnTo>
                  <a:lnTo>
                    <a:pt x="1976" y="33492"/>
                  </a:lnTo>
                  <a:lnTo>
                    <a:pt x="6010" y="23103"/>
                  </a:lnTo>
                  <a:lnTo>
                    <a:pt x="11802" y="14010"/>
                  </a:lnTo>
                  <a:lnTo>
                    <a:pt x="18969" y="7040"/>
                  </a:lnTo>
                  <a:lnTo>
                    <a:pt x="27156" y="2438"/>
                  </a:lnTo>
                  <a:lnTo>
                    <a:pt x="36073" y="129"/>
                  </a:lnTo>
                  <a:lnTo>
                    <a:pt x="45503" y="0"/>
                  </a:lnTo>
                  <a:lnTo>
                    <a:pt x="55282" y="1762"/>
                  </a:lnTo>
                  <a:lnTo>
                    <a:pt x="65135" y="5024"/>
                  </a:lnTo>
                  <a:lnTo>
                    <a:pt x="74677" y="9413"/>
                  </a:lnTo>
                  <a:lnTo>
                    <a:pt x="83716" y="14612"/>
                  </a:lnTo>
                  <a:lnTo>
                    <a:pt x="91949" y="20269"/>
                  </a:lnTo>
                  <a:lnTo>
                    <a:pt x="99679" y="26641"/>
                  </a:lnTo>
                  <a:lnTo>
                    <a:pt x="107582" y="35401"/>
                  </a:lnTo>
                  <a:lnTo>
                    <a:pt x="116933" y="49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01534" y="3611274"/>
              <a:ext cx="37092" cy="200043"/>
            </a:xfrm>
            <a:custGeom>
              <a:avLst/>
              <a:gdLst/>
              <a:ahLst/>
              <a:cxnLst/>
              <a:rect l="0" t="0" r="0" b="0"/>
              <a:pathLst>
                <a:path w="37092" h="200043">
                  <a:moveTo>
                    <a:pt x="10528" y="0"/>
                  </a:moveTo>
                  <a:lnTo>
                    <a:pt x="13529" y="8801"/>
                  </a:lnTo>
                  <a:lnTo>
                    <a:pt x="16952" y="17148"/>
                  </a:lnTo>
                  <a:lnTo>
                    <a:pt x="21139" y="25852"/>
                  </a:lnTo>
                  <a:lnTo>
                    <a:pt x="25693" y="35146"/>
                  </a:lnTo>
                  <a:lnTo>
                    <a:pt x="29878" y="45289"/>
                  </a:lnTo>
                  <a:lnTo>
                    <a:pt x="33297" y="56330"/>
                  </a:lnTo>
                  <a:lnTo>
                    <a:pt x="35735" y="67996"/>
                  </a:lnTo>
                  <a:lnTo>
                    <a:pt x="36992" y="79818"/>
                  </a:lnTo>
                  <a:lnTo>
                    <a:pt x="37091" y="91512"/>
                  </a:lnTo>
                  <a:lnTo>
                    <a:pt x="36207" y="103142"/>
                  </a:lnTo>
                  <a:lnTo>
                    <a:pt x="34559" y="115015"/>
                  </a:lnTo>
                  <a:lnTo>
                    <a:pt x="32340" y="127291"/>
                  </a:lnTo>
                  <a:lnTo>
                    <a:pt x="29548" y="139655"/>
                  </a:lnTo>
                  <a:lnTo>
                    <a:pt x="25997" y="151430"/>
                  </a:lnTo>
                  <a:lnTo>
                    <a:pt x="21655" y="162267"/>
                  </a:lnTo>
                  <a:lnTo>
                    <a:pt x="16923" y="171862"/>
                  </a:lnTo>
                  <a:lnTo>
                    <a:pt x="12088" y="180729"/>
                  </a:lnTo>
                  <a:lnTo>
                    <a:pt x="6726" y="18964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75457" y="3305948"/>
              <a:ext cx="252502" cy="363037"/>
            </a:xfrm>
            <a:custGeom>
              <a:avLst/>
              <a:gdLst/>
              <a:ahLst/>
              <a:cxnLst/>
              <a:rect l="0" t="0" r="0" b="0"/>
              <a:pathLst>
                <a:path w="252502" h="363037">
                  <a:moveTo>
                    <a:pt x="94574" y="0"/>
                  </a:moveTo>
                  <a:lnTo>
                    <a:pt x="88706" y="5868"/>
                  </a:lnTo>
                  <a:lnTo>
                    <a:pt x="83142" y="11432"/>
                  </a:lnTo>
                  <a:lnTo>
                    <a:pt x="77347" y="17235"/>
                  </a:lnTo>
                  <a:lnTo>
                    <a:pt x="71439" y="23489"/>
                  </a:lnTo>
                  <a:lnTo>
                    <a:pt x="65758" y="30467"/>
                  </a:lnTo>
                  <a:lnTo>
                    <a:pt x="60478" y="38244"/>
                  </a:lnTo>
                  <a:lnTo>
                    <a:pt x="55455" y="46572"/>
                  </a:lnTo>
                  <a:lnTo>
                    <a:pt x="50321" y="55003"/>
                  </a:lnTo>
                  <a:lnTo>
                    <a:pt x="44878" y="63211"/>
                  </a:lnTo>
                  <a:lnTo>
                    <a:pt x="39562" y="69265"/>
                  </a:lnTo>
                  <a:lnTo>
                    <a:pt x="35655" y="70782"/>
                  </a:lnTo>
                  <a:lnTo>
                    <a:pt x="33952" y="68374"/>
                  </a:lnTo>
                  <a:lnTo>
                    <a:pt x="34073" y="63223"/>
                  </a:lnTo>
                  <a:lnTo>
                    <a:pt x="35752" y="56410"/>
                  </a:lnTo>
                  <a:lnTo>
                    <a:pt x="39165" y="48868"/>
                  </a:lnTo>
                  <a:lnTo>
                    <a:pt x="44283" y="41143"/>
                  </a:lnTo>
                  <a:lnTo>
                    <a:pt x="50860" y="33638"/>
                  </a:lnTo>
                  <a:lnTo>
                    <a:pt x="58582" y="26734"/>
                  </a:lnTo>
                  <a:lnTo>
                    <a:pt x="67154" y="20575"/>
                  </a:lnTo>
                  <a:lnTo>
                    <a:pt x="76334" y="15436"/>
                  </a:lnTo>
                  <a:lnTo>
                    <a:pt x="85944" y="11805"/>
                  </a:lnTo>
                  <a:lnTo>
                    <a:pt x="95845" y="9815"/>
                  </a:lnTo>
                  <a:lnTo>
                    <a:pt x="105780" y="9614"/>
                  </a:lnTo>
                  <a:lnTo>
                    <a:pt x="115378" y="11523"/>
                  </a:lnTo>
                  <a:lnTo>
                    <a:pt x="124460" y="15511"/>
                  </a:lnTo>
                  <a:lnTo>
                    <a:pt x="132863" y="21272"/>
                  </a:lnTo>
                  <a:lnTo>
                    <a:pt x="140362" y="28419"/>
                  </a:lnTo>
                  <a:lnTo>
                    <a:pt x="146924" y="36592"/>
                  </a:lnTo>
                  <a:lnTo>
                    <a:pt x="152670" y="45500"/>
                  </a:lnTo>
                  <a:lnTo>
                    <a:pt x="157772" y="54923"/>
                  </a:lnTo>
                  <a:lnTo>
                    <a:pt x="162388" y="64712"/>
                  </a:lnTo>
                  <a:lnTo>
                    <a:pt x="166491" y="75082"/>
                  </a:lnTo>
                  <a:lnTo>
                    <a:pt x="169875" y="86567"/>
                  </a:lnTo>
                  <a:lnTo>
                    <a:pt x="172491" y="99365"/>
                  </a:lnTo>
                  <a:lnTo>
                    <a:pt x="174587" y="113046"/>
                  </a:lnTo>
                  <a:lnTo>
                    <a:pt x="176610" y="126769"/>
                  </a:lnTo>
                  <a:lnTo>
                    <a:pt x="178816" y="140040"/>
                  </a:lnTo>
                  <a:lnTo>
                    <a:pt x="180959" y="152881"/>
                  </a:lnTo>
                  <a:lnTo>
                    <a:pt x="182412" y="165643"/>
                  </a:lnTo>
                  <a:lnTo>
                    <a:pt x="182870" y="178561"/>
                  </a:lnTo>
                  <a:lnTo>
                    <a:pt x="182344" y="191711"/>
                  </a:lnTo>
                  <a:lnTo>
                    <a:pt x="180996" y="205086"/>
                  </a:lnTo>
                  <a:lnTo>
                    <a:pt x="179008" y="218642"/>
                  </a:lnTo>
                  <a:lnTo>
                    <a:pt x="176383" y="232172"/>
                  </a:lnTo>
                  <a:lnTo>
                    <a:pt x="172953" y="245329"/>
                  </a:lnTo>
                  <a:lnTo>
                    <a:pt x="168685" y="257955"/>
                  </a:lnTo>
                  <a:lnTo>
                    <a:pt x="163684" y="270059"/>
                  </a:lnTo>
                  <a:lnTo>
                    <a:pt x="158104" y="281727"/>
                  </a:lnTo>
                  <a:lnTo>
                    <a:pt x="152090" y="293055"/>
                  </a:lnTo>
                  <a:lnTo>
                    <a:pt x="145765" y="303969"/>
                  </a:lnTo>
                  <a:lnTo>
                    <a:pt x="139219" y="314232"/>
                  </a:lnTo>
                  <a:lnTo>
                    <a:pt x="132517" y="323763"/>
                  </a:lnTo>
                  <a:lnTo>
                    <a:pt x="125542" y="332470"/>
                  </a:lnTo>
                  <a:lnTo>
                    <a:pt x="118020" y="340172"/>
                  </a:lnTo>
                  <a:lnTo>
                    <a:pt x="109840" y="346867"/>
                  </a:lnTo>
                  <a:lnTo>
                    <a:pt x="100888" y="352532"/>
                  </a:lnTo>
                  <a:lnTo>
                    <a:pt x="90968" y="357047"/>
                  </a:lnTo>
                  <a:lnTo>
                    <a:pt x="80074" y="360447"/>
                  </a:lnTo>
                  <a:lnTo>
                    <a:pt x="68503" y="362579"/>
                  </a:lnTo>
                  <a:lnTo>
                    <a:pt x="56745" y="363036"/>
                  </a:lnTo>
                  <a:lnTo>
                    <a:pt x="45107" y="361746"/>
                  </a:lnTo>
                  <a:lnTo>
                    <a:pt x="34023" y="358761"/>
                  </a:lnTo>
                  <a:lnTo>
                    <a:pt x="24114" y="354091"/>
                  </a:lnTo>
                  <a:lnTo>
                    <a:pt x="15609" y="347912"/>
                  </a:lnTo>
                  <a:lnTo>
                    <a:pt x="8731" y="340511"/>
                  </a:lnTo>
                  <a:lnTo>
                    <a:pt x="3851" y="332181"/>
                  </a:lnTo>
                  <a:lnTo>
                    <a:pt x="981" y="323175"/>
                  </a:lnTo>
                  <a:lnTo>
                    <a:pt x="0" y="313689"/>
                  </a:lnTo>
                  <a:lnTo>
                    <a:pt x="846" y="303869"/>
                  </a:lnTo>
                  <a:lnTo>
                    <a:pt x="3309" y="293833"/>
                  </a:lnTo>
                  <a:lnTo>
                    <a:pt x="7400" y="284146"/>
                  </a:lnTo>
                  <a:lnTo>
                    <a:pt x="13419" y="275779"/>
                  </a:lnTo>
                  <a:lnTo>
                    <a:pt x="21356" y="269157"/>
                  </a:lnTo>
                  <a:lnTo>
                    <a:pt x="30940" y="264202"/>
                  </a:lnTo>
                  <a:lnTo>
                    <a:pt x="41813" y="260628"/>
                  </a:lnTo>
                  <a:lnTo>
                    <a:pt x="53640" y="258120"/>
                  </a:lnTo>
                  <a:lnTo>
                    <a:pt x="65988" y="256721"/>
                  </a:lnTo>
                  <a:lnTo>
                    <a:pt x="78341" y="256822"/>
                  </a:lnTo>
                  <a:lnTo>
                    <a:pt x="90424" y="258516"/>
                  </a:lnTo>
                  <a:lnTo>
                    <a:pt x="102163" y="261616"/>
                  </a:lnTo>
                  <a:lnTo>
                    <a:pt x="113586" y="265839"/>
                  </a:lnTo>
                  <a:lnTo>
                    <a:pt x="124754" y="270897"/>
                  </a:lnTo>
                  <a:lnTo>
                    <a:pt x="135730" y="276394"/>
                  </a:lnTo>
                  <a:lnTo>
                    <a:pt x="146568" y="281843"/>
                  </a:lnTo>
                  <a:lnTo>
                    <a:pt x="157308" y="286974"/>
                  </a:lnTo>
                  <a:lnTo>
                    <a:pt x="167979" y="291399"/>
                  </a:lnTo>
                  <a:lnTo>
                    <a:pt x="178604" y="294541"/>
                  </a:lnTo>
                  <a:lnTo>
                    <a:pt x="189194" y="296206"/>
                  </a:lnTo>
                  <a:lnTo>
                    <a:pt x="199688" y="296495"/>
                  </a:lnTo>
                  <a:lnTo>
                    <a:pt x="211200" y="295536"/>
                  </a:lnTo>
                  <a:lnTo>
                    <a:pt x="226977" y="292124"/>
                  </a:lnTo>
                  <a:lnTo>
                    <a:pt x="25250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91130" y="3337533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5" y="36466"/>
                  </a:lnTo>
                  <a:lnTo>
                    <a:pt x="3509" y="50487"/>
                  </a:lnTo>
                  <a:lnTo>
                    <a:pt x="4528" y="65464"/>
                  </a:lnTo>
                  <a:lnTo>
                    <a:pt x="4697" y="81181"/>
                  </a:lnTo>
                  <a:lnTo>
                    <a:pt x="4315" y="97284"/>
                  </a:lnTo>
                  <a:lnTo>
                    <a:pt x="4126" y="113308"/>
                  </a:lnTo>
                  <a:lnTo>
                    <a:pt x="4550" y="129010"/>
                  </a:lnTo>
                  <a:lnTo>
                    <a:pt x="5516" y="144500"/>
                  </a:lnTo>
                  <a:lnTo>
                    <a:pt x="6636" y="160127"/>
                  </a:lnTo>
                  <a:lnTo>
                    <a:pt x="7653" y="176079"/>
                  </a:lnTo>
                  <a:lnTo>
                    <a:pt x="8472" y="192210"/>
                  </a:lnTo>
                  <a:lnTo>
                    <a:pt x="9178" y="210015"/>
                  </a:lnTo>
                  <a:lnTo>
                    <a:pt x="9828" y="234415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138528" y="3600746"/>
              <a:ext cx="51065" cy="200042"/>
            </a:xfrm>
            <a:custGeom>
              <a:avLst/>
              <a:gdLst/>
              <a:ahLst/>
              <a:cxnLst/>
              <a:rect l="0" t="0" r="0" b="0"/>
              <a:pathLst>
                <a:path w="51065" h="200042">
                  <a:moveTo>
                    <a:pt x="21057" y="0"/>
                  </a:moveTo>
                  <a:lnTo>
                    <a:pt x="26858" y="5935"/>
                  </a:lnTo>
                  <a:lnTo>
                    <a:pt x="31782" y="12139"/>
                  </a:lnTo>
                  <a:lnTo>
                    <a:pt x="36280" y="19240"/>
                  </a:lnTo>
                  <a:lnTo>
                    <a:pt x="40329" y="27353"/>
                  </a:lnTo>
                  <a:lnTo>
                    <a:pt x="43695" y="36647"/>
                  </a:lnTo>
                  <a:lnTo>
                    <a:pt x="46303" y="47095"/>
                  </a:lnTo>
                  <a:lnTo>
                    <a:pt x="48228" y="58520"/>
                  </a:lnTo>
                  <a:lnTo>
                    <a:pt x="49608" y="70707"/>
                  </a:lnTo>
                  <a:lnTo>
                    <a:pt x="50569" y="83451"/>
                  </a:lnTo>
                  <a:lnTo>
                    <a:pt x="51064" y="96430"/>
                  </a:lnTo>
                  <a:lnTo>
                    <a:pt x="50871" y="109215"/>
                  </a:lnTo>
                  <a:lnTo>
                    <a:pt x="49923" y="121586"/>
                  </a:lnTo>
                  <a:lnTo>
                    <a:pt x="48134" y="133350"/>
                  </a:lnTo>
                  <a:lnTo>
                    <a:pt x="45329" y="144257"/>
                  </a:lnTo>
                  <a:lnTo>
                    <a:pt x="41515" y="154257"/>
                  </a:lnTo>
                  <a:lnTo>
                    <a:pt x="36757" y="163352"/>
                  </a:lnTo>
                  <a:lnTo>
                    <a:pt x="30422" y="172507"/>
                  </a:lnTo>
                  <a:lnTo>
                    <a:pt x="19718" y="18364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401575" y="3314281"/>
              <a:ext cx="242322" cy="297706"/>
            </a:xfrm>
            <a:custGeom>
              <a:avLst/>
              <a:gdLst/>
              <a:ahLst/>
              <a:cxnLst/>
              <a:rect l="0" t="0" r="0" b="0"/>
              <a:pathLst>
                <a:path w="242322" h="297706">
                  <a:moveTo>
                    <a:pt x="63336" y="33781"/>
                  </a:moveTo>
                  <a:lnTo>
                    <a:pt x="57469" y="39648"/>
                  </a:lnTo>
                  <a:lnTo>
                    <a:pt x="51905" y="45213"/>
                  </a:lnTo>
                  <a:lnTo>
                    <a:pt x="46119" y="50956"/>
                  </a:lnTo>
                  <a:lnTo>
                    <a:pt x="40525" y="54954"/>
                  </a:lnTo>
                  <a:lnTo>
                    <a:pt x="36564" y="54796"/>
                  </a:lnTo>
                  <a:lnTo>
                    <a:pt x="35359" y="51263"/>
                  </a:lnTo>
                  <a:lnTo>
                    <a:pt x="36631" y="45424"/>
                  </a:lnTo>
                  <a:lnTo>
                    <a:pt x="39737" y="38200"/>
                  </a:lnTo>
                  <a:lnTo>
                    <a:pt x="44117" y="30412"/>
                  </a:lnTo>
                  <a:lnTo>
                    <a:pt x="49373" y="22542"/>
                  </a:lnTo>
                  <a:lnTo>
                    <a:pt x="55551" y="15117"/>
                  </a:lnTo>
                  <a:lnTo>
                    <a:pt x="63073" y="8803"/>
                  </a:lnTo>
                  <a:lnTo>
                    <a:pt x="72059" y="3866"/>
                  </a:lnTo>
                  <a:lnTo>
                    <a:pt x="82030" y="701"/>
                  </a:lnTo>
                  <a:lnTo>
                    <a:pt x="92108" y="0"/>
                  </a:lnTo>
                  <a:lnTo>
                    <a:pt x="101771" y="1900"/>
                  </a:lnTo>
                  <a:lnTo>
                    <a:pt x="110696" y="6090"/>
                  </a:lnTo>
                  <a:lnTo>
                    <a:pt x="118613" y="12099"/>
                  </a:lnTo>
                  <a:lnTo>
                    <a:pt x="125484" y="19473"/>
                  </a:lnTo>
                  <a:lnTo>
                    <a:pt x="131284" y="27996"/>
                  </a:lnTo>
                  <a:lnTo>
                    <a:pt x="135895" y="37685"/>
                  </a:lnTo>
                  <a:lnTo>
                    <a:pt x="139373" y="48458"/>
                  </a:lnTo>
                  <a:lnTo>
                    <a:pt x="141900" y="60130"/>
                  </a:lnTo>
                  <a:lnTo>
                    <a:pt x="143687" y="72497"/>
                  </a:lnTo>
                  <a:lnTo>
                    <a:pt x="144925" y="85369"/>
                  </a:lnTo>
                  <a:lnTo>
                    <a:pt x="145606" y="98437"/>
                  </a:lnTo>
                  <a:lnTo>
                    <a:pt x="145540" y="111283"/>
                  </a:lnTo>
                  <a:lnTo>
                    <a:pt x="144680" y="123705"/>
                  </a:lnTo>
                  <a:lnTo>
                    <a:pt x="143121" y="135842"/>
                  </a:lnTo>
                  <a:lnTo>
                    <a:pt x="141002" y="148065"/>
                  </a:lnTo>
                  <a:lnTo>
                    <a:pt x="138462" y="160584"/>
                  </a:lnTo>
                  <a:lnTo>
                    <a:pt x="135451" y="173282"/>
                  </a:lnTo>
                  <a:lnTo>
                    <a:pt x="131751" y="185813"/>
                  </a:lnTo>
                  <a:lnTo>
                    <a:pt x="127300" y="197987"/>
                  </a:lnTo>
                  <a:lnTo>
                    <a:pt x="122176" y="209772"/>
                  </a:lnTo>
                  <a:lnTo>
                    <a:pt x="116511" y="221219"/>
                  </a:lnTo>
                  <a:lnTo>
                    <a:pt x="110440" y="232395"/>
                  </a:lnTo>
                  <a:lnTo>
                    <a:pt x="104075" y="243206"/>
                  </a:lnTo>
                  <a:lnTo>
                    <a:pt x="97504" y="253399"/>
                  </a:lnTo>
                  <a:lnTo>
                    <a:pt x="90785" y="262883"/>
                  </a:lnTo>
                  <a:lnTo>
                    <a:pt x="83798" y="271558"/>
                  </a:lnTo>
                  <a:lnTo>
                    <a:pt x="76269" y="279239"/>
                  </a:lnTo>
                  <a:lnTo>
                    <a:pt x="68090" y="285915"/>
                  </a:lnTo>
                  <a:lnTo>
                    <a:pt x="59307" y="291398"/>
                  </a:lnTo>
                  <a:lnTo>
                    <a:pt x="50033" y="295259"/>
                  </a:lnTo>
                  <a:lnTo>
                    <a:pt x="40395" y="297401"/>
                  </a:lnTo>
                  <a:lnTo>
                    <a:pt x="30822" y="297705"/>
                  </a:lnTo>
                  <a:lnTo>
                    <a:pt x="22008" y="295864"/>
                  </a:lnTo>
                  <a:lnTo>
                    <a:pt x="14279" y="291920"/>
                  </a:lnTo>
                  <a:lnTo>
                    <a:pt x="7938" y="286189"/>
                  </a:lnTo>
                  <a:lnTo>
                    <a:pt x="3429" y="279062"/>
                  </a:lnTo>
                  <a:lnTo>
                    <a:pt x="811" y="270907"/>
                  </a:lnTo>
                  <a:lnTo>
                    <a:pt x="0" y="262180"/>
                  </a:lnTo>
                  <a:lnTo>
                    <a:pt x="960" y="253412"/>
                  </a:lnTo>
                  <a:lnTo>
                    <a:pt x="3492" y="244889"/>
                  </a:lnTo>
                  <a:lnTo>
                    <a:pt x="7290" y="236694"/>
                  </a:lnTo>
                  <a:lnTo>
                    <a:pt x="12047" y="228803"/>
                  </a:lnTo>
                  <a:lnTo>
                    <a:pt x="17509" y="221169"/>
                  </a:lnTo>
                  <a:lnTo>
                    <a:pt x="23802" y="214058"/>
                  </a:lnTo>
                  <a:lnTo>
                    <a:pt x="31390" y="208033"/>
                  </a:lnTo>
                  <a:lnTo>
                    <a:pt x="40418" y="203319"/>
                  </a:lnTo>
                  <a:lnTo>
                    <a:pt x="50584" y="199983"/>
                  </a:lnTo>
                  <a:lnTo>
                    <a:pt x="61325" y="198110"/>
                  </a:lnTo>
                  <a:lnTo>
                    <a:pt x="72254" y="197593"/>
                  </a:lnTo>
                  <a:lnTo>
                    <a:pt x="83183" y="198193"/>
                  </a:lnTo>
                  <a:lnTo>
                    <a:pt x="94049" y="199651"/>
                  </a:lnTo>
                  <a:lnTo>
                    <a:pt x="104832" y="201741"/>
                  </a:lnTo>
                  <a:lnTo>
                    <a:pt x="115375" y="204447"/>
                  </a:lnTo>
                  <a:lnTo>
                    <a:pt x="125390" y="207940"/>
                  </a:lnTo>
                  <a:lnTo>
                    <a:pt x="134763" y="212249"/>
                  </a:lnTo>
                  <a:lnTo>
                    <a:pt x="143703" y="217108"/>
                  </a:lnTo>
                  <a:lnTo>
                    <a:pt x="152627" y="222062"/>
                  </a:lnTo>
                  <a:lnTo>
                    <a:pt x="161782" y="226828"/>
                  </a:lnTo>
                  <a:lnTo>
                    <a:pt x="171238" y="230994"/>
                  </a:lnTo>
                  <a:lnTo>
                    <a:pt x="180973" y="233953"/>
                  </a:lnTo>
                  <a:lnTo>
                    <a:pt x="190923" y="235498"/>
                  </a:lnTo>
                  <a:lnTo>
                    <a:pt x="200772" y="235903"/>
                  </a:lnTo>
                  <a:lnTo>
                    <a:pt x="211028" y="235777"/>
                  </a:lnTo>
                  <a:lnTo>
                    <a:pt x="223711" y="235108"/>
                  </a:lnTo>
                  <a:lnTo>
                    <a:pt x="242321" y="233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791295" y="3316476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462" y="11735"/>
                  </a:lnTo>
                  <a:lnTo>
                    <a:pt x="9821" y="22865"/>
                  </a:lnTo>
                  <a:lnTo>
                    <a:pt x="8529" y="34467"/>
                  </a:lnTo>
                  <a:lnTo>
                    <a:pt x="6843" y="46801"/>
                  </a:lnTo>
                  <a:lnTo>
                    <a:pt x="5175" y="60110"/>
                  </a:lnTo>
                  <a:lnTo>
                    <a:pt x="3762" y="74418"/>
                  </a:lnTo>
                  <a:lnTo>
                    <a:pt x="2663" y="89596"/>
                  </a:lnTo>
                  <a:lnTo>
                    <a:pt x="1853" y="105458"/>
                  </a:lnTo>
                  <a:lnTo>
                    <a:pt x="1278" y="121820"/>
                  </a:lnTo>
                  <a:lnTo>
                    <a:pt x="1045" y="138212"/>
                  </a:lnTo>
                  <a:lnTo>
                    <a:pt x="1413" y="153910"/>
                  </a:lnTo>
                  <a:lnTo>
                    <a:pt x="2471" y="168581"/>
                  </a:lnTo>
                  <a:lnTo>
                    <a:pt x="3994" y="182397"/>
                  </a:lnTo>
                  <a:lnTo>
                    <a:pt x="5554" y="195829"/>
                  </a:lnTo>
                  <a:lnTo>
                    <a:pt x="6893" y="209199"/>
                  </a:lnTo>
                  <a:lnTo>
                    <a:pt x="7774" y="222486"/>
                  </a:lnTo>
                  <a:lnTo>
                    <a:pt x="7906" y="235422"/>
                  </a:lnTo>
                  <a:lnTo>
                    <a:pt x="7218" y="247865"/>
                  </a:lnTo>
                  <a:lnTo>
                    <a:pt x="5950" y="259761"/>
                  </a:lnTo>
                  <a:lnTo>
                    <a:pt x="4439" y="272440"/>
                  </a:lnTo>
                  <a:lnTo>
                    <a:pt x="2550" y="28925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633497" y="3305948"/>
              <a:ext cx="157799" cy="208309"/>
            </a:xfrm>
            <a:custGeom>
              <a:avLst/>
              <a:gdLst/>
              <a:ahLst/>
              <a:cxnLst/>
              <a:rect l="0" t="0" r="0" b="0"/>
              <a:pathLst>
                <a:path w="157799" h="208309">
                  <a:moveTo>
                    <a:pt x="157798" y="136870"/>
                  </a:moveTo>
                  <a:lnTo>
                    <a:pt x="148997" y="142671"/>
                  </a:lnTo>
                  <a:lnTo>
                    <a:pt x="140650" y="147595"/>
                  </a:lnTo>
                  <a:lnTo>
                    <a:pt x="131957" y="152102"/>
                  </a:lnTo>
                  <a:lnTo>
                    <a:pt x="123008" y="156496"/>
                  </a:lnTo>
                  <a:lnTo>
                    <a:pt x="114162" y="161158"/>
                  </a:lnTo>
                  <a:lnTo>
                    <a:pt x="105613" y="166273"/>
                  </a:lnTo>
                  <a:lnTo>
                    <a:pt x="97079" y="171851"/>
                  </a:lnTo>
                  <a:lnTo>
                    <a:pt x="87906" y="177823"/>
                  </a:lnTo>
                  <a:lnTo>
                    <a:pt x="77773" y="184096"/>
                  </a:lnTo>
                  <a:lnTo>
                    <a:pt x="66849" y="190427"/>
                  </a:lnTo>
                  <a:lnTo>
                    <a:pt x="55592" y="196444"/>
                  </a:lnTo>
                  <a:lnTo>
                    <a:pt x="44322" y="201951"/>
                  </a:lnTo>
                  <a:lnTo>
                    <a:pt x="33501" y="206289"/>
                  </a:lnTo>
                  <a:lnTo>
                    <a:pt x="23774" y="208308"/>
                  </a:lnTo>
                  <a:lnTo>
                    <a:pt x="15397" y="207584"/>
                  </a:lnTo>
                  <a:lnTo>
                    <a:pt x="8605" y="204334"/>
                  </a:lnTo>
                  <a:lnTo>
                    <a:pt x="3785" y="199029"/>
                  </a:lnTo>
                  <a:lnTo>
                    <a:pt x="954" y="192167"/>
                  </a:lnTo>
                  <a:lnTo>
                    <a:pt x="0" y="184175"/>
                  </a:lnTo>
                  <a:lnTo>
                    <a:pt x="864" y="175382"/>
                  </a:lnTo>
                  <a:lnTo>
                    <a:pt x="3324" y="166033"/>
                  </a:lnTo>
                  <a:lnTo>
                    <a:pt x="6905" y="156301"/>
                  </a:lnTo>
                  <a:lnTo>
                    <a:pt x="10984" y="146310"/>
                  </a:lnTo>
                  <a:lnTo>
                    <a:pt x="15165" y="136141"/>
                  </a:lnTo>
                  <a:lnTo>
                    <a:pt x="19274" y="125855"/>
                  </a:lnTo>
                  <a:lnTo>
                    <a:pt x="23259" y="115488"/>
                  </a:lnTo>
                  <a:lnTo>
                    <a:pt x="27125" y="105058"/>
                  </a:lnTo>
                  <a:lnTo>
                    <a:pt x="30891" y="94256"/>
                  </a:lnTo>
                  <a:lnTo>
                    <a:pt x="34580" y="82480"/>
                  </a:lnTo>
                  <a:lnTo>
                    <a:pt x="38209" y="69495"/>
                  </a:lnTo>
                  <a:lnTo>
                    <a:pt x="41643" y="55946"/>
                  </a:lnTo>
                  <a:lnTo>
                    <a:pt x="44934" y="41733"/>
                  </a:lnTo>
                  <a:lnTo>
                    <a:pt x="48375" y="24487"/>
                  </a:lnTo>
                  <a:lnTo>
                    <a:pt x="52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28165" y="3611274"/>
              <a:ext cx="48436" cy="200043"/>
            </a:xfrm>
            <a:custGeom>
              <a:avLst/>
              <a:gdLst/>
              <a:ahLst/>
              <a:cxnLst/>
              <a:rect l="0" t="0" r="0" b="0"/>
              <a:pathLst>
                <a:path w="48436" h="200043">
                  <a:moveTo>
                    <a:pt x="0" y="0"/>
                  </a:moveTo>
                  <a:lnTo>
                    <a:pt x="5869" y="8801"/>
                  </a:lnTo>
                  <a:lnTo>
                    <a:pt x="11432" y="17148"/>
                  </a:lnTo>
                  <a:lnTo>
                    <a:pt x="17226" y="25847"/>
                  </a:lnTo>
                  <a:lnTo>
                    <a:pt x="23135" y="34968"/>
                  </a:lnTo>
                  <a:lnTo>
                    <a:pt x="28817" y="44463"/>
                  </a:lnTo>
                  <a:lnTo>
                    <a:pt x="34087" y="54260"/>
                  </a:lnTo>
                  <a:lnTo>
                    <a:pt x="38765" y="64446"/>
                  </a:lnTo>
                  <a:lnTo>
                    <a:pt x="42603" y="75268"/>
                  </a:lnTo>
                  <a:lnTo>
                    <a:pt x="45546" y="86803"/>
                  </a:lnTo>
                  <a:lnTo>
                    <a:pt x="47539" y="98820"/>
                  </a:lnTo>
                  <a:lnTo>
                    <a:pt x="48435" y="110886"/>
                  </a:lnTo>
                  <a:lnTo>
                    <a:pt x="48256" y="122738"/>
                  </a:lnTo>
                  <a:lnTo>
                    <a:pt x="47001" y="134137"/>
                  </a:lnTo>
                  <a:lnTo>
                    <a:pt x="44565" y="144791"/>
                  </a:lnTo>
                  <a:lnTo>
                    <a:pt x="41010" y="154618"/>
                  </a:lnTo>
                  <a:lnTo>
                    <a:pt x="36824" y="163595"/>
                  </a:lnTo>
                  <a:lnTo>
                    <a:pt x="32426" y="172657"/>
                  </a:lnTo>
                  <a:lnTo>
                    <a:pt x="27427" y="183718"/>
                  </a:lnTo>
                  <a:lnTo>
                    <a:pt x="2105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147425" y="3345607"/>
              <a:ext cx="254524" cy="328908"/>
            </a:xfrm>
            <a:custGeom>
              <a:avLst/>
              <a:gdLst/>
              <a:ahLst/>
              <a:cxnLst/>
              <a:rect l="0" t="0" r="0" b="0"/>
              <a:pathLst>
                <a:path w="254524" h="328908">
                  <a:moveTo>
                    <a:pt x="43953" y="23512"/>
                  </a:moveTo>
                  <a:lnTo>
                    <a:pt x="38153" y="32380"/>
                  </a:lnTo>
                  <a:lnTo>
                    <a:pt x="33228" y="41367"/>
                  </a:lnTo>
                  <a:lnTo>
                    <a:pt x="28726" y="51357"/>
                  </a:lnTo>
                  <a:lnTo>
                    <a:pt x="24505" y="62165"/>
                  </a:lnTo>
                  <a:lnTo>
                    <a:pt x="20491" y="73328"/>
                  </a:lnTo>
                  <a:lnTo>
                    <a:pt x="16616" y="84503"/>
                  </a:lnTo>
                  <a:lnTo>
                    <a:pt x="12356" y="94405"/>
                  </a:lnTo>
                  <a:lnTo>
                    <a:pt x="7422" y="99848"/>
                  </a:lnTo>
                  <a:lnTo>
                    <a:pt x="3130" y="99507"/>
                  </a:lnTo>
                  <a:lnTo>
                    <a:pt x="680" y="95415"/>
                  </a:lnTo>
                  <a:lnTo>
                    <a:pt x="0" y="89061"/>
                  </a:lnTo>
                  <a:lnTo>
                    <a:pt x="651" y="81276"/>
                  </a:lnTo>
                  <a:lnTo>
                    <a:pt x="2238" y="72566"/>
                  </a:lnTo>
                  <a:lnTo>
                    <a:pt x="4627" y="63413"/>
                  </a:lnTo>
                  <a:lnTo>
                    <a:pt x="7917" y="54332"/>
                  </a:lnTo>
                  <a:lnTo>
                    <a:pt x="12101" y="45589"/>
                  </a:lnTo>
                  <a:lnTo>
                    <a:pt x="17048" y="37239"/>
                  </a:lnTo>
                  <a:lnTo>
                    <a:pt x="22596" y="29243"/>
                  </a:lnTo>
                  <a:lnTo>
                    <a:pt x="28599" y="21536"/>
                  </a:lnTo>
                  <a:lnTo>
                    <a:pt x="35257" y="14376"/>
                  </a:lnTo>
                  <a:lnTo>
                    <a:pt x="43091" y="8318"/>
                  </a:lnTo>
                  <a:lnTo>
                    <a:pt x="52280" y="3590"/>
                  </a:lnTo>
                  <a:lnTo>
                    <a:pt x="62384" y="586"/>
                  </a:lnTo>
                  <a:lnTo>
                    <a:pt x="72551" y="0"/>
                  </a:lnTo>
                  <a:lnTo>
                    <a:pt x="82276" y="1982"/>
                  </a:lnTo>
                  <a:lnTo>
                    <a:pt x="91414" y="6229"/>
                  </a:lnTo>
                  <a:lnTo>
                    <a:pt x="100005" y="12277"/>
                  </a:lnTo>
                  <a:lnTo>
                    <a:pt x="108141" y="19682"/>
                  </a:lnTo>
                  <a:lnTo>
                    <a:pt x="115604" y="28396"/>
                  </a:lnTo>
                  <a:lnTo>
                    <a:pt x="121873" y="38746"/>
                  </a:lnTo>
                  <a:lnTo>
                    <a:pt x="126763" y="50779"/>
                  </a:lnTo>
                  <a:lnTo>
                    <a:pt x="130558" y="64282"/>
                  </a:lnTo>
                  <a:lnTo>
                    <a:pt x="133803" y="78950"/>
                  </a:lnTo>
                  <a:lnTo>
                    <a:pt x="136868" y="94485"/>
                  </a:lnTo>
                  <a:lnTo>
                    <a:pt x="139608" y="110645"/>
                  </a:lnTo>
                  <a:lnTo>
                    <a:pt x="141470" y="127246"/>
                  </a:lnTo>
                  <a:lnTo>
                    <a:pt x="142205" y="144152"/>
                  </a:lnTo>
                  <a:lnTo>
                    <a:pt x="141868" y="161265"/>
                  </a:lnTo>
                  <a:lnTo>
                    <a:pt x="140647" y="178521"/>
                  </a:lnTo>
                  <a:lnTo>
                    <a:pt x="138744" y="195868"/>
                  </a:lnTo>
                  <a:lnTo>
                    <a:pt x="136178" y="213112"/>
                  </a:lnTo>
                  <a:lnTo>
                    <a:pt x="132786" y="229923"/>
                  </a:lnTo>
                  <a:lnTo>
                    <a:pt x="128537" y="246150"/>
                  </a:lnTo>
                  <a:lnTo>
                    <a:pt x="123381" y="261487"/>
                  </a:lnTo>
                  <a:lnTo>
                    <a:pt x="117163" y="275415"/>
                  </a:lnTo>
                  <a:lnTo>
                    <a:pt x="109904" y="287777"/>
                  </a:lnTo>
                  <a:lnTo>
                    <a:pt x="101758" y="298571"/>
                  </a:lnTo>
                  <a:lnTo>
                    <a:pt x="92919" y="307765"/>
                  </a:lnTo>
                  <a:lnTo>
                    <a:pt x="83561" y="315499"/>
                  </a:lnTo>
                  <a:lnTo>
                    <a:pt x="73670" y="321712"/>
                  </a:lnTo>
                  <a:lnTo>
                    <a:pt x="63045" y="326071"/>
                  </a:lnTo>
                  <a:lnTo>
                    <a:pt x="51651" y="328547"/>
                  </a:lnTo>
                  <a:lnTo>
                    <a:pt x="40067" y="328907"/>
                  </a:lnTo>
                  <a:lnTo>
                    <a:pt x="29358" y="326571"/>
                  </a:lnTo>
                  <a:lnTo>
                    <a:pt x="20060" y="321478"/>
                  </a:lnTo>
                  <a:lnTo>
                    <a:pt x="12685" y="313990"/>
                  </a:lnTo>
                  <a:lnTo>
                    <a:pt x="7937" y="304613"/>
                  </a:lnTo>
                  <a:lnTo>
                    <a:pt x="5941" y="293837"/>
                  </a:lnTo>
                  <a:lnTo>
                    <a:pt x="6517" y="282386"/>
                  </a:lnTo>
                  <a:lnTo>
                    <a:pt x="9471" y="271174"/>
                  </a:lnTo>
                  <a:lnTo>
                    <a:pt x="14451" y="260685"/>
                  </a:lnTo>
                  <a:lnTo>
                    <a:pt x="21026" y="251171"/>
                  </a:lnTo>
                  <a:lnTo>
                    <a:pt x="28792" y="242846"/>
                  </a:lnTo>
                  <a:lnTo>
                    <a:pt x="37422" y="235689"/>
                  </a:lnTo>
                  <a:lnTo>
                    <a:pt x="46823" y="229525"/>
                  </a:lnTo>
                  <a:lnTo>
                    <a:pt x="57117" y="224134"/>
                  </a:lnTo>
                  <a:lnTo>
                    <a:pt x="68303" y="219320"/>
                  </a:lnTo>
                  <a:lnTo>
                    <a:pt x="80255" y="215083"/>
                  </a:lnTo>
                  <a:lnTo>
                    <a:pt x="92811" y="211608"/>
                  </a:lnTo>
                  <a:lnTo>
                    <a:pt x="105815" y="208935"/>
                  </a:lnTo>
                  <a:lnTo>
                    <a:pt x="119141" y="206971"/>
                  </a:lnTo>
                  <a:lnTo>
                    <a:pt x="132693" y="205569"/>
                  </a:lnTo>
                  <a:lnTo>
                    <a:pt x="146399" y="204594"/>
                  </a:lnTo>
                  <a:lnTo>
                    <a:pt x="160041" y="204091"/>
                  </a:lnTo>
                  <a:lnTo>
                    <a:pt x="173282" y="204278"/>
                  </a:lnTo>
                  <a:lnTo>
                    <a:pt x="185961" y="205213"/>
                  </a:lnTo>
                  <a:lnTo>
                    <a:pt x="198033" y="206663"/>
                  </a:lnTo>
                  <a:lnTo>
                    <a:pt x="210855" y="208324"/>
                  </a:lnTo>
                  <a:lnTo>
                    <a:pt x="227793" y="210343"/>
                  </a:lnTo>
                  <a:lnTo>
                    <a:pt x="254523" y="213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70362" y="3358590"/>
              <a:ext cx="232115" cy="463255"/>
            </a:xfrm>
            <a:custGeom>
              <a:avLst/>
              <a:gdLst/>
              <a:ahLst/>
              <a:cxnLst/>
              <a:rect l="0" t="0" r="0" b="0"/>
              <a:pathLst>
                <a:path w="232115" h="463255">
                  <a:moveTo>
                    <a:pt x="10529" y="0"/>
                  </a:moveTo>
                  <a:lnTo>
                    <a:pt x="22265" y="3001"/>
                  </a:lnTo>
                  <a:lnTo>
                    <a:pt x="33393" y="6423"/>
                  </a:lnTo>
                  <a:lnTo>
                    <a:pt x="44996" y="10615"/>
                  </a:lnTo>
                  <a:lnTo>
                    <a:pt x="57329" y="15342"/>
                  </a:lnTo>
                  <a:lnTo>
                    <a:pt x="70639" y="20175"/>
                  </a:lnTo>
                  <a:lnTo>
                    <a:pt x="84939" y="24853"/>
                  </a:lnTo>
                  <a:lnTo>
                    <a:pt x="99770" y="29289"/>
                  </a:lnTo>
                  <a:lnTo>
                    <a:pt x="114335" y="33491"/>
                  </a:lnTo>
                  <a:lnTo>
                    <a:pt x="128204" y="37499"/>
                  </a:lnTo>
                  <a:lnTo>
                    <a:pt x="141463" y="41359"/>
                  </a:lnTo>
                  <a:lnTo>
                    <a:pt x="154513" y="45111"/>
                  </a:lnTo>
                  <a:lnTo>
                    <a:pt x="167623" y="48788"/>
                  </a:lnTo>
                  <a:lnTo>
                    <a:pt x="180734" y="52410"/>
                  </a:lnTo>
                  <a:lnTo>
                    <a:pt x="193550" y="55996"/>
                  </a:lnTo>
                  <a:lnTo>
                    <a:pt x="205896" y="59566"/>
                  </a:lnTo>
                  <a:lnTo>
                    <a:pt x="216948" y="63456"/>
                  </a:lnTo>
                  <a:lnTo>
                    <a:pt x="225243" y="68286"/>
                  </a:lnTo>
                  <a:lnTo>
                    <a:pt x="230217" y="74312"/>
                  </a:lnTo>
                  <a:lnTo>
                    <a:pt x="232114" y="81311"/>
                  </a:lnTo>
                  <a:lnTo>
                    <a:pt x="231499" y="88772"/>
                  </a:lnTo>
                  <a:lnTo>
                    <a:pt x="228979" y="96344"/>
                  </a:lnTo>
                  <a:lnTo>
                    <a:pt x="225072" y="103868"/>
                  </a:lnTo>
                  <a:lnTo>
                    <a:pt x="220184" y="111292"/>
                  </a:lnTo>
                  <a:lnTo>
                    <a:pt x="214614" y="118615"/>
                  </a:lnTo>
                  <a:lnTo>
                    <a:pt x="208573" y="125854"/>
                  </a:lnTo>
                  <a:lnTo>
                    <a:pt x="202213" y="133028"/>
                  </a:lnTo>
                  <a:lnTo>
                    <a:pt x="195637" y="140154"/>
                  </a:lnTo>
                  <a:lnTo>
                    <a:pt x="188915" y="147246"/>
                  </a:lnTo>
                  <a:lnTo>
                    <a:pt x="182095" y="154316"/>
                  </a:lnTo>
                  <a:lnTo>
                    <a:pt x="175204" y="161368"/>
                  </a:lnTo>
                  <a:lnTo>
                    <a:pt x="168102" y="168410"/>
                  </a:lnTo>
                  <a:lnTo>
                    <a:pt x="160493" y="175444"/>
                  </a:lnTo>
                  <a:lnTo>
                    <a:pt x="152265" y="182478"/>
                  </a:lnTo>
                  <a:lnTo>
                    <a:pt x="143620" y="189677"/>
                  </a:lnTo>
                  <a:lnTo>
                    <a:pt x="134970" y="197349"/>
                  </a:lnTo>
                  <a:lnTo>
                    <a:pt x="126560" y="205624"/>
                  </a:lnTo>
                  <a:lnTo>
                    <a:pt x="118457" y="214470"/>
                  </a:lnTo>
                  <a:lnTo>
                    <a:pt x="110634" y="223788"/>
                  </a:lnTo>
                  <a:lnTo>
                    <a:pt x="103041" y="233468"/>
                  </a:lnTo>
                  <a:lnTo>
                    <a:pt x="95619" y="243579"/>
                  </a:lnTo>
                  <a:lnTo>
                    <a:pt x="88321" y="254351"/>
                  </a:lnTo>
                  <a:lnTo>
                    <a:pt x="81113" y="265857"/>
                  </a:lnTo>
                  <a:lnTo>
                    <a:pt x="73965" y="278026"/>
                  </a:lnTo>
                  <a:lnTo>
                    <a:pt x="66859" y="290725"/>
                  </a:lnTo>
                  <a:lnTo>
                    <a:pt x="59780" y="303825"/>
                  </a:lnTo>
                  <a:lnTo>
                    <a:pt x="52722" y="317215"/>
                  </a:lnTo>
                  <a:lnTo>
                    <a:pt x="45677" y="330811"/>
                  </a:lnTo>
                  <a:lnTo>
                    <a:pt x="38645" y="344557"/>
                  </a:lnTo>
                  <a:lnTo>
                    <a:pt x="31788" y="358738"/>
                  </a:lnTo>
                  <a:lnTo>
                    <a:pt x="25409" y="373936"/>
                  </a:lnTo>
                  <a:lnTo>
                    <a:pt x="19642" y="390361"/>
                  </a:lnTo>
                  <a:lnTo>
                    <a:pt x="14603" y="407017"/>
                  </a:lnTo>
                  <a:lnTo>
                    <a:pt x="9977" y="423522"/>
                  </a:lnTo>
                  <a:lnTo>
                    <a:pt x="5360" y="44132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1460811" y="156611"/>
            <a:ext cx="8274525" cy="864654"/>
            <a:chOff x="1460811" y="156611"/>
            <a:chExt cx="8274525" cy="864654"/>
          </a:xfrm>
        </p:grpSpPr>
        <p:sp>
          <p:nvSpPr>
            <p:cNvPr id="2" name="Freeform 1"/>
            <p:cNvSpPr/>
            <p:nvPr/>
          </p:nvSpPr>
          <p:spPr>
            <a:xfrm>
              <a:off x="1558748" y="264349"/>
              <a:ext cx="252154" cy="346445"/>
            </a:xfrm>
            <a:custGeom>
              <a:avLst/>
              <a:gdLst/>
              <a:ahLst/>
              <a:cxnLst/>
              <a:rect l="0" t="0" r="0" b="0"/>
              <a:pathLst>
                <a:path w="252154" h="346445">
                  <a:moveTo>
                    <a:pt x="52112" y="9391"/>
                  </a:moveTo>
                  <a:lnTo>
                    <a:pt x="49111" y="18193"/>
                  </a:lnTo>
                  <a:lnTo>
                    <a:pt x="45688" y="26540"/>
                  </a:lnTo>
                  <a:lnTo>
                    <a:pt x="41497" y="35238"/>
                  </a:lnTo>
                  <a:lnTo>
                    <a:pt x="36770" y="44359"/>
                  </a:lnTo>
                  <a:lnTo>
                    <a:pt x="31936" y="53854"/>
                  </a:lnTo>
                  <a:lnTo>
                    <a:pt x="27232" y="63614"/>
                  </a:lnTo>
                  <a:lnTo>
                    <a:pt x="21810" y="72396"/>
                  </a:lnTo>
                  <a:lnTo>
                    <a:pt x="15129" y="77836"/>
                  </a:lnTo>
                  <a:lnTo>
                    <a:pt x="8799" y="79034"/>
                  </a:lnTo>
                  <a:lnTo>
                    <a:pt x="4009" y="76666"/>
                  </a:lnTo>
                  <a:lnTo>
                    <a:pt x="1077" y="71704"/>
                  </a:lnTo>
                  <a:lnTo>
                    <a:pt x="0" y="65105"/>
                  </a:lnTo>
                  <a:lnTo>
                    <a:pt x="755" y="57751"/>
                  </a:lnTo>
                  <a:lnTo>
                    <a:pt x="3135" y="50169"/>
                  </a:lnTo>
                  <a:lnTo>
                    <a:pt x="6826" y="42600"/>
                  </a:lnTo>
                  <a:lnTo>
                    <a:pt x="11508" y="35126"/>
                  </a:lnTo>
                  <a:lnTo>
                    <a:pt x="16915" y="27765"/>
                  </a:lnTo>
                  <a:lnTo>
                    <a:pt x="23001" y="20666"/>
                  </a:lnTo>
                  <a:lnTo>
                    <a:pt x="29916" y="14116"/>
                  </a:lnTo>
                  <a:lnTo>
                    <a:pt x="37675" y="8239"/>
                  </a:lnTo>
                  <a:lnTo>
                    <a:pt x="46005" y="3479"/>
                  </a:lnTo>
                  <a:lnTo>
                    <a:pt x="54442" y="643"/>
                  </a:lnTo>
                  <a:lnTo>
                    <a:pt x="62710" y="0"/>
                  </a:lnTo>
                  <a:lnTo>
                    <a:pt x="70719" y="1349"/>
                  </a:lnTo>
                  <a:lnTo>
                    <a:pt x="78477" y="4306"/>
                  </a:lnTo>
                  <a:lnTo>
                    <a:pt x="86027" y="8482"/>
                  </a:lnTo>
                  <a:lnTo>
                    <a:pt x="93421" y="13706"/>
                  </a:lnTo>
                  <a:lnTo>
                    <a:pt x="100698" y="20027"/>
                  </a:lnTo>
                  <a:lnTo>
                    <a:pt x="107890" y="27385"/>
                  </a:lnTo>
                  <a:lnTo>
                    <a:pt x="114857" y="35612"/>
                  </a:lnTo>
                  <a:lnTo>
                    <a:pt x="121310" y="44512"/>
                  </a:lnTo>
                  <a:lnTo>
                    <a:pt x="127130" y="53912"/>
                  </a:lnTo>
                  <a:lnTo>
                    <a:pt x="132361" y="63835"/>
                  </a:lnTo>
                  <a:lnTo>
                    <a:pt x="137108" y="74482"/>
                  </a:lnTo>
                  <a:lnTo>
                    <a:pt x="141483" y="85904"/>
                  </a:lnTo>
                  <a:lnTo>
                    <a:pt x="145422" y="98016"/>
                  </a:lnTo>
                  <a:lnTo>
                    <a:pt x="148695" y="110679"/>
                  </a:lnTo>
                  <a:lnTo>
                    <a:pt x="151227" y="123754"/>
                  </a:lnTo>
                  <a:lnTo>
                    <a:pt x="152928" y="137127"/>
                  </a:lnTo>
                  <a:lnTo>
                    <a:pt x="153620" y="150712"/>
                  </a:lnTo>
                  <a:lnTo>
                    <a:pt x="153306" y="164441"/>
                  </a:lnTo>
                  <a:lnTo>
                    <a:pt x="152129" y="178271"/>
                  </a:lnTo>
                  <a:lnTo>
                    <a:pt x="150276" y="192169"/>
                  </a:lnTo>
                  <a:lnTo>
                    <a:pt x="147921" y="206109"/>
                  </a:lnTo>
                  <a:lnTo>
                    <a:pt x="145207" y="219911"/>
                  </a:lnTo>
                  <a:lnTo>
                    <a:pt x="142239" y="233258"/>
                  </a:lnTo>
                  <a:lnTo>
                    <a:pt x="139092" y="246010"/>
                  </a:lnTo>
                  <a:lnTo>
                    <a:pt x="135658" y="258031"/>
                  </a:lnTo>
                  <a:lnTo>
                    <a:pt x="131667" y="269112"/>
                  </a:lnTo>
                  <a:lnTo>
                    <a:pt x="127016" y="279232"/>
                  </a:lnTo>
                  <a:lnTo>
                    <a:pt x="121756" y="288521"/>
                  </a:lnTo>
                  <a:lnTo>
                    <a:pt x="116000" y="297154"/>
                  </a:lnTo>
                  <a:lnTo>
                    <a:pt x="109863" y="305295"/>
                  </a:lnTo>
                  <a:lnTo>
                    <a:pt x="103285" y="312917"/>
                  </a:lnTo>
                  <a:lnTo>
                    <a:pt x="96038" y="319817"/>
                  </a:lnTo>
                  <a:lnTo>
                    <a:pt x="88051" y="325942"/>
                  </a:lnTo>
                  <a:lnTo>
                    <a:pt x="79399" y="331377"/>
                  </a:lnTo>
                  <a:lnTo>
                    <a:pt x="70214" y="336263"/>
                  </a:lnTo>
                  <a:lnTo>
                    <a:pt x="60630" y="340721"/>
                  </a:lnTo>
                  <a:lnTo>
                    <a:pt x="50924" y="344377"/>
                  </a:lnTo>
                  <a:lnTo>
                    <a:pt x="41488" y="346395"/>
                  </a:lnTo>
                  <a:lnTo>
                    <a:pt x="32524" y="346444"/>
                  </a:lnTo>
                  <a:lnTo>
                    <a:pt x="24370" y="344340"/>
                  </a:lnTo>
                  <a:lnTo>
                    <a:pt x="17572" y="339803"/>
                  </a:lnTo>
                  <a:lnTo>
                    <a:pt x="12303" y="332937"/>
                  </a:lnTo>
                  <a:lnTo>
                    <a:pt x="8578" y="324276"/>
                  </a:lnTo>
                  <a:lnTo>
                    <a:pt x="6437" y="314569"/>
                  </a:lnTo>
                  <a:lnTo>
                    <a:pt x="5744" y="304351"/>
                  </a:lnTo>
                  <a:lnTo>
                    <a:pt x="6565" y="294071"/>
                  </a:lnTo>
                  <a:lnTo>
                    <a:pt x="9235" y="284177"/>
                  </a:lnTo>
                  <a:lnTo>
                    <a:pt x="13771" y="274874"/>
                  </a:lnTo>
                  <a:lnTo>
                    <a:pt x="19917" y="266646"/>
                  </a:lnTo>
                  <a:lnTo>
                    <a:pt x="27329" y="260322"/>
                  </a:lnTo>
                  <a:lnTo>
                    <a:pt x="35684" y="256181"/>
                  </a:lnTo>
                  <a:lnTo>
                    <a:pt x="44716" y="254026"/>
                  </a:lnTo>
                  <a:lnTo>
                    <a:pt x="54223" y="253477"/>
                  </a:lnTo>
                  <a:lnTo>
                    <a:pt x="64059" y="254140"/>
                  </a:lnTo>
                  <a:lnTo>
                    <a:pt x="74120" y="255683"/>
                  </a:lnTo>
                  <a:lnTo>
                    <a:pt x="84334" y="257847"/>
                  </a:lnTo>
                  <a:lnTo>
                    <a:pt x="94652" y="260442"/>
                  </a:lnTo>
                  <a:lnTo>
                    <a:pt x="105039" y="263334"/>
                  </a:lnTo>
                  <a:lnTo>
                    <a:pt x="115473" y="266428"/>
                  </a:lnTo>
                  <a:lnTo>
                    <a:pt x="125938" y="269649"/>
                  </a:lnTo>
                  <a:lnTo>
                    <a:pt x="136424" y="272626"/>
                  </a:lnTo>
                  <a:lnTo>
                    <a:pt x="146925" y="274714"/>
                  </a:lnTo>
                  <a:lnTo>
                    <a:pt x="157434" y="275633"/>
                  </a:lnTo>
                  <a:lnTo>
                    <a:pt x="167950" y="275436"/>
                  </a:lnTo>
                  <a:lnTo>
                    <a:pt x="178470" y="274315"/>
                  </a:lnTo>
                  <a:lnTo>
                    <a:pt x="188989" y="272487"/>
                  </a:lnTo>
                  <a:lnTo>
                    <a:pt x="199435" y="270105"/>
                  </a:lnTo>
                  <a:lnTo>
                    <a:pt x="210910" y="266905"/>
                  </a:lnTo>
                  <a:lnTo>
                    <a:pt x="226657" y="261495"/>
                  </a:lnTo>
                  <a:lnTo>
                    <a:pt x="252153" y="251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60811" y="156611"/>
              <a:ext cx="464063" cy="488155"/>
            </a:xfrm>
            <a:custGeom>
              <a:avLst/>
              <a:gdLst/>
              <a:ahLst/>
              <a:cxnLst/>
              <a:rect l="0" t="0" r="0" b="0"/>
              <a:pathLst>
                <a:path w="464063" h="488155">
                  <a:moveTo>
                    <a:pt x="286919" y="43430"/>
                  </a:moveTo>
                  <a:lnTo>
                    <a:pt x="277984" y="37696"/>
                  </a:lnTo>
                  <a:lnTo>
                    <a:pt x="268357" y="33412"/>
                  </a:lnTo>
                  <a:lnTo>
                    <a:pt x="257069" y="30211"/>
                  </a:lnTo>
                  <a:lnTo>
                    <a:pt x="244402" y="28023"/>
                  </a:lnTo>
                  <a:lnTo>
                    <a:pt x="230922" y="26974"/>
                  </a:lnTo>
                  <a:lnTo>
                    <a:pt x="217055" y="27032"/>
                  </a:lnTo>
                  <a:lnTo>
                    <a:pt x="203192" y="28029"/>
                  </a:lnTo>
                  <a:lnTo>
                    <a:pt x="189749" y="29757"/>
                  </a:lnTo>
                  <a:lnTo>
                    <a:pt x="176901" y="32026"/>
                  </a:lnTo>
                  <a:lnTo>
                    <a:pt x="164633" y="34683"/>
                  </a:lnTo>
                  <a:lnTo>
                    <a:pt x="152847" y="37611"/>
                  </a:lnTo>
                  <a:lnTo>
                    <a:pt x="141437" y="40731"/>
                  </a:lnTo>
                  <a:lnTo>
                    <a:pt x="130467" y="44148"/>
                  </a:lnTo>
                  <a:lnTo>
                    <a:pt x="120166" y="48127"/>
                  </a:lnTo>
                  <a:lnTo>
                    <a:pt x="110599" y="52774"/>
                  </a:lnTo>
                  <a:lnTo>
                    <a:pt x="101529" y="58202"/>
                  </a:lnTo>
                  <a:lnTo>
                    <a:pt x="92519" y="64603"/>
                  </a:lnTo>
                  <a:lnTo>
                    <a:pt x="83310" y="71985"/>
                  </a:lnTo>
                  <a:lnTo>
                    <a:pt x="73988" y="80215"/>
                  </a:lnTo>
                  <a:lnTo>
                    <a:pt x="64876" y="89109"/>
                  </a:lnTo>
                  <a:lnTo>
                    <a:pt x="56157" y="98503"/>
                  </a:lnTo>
                  <a:lnTo>
                    <a:pt x="48014" y="108420"/>
                  </a:lnTo>
                  <a:lnTo>
                    <a:pt x="40698" y="119061"/>
                  </a:lnTo>
                  <a:lnTo>
                    <a:pt x="34262" y="130476"/>
                  </a:lnTo>
                  <a:lnTo>
                    <a:pt x="28602" y="142412"/>
                  </a:lnTo>
                  <a:lnTo>
                    <a:pt x="23559" y="154424"/>
                  </a:lnTo>
                  <a:lnTo>
                    <a:pt x="18977" y="166254"/>
                  </a:lnTo>
                  <a:lnTo>
                    <a:pt x="14728" y="178147"/>
                  </a:lnTo>
                  <a:lnTo>
                    <a:pt x="10714" y="190730"/>
                  </a:lnTo>
                  <a:lnTo>
                    <a:pt x="6871" y="204306"/>
                  </a:lnTo>
                  <a:lnTo>
                    <a:pt x="3476" y="218695"/>
                  </a:lnTo>
                  <a:lnTo>
                    <a:pt x="1107" y="233433"/>
                  </a:lnTo>
                  <a:lnTo>
                    <a:pt x="0" y="248197"/>
                  </a:lnTo>
                  <a:lnTo>
                    <a:pt x="71" y="262687"/>
                  </a:lnTo>
                  <a:lnTo>
                    <a:pt x="1108" y="276563"/>
                  </a:lnTo>
                  <a:lnTo>
                    <a:pt x="2879" y="289711"/>
                  </a:lnTo>
                  <a:lnTo>
                    <a:pt x="5185" y="302353"/>
                  </a:lnTo>
                  <a:lnTo>
                    <a:pt x="7871" y="314922"/>
                  </a:lnTo>
                  <a:lnTo>
                    <a:pt x="10825" y="327672"/>
                  </a:lnTo>
                  <a:lnTo>
                    <a:pt x="14128" y="340356"/>
                  </a:lnTo>
                  <a:lnTo>
                    <a:pt x="18031" y="352346"/>
                  </a:lnTo>
                  <a:lnTo>
                    <a:pt x="22622" y="363343"/>
                  </a:lnTo>
                  <a:lnTo>
                    <a:pt x="27843" y="373524"/>
                  </a:lnTo>
                  <a:lnTo>
                    <a:pt x="33572" y="383355"/>
                  </a:lnTo>
                  <a:lnTo>
                    <a:pt x="39691" y="393155"/>
                  </a:lnTo>
                  <a:lnTo>
                    <a:pt x="46257" y="403060"/>
                  </a:lnTo>
                  <a:lnTo>
                    <a:pt x="53496" y="413103"/>
                  </a:lnTo>
                  <a:lnTo>
                    <a:pt x="61478" y="423264"/>
                  </a:lnTo>
                  <a:lnTo>
                    <a:pt x="70126" y="433191"/>
                  </a:lnTo>
                  <a:lnTo>
                    <a:pt x="79309" y="442244"/>
                  </a:lnTo>
                  <a:lnTo>
                    <a:pt x="88900" y="450143"/>
                  </a:lnTo>
                  <a:lnTo>
                    <a:pt x="98951" y="456936"/>
                  </a:lnTo>
                  <a:lnTo>
                    <a:pt x="109682" y="462814"/>
                  </a:lnTo>
                  <a:lnTo>
                    <a:pt x="121158" y="467992"/>
                  </a:lnTo>
                  <a:lnTo>
                    <a:pt x="133135" y="472657"/>
                  </a:lnTo>
                  <a:lnTo>
                    <a:pt x="145174" y="476960"/>
                  </a:lnTo>
                  <a:lnTo>
                    <a:pt x="157022" y="480999"/>
                  </a:lnTo>
                  <a:lnTo>
                    <a:pt x="168927" y="484527"/>
                  </a:lnTo>
                  <a:lnTo>
                    <a:pt x="181519" y="486986"/>
                  </a:lnTo>
                  <a:lnTo>
                    <a:pt x="195105" y="488154"/>
                  </a:lnTo>
                  <a:lnTo>
                    <a:pt x="209671" y="488123"/>
                  </a:lnTo>
                  <a:lnTo>
                    <a:pt x="225059" y="487114"/>
                  </a:lnTo>
                  <a:lnTo>
                    <a:pt x="241078" y="485356"/>
                  </a:lnTo>
                  <a:lnTo>
                    <a:pt x="257395" y="482889"/>
                  </a:lnTo>
                  <a:lnTo>
                    <a:pt x="273568" y="479564"/>
                  </a:lnTo>
                  <a:lnTo>
                    <a:pt x="289363" y="475362"/>
                  </a:lnTo>
                  <a:lnTo>
                    <a:pt x="304578" y="470236"/>
                  </a:lnTo>
                  <a:lnTo>
                    <a:pt x="318955" y="464040"/>
                  </a:lnTo>
                  <a:lnTo>
                    <a:pt x="332442" y="456794"/>
                  </a:lnTo>
                  <a:lnTo>
                    <a:pt x="345144" y="448656"/>
                  </a:lnTo>
                  <a:lnTo>
                    <a:pt x="357222" y="439823"/>
                  </a:lnTo>
                  <a:lnTo>
                    <a:pt x="368830" y="430471"/>
                  </a:lnTo>
                  <a:lnTo>
                    <a:pt x="379932" y="420582"/>
                  </a:lnTo>
                  <a:lnTo>
                    <a:pt x="390323" y="409959"/>
                  </a:lnTo>
                  <a:lnTo>
                    <a:pt x="399944" y="398552"/>
                  </a:lnTo>
                  <a:lnTo>
                    <a:pt x="408881" y="386451"/>
                  </a:lnTo>
                  <a:lnTo>
                    <a:pt x="417270" y="373796"/>
                  </a:lnTo>
                  <a:lnTo>
                    <a:pt x="425243" y="360726"/>
                  </a:lnTo>
                  <a:lnTo>
                    <a:pt x="432751" y="347356"/>
                  </a:lnTo>
                  <a:lnTo>
                    <a:pt x="439574" y="333774"/>
                  </a:lnTo>
                  <a:lnTo>
                    <a:pt x="445643" y="320045"/>
                  </a:lnTo>
                  <a:lnTo>
                    <a:pt x="450871" y="306216"/>
                  </a:lnTo>
                  <a:lnTo>
                    <a:pt x="455084" y="292319"/>
                  </a:lnTo>
                  <a:lnTo>
                    <a:pt x="458288" y="278371"/>
                  </a:lnTo>
                  <a:lnTo>
                    <a:pt x="460626" y="264224"/>
                  </a:lnTo>
                  <a:lnTo>
                    <a:pt x="462286" y="249580"/>
                  </a:lnTo>
                  <a:lnTo>
                    <a:pt x="463438" y="234317"/>
                  </a:lnTo>
                  <a:lnTo>
                    <a:pt x="464062" y="218472"/>
                  </a:lnTo>
                  <a:lnTo>
                    <a:pt x="463956" y="202150"/>
                  </a:lnTo>
                  <a:lnTo>
                    <a:pt x="463062" y="185469"/>
                  </a:lnTo>
                  <a:lnTo>
                    <a:pt x="461139" y="168691"/>
                  </a:lnTo>
                  <a:lnTo>
                    <a:pt x="457713" y="152201"/>
                  </a:lnTo>
                  <a:lnTo>
                    <a:pt x="452663" y="136189"/>
                  </a:lnTo>
                  <a:lnTo>
                    <a:pt x="446168" y="120828"/>
                  </a:lnTo>
                  <a:lnTo>
                    <a:pt x="438521" y="106352"/>
                  </a:lnTo>
                  <a:lnTo>
                    <a:pt x="430009" y="92803"/>
                  </a:lnTo>
                  <a:lnTo>
                    <a:pt x="420871" y="80229"/>
                  </a:lnTo>
                  <a:lnTo>
                    <a:pt x="411293" y="68769"/>
                  </a:lnTo>
                  <a:lnTo>
                    <a:pt x="401405" y="58391"/>
                  </a:lnTo>
                  <a:lnTo>
                    <a:pt x="391139" y="48927"/>
                  </a:lnTo>
                  <a:lnTo>
                    <a:pt x="380255" y="40176"/>
                  </a:lnTo>
                  <a:lnTo>
                    <a:pt x="368670" y="31956"/>
                  </a:lnTo>
                  <a:lnTo>
                    <a:pt x="356449" y="24281"/>
                  </a:lnTo>
                  <a:lnTo>
                    <a:pt x="343712" y="17346"/>
                  </a:lnTo>
                  <a:lnTo>
                    <a:pt x="330586" y="11206"/>
                  </a:lnTo>
                  <a:lnTo>
                    <a:pt x="317179" y="6100"/>
                  </a:lnTo>
                  <a:lnTo>
                    <a:pt x="303572" y="2501"/>
                  </a:lnTo>
                  <a:lnTo>
                    <a:pt x="289827" y="528"/>
                  </a:lnTo>
                  <a:lnTo>
                    <a:pt x="275987" y="0"/>
                  </a:lnTo>
                  <a:lnTo>
                    <a:pt x="262083" y="627"/>
                  </a:lnTo>
                  <a:lnTo>
                    <a:pt x="248139" y="2123"/>
                  </a:lnTo>
                  <a:lnTo>
                    <a:pt x="234333" y="4414"/>
                  </a:lnTo>
                  <a:lnTo>
                    <a:pt x="220984" y="7621"/>
                  </a:lnTo>
                  <a:lnTo>
                    <a:pt x="208240" y="11729"/>
                  </a:lnTo>
                  <a:lnTo>
                    <a:pt x="196523" y="16302"/>
                  </a:lnTo>
                  <a:lnTo>
                    <a:pt x="185464" y="21013"/>
                  </a:lnTo>
                  <a:lnTo>
                    <a:pt x="174093" y="26272"/>
                  </a:lnTo>
                  <a:lnTo>
                    <a:pt x="160577" y="32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6195" y="237450"/>
              <a:ext cx="213246" cy="416970"/>
            </a:xfrm>
            <a:custGeom>
              <a:avLst/>
              <a:gdLst/>
              <a:ahLst/>
              <a:cxnLst/>
              <a:rect l="0" t="0" r="0" b="0"/>
              <a:pathLst>
                <a:path w="213246" h="416970">
                  <a:moveTo>
                    <a:pt x="202716" y="46819"/>
                  </a:moveTo>
                  <a:lnTo>
                    <a:pt x="199716" y="38085"/>
                  </a:lnTo>
                  <a:lnTo>
                    <a:pt x="196293" y="30378"/>
                  </a:lnTo>
                  <a:lnTo>
                    <a:pt x="192088" y="22985"/>
                  </a:lnTo>
                  <a:lnTo>
                    <a:pt x="186843" y="16070"/>
                  </a:lnTo>
                  <a:lnTo>
                    <a:pt x="180064" y="10188"/>
                  </a:lnTo>
                  <a:lnTo>
                    <a:pt x="171632" y="5573"/>
                  </a:lnTo>
                  <a:lnTo>
                    <a:pt x="161892" y="2307"/>
                  </a:lnTo>
                  <a:lnTo>
                    <a:pt x="151449" y="481"/>
                  </a:lnTo>
                  <a:lnTo>
                    <a:pt x="140726" y="0"/>
                  </a:lnTo>
                  <a:lnTo>
                    <a:pt x="129936" y="795"/>
                  </a:lnTo>
                  <a:lnTo>
                    <a:pt x="119167" y="2915"/>
                  </a:lnTo>
                  <a:lnTo>
                    <a:pt x="108449" y="6269"/>
                  </a:lnTo>
                  <a:lnTo>
                    <a:pt x="97948" y="10807"/>
                  </a:lnTo>
                  <a:lnTo>
                    <a:pt x="87963" y="16601"/>
                  </a:lnTo>
                  <a:lnTo>
                    <a:pt x="78613" y="23573"/>
                  </a:lnTo>
                  <a:lnTo>
                    <a:pt x="69859" y="31525"/>
                  </a:lnTo>
                  <a:lnTo>
                    <a:pt x="61592" y="40233"/>
                  </a:lnTo>
                  <a:lnTo>
                    <a:pt x="53700" y="49502"/>
                  </a:lnTo>
                  <a:lnTo>
                    <a:pt x="46246" y="59335"/>
                  </a:lnTo>
                  <a:lnTo>
                    <a:pt x="39460" y="69920"/>
                  </a:lnTo>
                  <a:lnTo>
                    <a:pt x="33411" y="81306"/>
                  </a:lnTo>
                  <a:lnTo>
                    <a:pt x="28027" y="93563"/>
                  </a:lnTo>
                  <a:lnTo>
                    <a:pt x="23176" y="106855"/>
                  </a:lnTo>
                  <a:lnTo>
                    <a:pt x="18726" y="121167"/>
                  </a:lnTo>
                  <a:lnTo>
                    <a:pt x="14567" y="136185"/>
                  </a:lnTo>
                  <a:lnTo>
                    <a:pt x="10614" y="151411"/>
                  </a:lnTo>
                  <a:lnTo>
                    <a:pt x="6812" y="166550"/>
                  </a:lnTo>
                  <a:lnTo>
                    <a:pt x="3445" y="181815"/>
                  </a:lnTo>
                  <a:lnTo>
                    <a:pt x="1095" y="197816"/>
                  </a:lnTo>
                  <a:lnTo>
                    <a:pt x="0" y="214835"/>
                  </a:lnTo>
                  <a:lnTo>
                    <a:pt x="80" y="232519"/>
                  </a:lnTo>
                  <a:lnTo>
                    <a:pt x="1122" y="250091"/>
                  </a:lnTo>
                  <a:lnTo>
                    <a:pt x="2902" y="267097"/>
                  </a:lnTo>
                  <a:lnTo>
                    <a:pt x="5383" y="283431"/>
                  </a:lnTo>
                  <a:lnTo>
                    <a:pt x="8718" y="299160"/>
                  </a:lnTo>
                  <a:lnTo>
                    <a:pt x="12922" y="314400"/>
                  </a:lnTo>
                  <a:lnTo>
                    <a:pt x="17879" y="329109"/>
                  </a:lnTo>
                  <a:lnTo>
                    <a:pt x="23431" y="343081"/>
                  </a:lnTo>
                  <a:lnTo>
                    <a:pt x="29430" y="356254"/>
                  </a:lnTo>
                  <a:lnTo>
                    <a:pt x="35916" y="368390"/>
                  </a:lnTo>
                  <a:lnTo>
                    <a:pt x="43101" y="379017"/>
                  </a:lnTo>
                  <a:lnTo>
                    <a:pt x="51047" y="388015"/>
                  </a:lnTo>
                  <a:lnTo>
                    <a:pt x="59671" y="395566"/>
                  </a:lnTo>
                  <a:lnTo>
                    <a:pt x="68838" y="401962"/>
                  </a:lnTo>
                  <a:lnTo>
                    <a:pt x="78418" y="407481"/>
                  </a:lnTo>
                  <a:lnTo>
                    <a:pt x="88462" y="412038"/>
                  </a:lnTo>
                  <a:lnTo>
                    <a:pt x="99189" y="415203"/>
                  </a:lnTo>
                  <a:lnTo>
                    <a:pt x="110660" y="416848"/>
                  </a:lnTo>
                  <a:lnTo>
                    <a:pt x="122636" y="416969"/>
                  </a:lnTo>
                  <a:lnTo>
                    <a:pt x="134674" y="415531"/>
                  </a:lnTo>
                  <a:lnTo>
                    <a:pt x="146507" y="412673"/>
                  </a:lnTo>
                  <a:lnTo>
                    <a:pt x="157893" y="408652"/>
                  </a:lnTo>
                  <a:lnTo>
                    <a:pt x="168540" y="403744"/>
                  </a:lnTo>
                  <a:lnTo>
                    <a:pt x="178356" y="398193"/>
                  </a:lnTo>
                  <a:lnTo>
                    <a:pt x="187128" y="392299"/>
                  </a:lnTo>
                  <a:lnTo>
                    <a:pt x="195286" y="385740"/>
                  </a:lnTo>
                  <a:lnTo>
                    <a:pt x="203545" y="376828"/>
                  </a:lnTo>
                  <a:lnTo>
                    <a:pt x="213245" y="362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74197" y="536953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4" y="70247"/>
                  </a:lnTo>
                  <a:lnTo>
                    <a:pt x="3735" y="81294"/>
                  </a:lnTo>
                  <a:lnTo>
                    <a:pt x="5562" y="91818"/>
                  </a:lnTo>
                  <a:lnTo>
                    <a:pt x="7716" y="102741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63668" y="400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90010" y="484310"/>
              <a:ext cx="126343" cy="157180"/>
            </a:xfrm>
            <a:custGeom>
              <a:avLst/>
              <a:gdLst/>
              <a:ahLst/>
              <a:cxnLst/>
              <a:rect l="0" t="0" r="0" b="0"/>
              <a:pathLst>
                <a:path w="126343" h="157180">
                  <a:moveTo>
                    <a:pt x="0" y="52643"/>
                  </a:moveTo>
                  <a:lnTo>
                    <a:pt x="67" y="64311"/>
                  </a:lnTo>
                  <a:lnTo>
                    <a:pt x="707" y="74800"/>
                  </a:lnTo>
                  <a:lnTo>
                    <a:pt x="2004" y="85101"/>
                  </a:lnTo>
                  <a:lnTo>
                    <a:pt x="3864" y="95403"/>
                  </a:lnTo>
                  <a:lnTo>
                    <a:pt x="6180" y="105746"/>
                  </a:lnTo>
                  <a:lnTo>
                    <a:pt x="8846" y="116136"/>
                  </a:lnTo>
                  <a:lnTo>
                    <a:pt x="11770" y="126564"/>
                  </a:lnTo>
                  <a:lnTo>
                    <a:pt x="14877" y="137022"/>
                  </a:lnTo>
                  <a:lnTo>
                    <a:pt x="18088" y="147428"/>
                  </a:lnTo>
                  <a:lnTo>
                    <a:pt x="20489" y="155188"/>
                  </a:lnTo>
                  <a:lnTo>
                    <a:pt x="21013" y="157179"/>
                  </a:lnTo>
                  <a:lnTo>
                    <a:pt x="20060" y="154574"/>
                  </a:lnTo>
                  <a:lnTo>
                    <a:pt x="18160" y="148679"/>
                  </a:lnTo>
                  <a:lnTo>
                    <a:pt x="15670" y="140000"/>
                  </a:lnTo>
                  <a:lnTo>
                    <a:pt x="12823" y="128976"/>
                  </a:lnTo>
                  <a:lnTo>
                    <a:pt x="10081" y="116261"/>
                  </a:lnTo>
                  <a:lnTo>
                    <a:pt x="8142" y="102627"/>
                  </a:lnTo>
                  <a:lnTo>
                    <a:pt x="7327" y="88596"/>
                  </a:lnTo>
                  <a:lnTo>
                    <a:pt x="7932" y="74762"/>
                  </a:lnTo>
                  <a:lnTo>
                    <a:pt x="10391" y="61855"/>
                  </a:lnTo>
                  <a:lnTo>
                    <a:pt x="14756" y="50182"/>
                  </a:lnTo>
                  <a:lnTo>
                    <a:pt x="20941" y="39853"/>
                  </a:lnTo>
                  <a:lnTo>
                    <a:pt x="28904" y="30971"/>
                  </a:lnTo>
                  <a:lnTo>
                    <a:pt x="38443" y="23442"/>
                  </a:lnTo>
                  <a:lnTo>
                    <a:pt x="49253" y="17196"/>
                  </a:lnTo>
                  <a:lnTo>
                    <a:pt x="61023" y="12282"/>
                  </a:lnTo>
                  <a:lnTo>
                    <a:pt x="73474" y="8602"/>
                  </a:lnTo>
                  <a:lnTo>
                    <a:pt x="85794" y="5935"/>
                  </a:lnTo>
                  <a:lnTo>
                    <a:pt x="97846" y="3764"/>
                  </a:lnTo>
                  <a:lnTo>
                    <a:pt x="110683" y="189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92873" y="515876"/>
              <a:ext cx="144578" cy="177341"/>
            </a:xfrm>
            <a:custGeom>
              <a:avLst/>
              <a:gdLst/>
              <a:ahLst/>
              <a:cxnLst/>
              <a:rect l="0" t="0" r="0" b="0"/>
              <a:pathLst>
                <a:path w="144578" h="177341">
                  <a:moveTo>
                    <a:pt x="81406" y="21077"/>
                  </a:moveTo>
                  <a:lnTo>
                    <a:pt x="75405" y="15276"/>
                  </a:lnTo>
                  <a:lnTo>
                    <a:pt x="68560" y="10352"/>
                  </a:lnTo>
                  <a:lnTo>
                    <a:pt x="60177" y="5863"/>
                  </a:lnTo>
                  <a:lnTo>
                    <a:pt x="50723" y="2161"/>
                  </a:lnTo>
                  <a:lnTo>
                    <a:pt x="41056" y="92"/>
                  </a:lnTo>
                  <a:lnTo>
                    <a:pt x="31710" y="0"/>
                  </a:lnTo>
                  <a:lnTo>
                    <a:pt x="23184" y="2069"/>
                  </a:lnTo>
                  <a:lnTo>
                    <a:pt x="16077" y="6580"/>
                  </a:lnTo>
                  <a:lnTo>
                    <a:pt x="10567" y="13433"/>
                  </a:lnTo>
                  <a:lnTo>
                    <a:pt x="6497" y="22253"/>
                  </a:lnTo>
                  <a:lnTo>
                    <a:pt x="3586" y="32599"/>
                  </a:lnTo>
                  <a:lnTo>
                    <a:pt x="1551" y="44065"/>
                  </a:lnTo>
                  <a:lnTo>
                    <a:pt x="315" y="56166"/>
                  </a:lnTo>
                  <a:lnTo>
                    <a:pt x="0" y="68353"/>
                  </a:lnTo>
                  <a:lnTo>
                    <a:pt x="599" y="80324"/>
                  </a:lnTo>
                  <a:lnTo>
                    <a:pt x="1983" y="91988"/>
                  </a:lnTo>
                  <a:lnTo>
                    <a:pt x="3983" y="103360"/>
                  </a:lnTo>
                  <a:lnTo>
                    <a:pt x="6443" y="114490"/>
                  </a:lnTo>
                  <a:lnTo>
                    <a:pt x="9401" y="125271"/>
                  </a:lnTo>
                  <a:lnTo>
                    <a:pt x="13064" y="135446"/>
                  </a:lnTo>
                  <a:lnTo>
                    <a:pt x="17496" y="144918"/>
                  </a:lnTo>
                  <a:lnTo>
                    <a:pt x="22778" y="153585"/>
                  </a:lnTo>
                  <a:lnTo>
                    <a:pt x="29080" y="161261"/>
                  </a:lnTo>
                  <a:lnTo>
                    <a:pt x="36392" y="167928"/>
                  </a:lnTo>
                  <a:lnTo>
                    <a:pt x="44404" y="173236"/>
                  </a:lnTo>
                  <a:lnTo>
                    <a:pt x="52620" y="176447"/>
                  </a:lnTo>
                  <a:lnTo>
                    <a:pt x="60736" y="177340"/>
                  </a:lnTo>
                  <a:lnTo>
                    <a:pt x="68641" y="175990"/>
                  </a:lnTo>
                  <a:lnTo>
                    <a:pt x="76329" y="172500"/>
                  </a:lnTo>
                  <a:lnTo>
                    <a:pt x="83829" y="167154"/>
                  </a:lnTo>
                  <a:lnTo>
                    <a:pt x="91017" y="160329"/>
                  </a:lnTo>
                  <a:lnTo>
                    <a:pt x="97625" y="152395"/>
                  </a:lnTo>
                  <a:lnTo>
                    <a:pt x="103559" y="143662"/>
                  </a:lnTo>
                  <a:lnTo>
                    <a:pt x="109036" y="134530"/>
                  </a:lnTo>
                  <a:lnTo>
                    <a:pt x="114482" y="125481"/>
                  </a:lnTo>
                  <a:lnTo>
                    <a:pt x="120140" y="116777"/>
                  </a:lnTo>
                  <a:lnTo>
                    <a:pt x="125776" y="108770"/>
                  </a:lnTo>
                  <a:lnTo>
                    <a:pt x="131325" y="101218"/>
                  </a:lnTo>
                  <a:lnTo>
                    <a:pt x="137276" y="93460"/>
                  </a:lnTo>
                  <a:lnTo>
                    <a:pt x="144577" y="84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79565" y="336911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66" y="11736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1" y="104632"/>
                  </a:lnTo>
                  <a:lnTo>
                    <a:pt x="11330" y="119755"/>
                  </a:lnTo>
                  <a:lnTo>
                    <a:pt x="13388" y="134840"/>
                  </a:lnTo>
                  <a:lnTo>
                    <a:pt x="15316" y="150186"/>
                  </a:lnTo>
                  <a:lnTo>
                    <a:pt x="16915" y="165947"/>
                  </a:lnTo>
                  <a:lnTo>
                    <a:pt x="18310" y="181803"/>
                  </a:lnTo>
                  <a:lnTo>
                    <a:pt x="19854" y="197075"/>
                  </a:lnTo>
                  <a:lnTo>
                    <a:pt x="21740" y="211429"/>
                  </a:lnTo>
                  <a:lnTo>
                    <a:pt x="23837" y="225017"/>
                  </a:lnTo>
                  <a:lnTo>
                    <a:pt x="25792" y="238289"/>
                  </a:lnTo>
                  <a:lnTo>
                    <a:pt x="27408" y="251547"/>
                  </a:lnTo>
                  <a:lnTo>
                    <a:pt x="28815" y="264758"/>
                  </a:lnTo>
                  <a:lnTo>
                    <a:pt x="30367" y="277642"/>
                  </a:lnTo>
                  <a:lnTo>
                    <a:pt x="32258" y="290046"/>
                  </a:lnTo>
                  <a:lnTo>
                    <a:pt x="34368" y="301716"/>
                  </a:lnTo>
                  <a:lnTo>
                    <a:pt x="36552" y="313476"/>
                  </a:lnTo>
                  <a:lnTo>
                    <a:pt x="39006" y="327475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73192" y="508398"/>
              <a:ext cx="222228" cy="202913"/>
            </a:xfrm>
            <a:custGeom>
              <a:avLst/>
              <a:gdLst/>
              <a:ahLst/>
              <a:cxnLst/>
              <a:rect l="0" t="0" r="0" b="0"/>
              <a:pathLst>
                <a:path w="222228" h="202913">
                  <a:moveTo>
                    <a:pt x="1129" y="112783"/>
                  </a:moveTo>
                  <a:lnTo>
                    <a:pt x="9930" y="109849"/>
                  </a:lnTo>
                  <a:lnTo>
                    <a:pt x="18277" y="107067"/>
                  </a:lnTo>
                  <a:lnTo>
                    <a:pt x="26976" y="104163"/>
                  </a:lnTo>
                  <a:lnTo>
                    <a:pt x="36097" y="100950"/>
                  </a:lnTo>
                  <a:lnTo>
                    <a:pt x="45592" y="97136"/>
                  </a:lnTo>
                  <a:lnTo>
                    <a:pt x="55379" y="92619"/>
                  </a:lnTo>
                  <a:lnTo>
                    <a:pt x="65220" y="87455"/>
                  </a:lnTo>
                  <a:lnTo>
                    <a:pt x="74746" y="81768"/>
                  </a:lnTo>
                  <a:lnTo>
                    <a:pt x="83770" y="75674"/>
                  </a:lnTo>
                  <a:lnTo>
                    <a:pt x="91963" y="68955"/>
                  </a:lnTo>
                  <a:lnTo>
                    <a:pt x="98787" y="61081"/>
                  </a:lnTo>
                  <a:lnTo>
                    <a:pt x="104065" y="51865"/>
                  </a:lnTo>
                  <a:lnTo>
                    <a:pt x="107456" y="41744"/>
                  </a:lnTo>
                  <a:lnTo>
                    <a:pt x="108308" y="31565"/>
                  </a:lnTo>
                  <a:lnTo>
                    <a:pt x="106508" y="21846"/>
                  </a:lnTo>
                  <a:lnTo>
                    <a:pt x="102385" y="13221"/>
                  </a:lnTo>
                  <a:lnTo>
                    <a:pt x="96421" y="6573"/>
                  </a:lnTo>
                  <a:lnTo>
                    <a:pt x="89081" y="2189"/>
                  </a:lnTo>
                  <a:lnTo>
                    <a:pt x="80751" y="28"/>
                  </a:lnTo>
                  <a:lnTo>
                    <a:pt x="71723" y="0"/>
                  </a:lnTo>
                  <a:lnTo>
                    <a:pt x="62217" y="1828"/>
                  </a:lnTo>
                  <a:lnTo>
                    <a:pt x="52549" y="5136"/>
                  </a:lnTo>
                  <a:lnTo>
                    <a:pt x="43131" y="9555"/>
                  </a:lnTo>
                  <a:lnTo>
                    <a:pt x="34171" y="14784"/>
                  </a:lnTo>
                  <a:lnTo>
                    <a:pt x="25849" y="20748"/>
                  </a:lnTo>
                  <a:lnTo>
                    <a:pt x="18404" y="27582"/>
                  </a:lnTo>
                  <a:lnTo>
                    <a:pt x="11887" y="35296"/>
                  </a:lnTo>
                  <a:lnTo>
                    <a:pt x="6511" y="43934"/>
                  </a:lnTo>
                  <a:lnTo>
                    <a:pt x="2721" y="53643"/>
                  </a:lnTo>
                  <a:lnTo>
                    <a:pt x="617" y="64396"/>
                  </a:lnTo>
                  <a:lnTo>
                    <a:pt x="0" y="75872"/>
                  </a:lnTo>
                  <a:lnTo>
                    <a:pt x="565" y="87568"/>
                  </a:lnTo>
                  <a:lnTo>
                    <a:pt x="2016" y="99173"/>
                  </a:lnTo>
                  <a:lnTo>
                    <a:pt x="4106" y="110574"/>
                  </a:lnTo>
                  <a:lnTo>
                    <a:pt x="6646" y="121762"/>
                  </a:lnTo>
                  <a:lnTo>
                    <a:pt x="9502" y="132764"/>
                  </a:lnTo>
                  <a:lnTo>
                    <a:pt x="12740" y="143458"/>
                  </a:lnTo>
                  <a:lnTo>
                    <a:pt x="16599" y="153574"/>
                  </a:lnTo>
                  <a:lnTo>
                    <a:pt x="21165" y="163006"/>
                  </a:lnTo>
                  <a:lnTo>
                    <a:pt x="26539" y="171646"/>
                  </a:lnTo>
                  <a:lnTo>
                    <a:pt x="32903" y="179304"/>
                  </a:lnTo>
                  <a:lnTo>
                    <a:pt x="40266" y="185968"/>
                  </a:lnTo>
                  <a:lnTo>
                    <a:pt x="48652" y="191614"/>
                  </a:lnTo>
                  <a:lnTo>
                    <a:pt x="58184" y="196116"/>
                  </a:lnTo>
                  <a:lnTo>
                    <a:pt x="68815" y="199511"/>
                  </a:lnTo>
                  <a:lnTo>
                    <a:pt x="80206" y="201810"/>
                  </a:lnTo>
                  <a:lnTo>
                    <a:pt x="91845" y="202912"/>
                  </a:lnTo>
                  <a:lnTo>
                    <a:pt x="103411" y="202872"/>
                  </a:lnTo>
                  <a:lnTo>
                    <a:pt x="114786" y="201710"/>
                  </a:lnTo>
                  <a:lnTo>
                    <a:pt x="125957" y="199336"/>
                  </a:lnTo>
                  <a:lnTo>
                    <a:pt x="136952" y="195813"/>
                  </a:lnTo>
                  <a:lnTo>
                    <a:pt x="147811" y="191330"/>
                  </a:lnTo>
                  <a:lnTo>
                    <a:pt x="158569" y="186104"/>
                  </a:lnTo>
                  <a:lnTo>
                    <a:pt x="169247" y="180340"/>
                  </a:lnTo>
                  <a:lnTo>
                    <a:pt x="179603" y="174500"/>
                  </a:lnTo>
                  <a:lnTo>
                    <a:pt x="190263" y="168728"/>
                  </a:lnTo>
                  <a:lnTo>
                    <a:pt x="203284" y="162520"/>
                  </a:lnTo>
                  <a:lnTo>
                    <a:pt x="222227" y="154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54441" y="305326"/>
              <a:ext cx="41062" cy="400084"/>
            </a:xfrm>
            <a:custGeom>
              <a:avLst/>
              <a:gdLst/>
              <a:ahLst/>
              <a:cxnLst/>
              <a:rect l="0" t="0" r="0" b="0"/>
              <a:pathLst>
                <a:path w="41062" h="400084">
                  <a:moveTo>
                    <a:pt x="9476" y="0"/>
                  </a:moveTo>
                  <a:lnTo>
                    <a:pt x="6609" y="9002"/>
                  </a:lnTo>
                  <a:lnTo>
                    <a:pt x="4467" y="19270"/>
                  </a:lnTo>
                  <a:lnTo>
                    <a:pt x="2864" y="31858"/>
                  </a:lnTo>
                  <a:lnTo>
                    <a:pt x="1684" y="46558"/>
                  </a:lnTo>
                  <a:lnTo>
                    <a:pt x="835" y="63002"/>
                  </a:lnTo>
                  <a:lnTo>
                    <a:pt x="242" y="80789"/>
                  </a:lnTo>
                  <a:lnTo>
                    <a:pt x="0" y="99401"/>
                  </a:lnTo>
                  <a:lnTo>
                    <a:pt x="364" y="118248"/>
                  </a:lnTo>
                  <a:lnTo>
                    <a:pt x="1424" y="136992"/>
                  </a:lnTo>
                  <a:lnTo>
                    <a:pt x="3119" y="155676"/>
                  </a:lnTo>
                  <a:lnTo>
                    <a:pt x="5327" y="174598"/>
                  </a:lnTo>
                  <a:lnTo>
                    <a:pt x="7919" y="193916"/>
                  </a:lnTo>
                  <a:lnTo>
                    <a:pt x="10625" y="213315"/>
                  </a:lnTo>
                  <a:lnTo>
                    <a:pt x="13055" y="232121"/>
                  </a:lnTo>
                  <a:lnTo>
                    <a:pt x="15022" y="250000"/>
                  </a:lnTo>
                  <a:lnTo>
                    <a:pt x="16681" y="267108"/>
                  </a:lnTo>
                  <a:lnTo>
                    <a:pt x="18409" y="283897"/>
                  </a:lnTo>
                  <a:lnTo>
                    <a:pt x="20426" y="300665"/>
                  </a:lnTo>
                  <a:lnTo>
                    <a:pt x="22783" y="317216"/>
                  </a:lnTo>
                  <a:lnTo>
                    <a:pt x="25445" y="332964"/>
                  </a:lnTo>
                  <a:lnTo>
                    <a:pt x="28345" y="347620"/>
                  </a:lnTo>
                  <a:lnTo>
                    <a:pt x="31270" y="360778"/>
                  </a:lnTo>
                  <a:lnTo>
                    <a:pt x="34156" y="373035"/>
                  </a:lnTo>
                  <a:lnTo>
                    <a:pt x="37257" y="385466"/>
                  </a:lnTo>
                  <a:lnTo>
                    <a:pt x="4106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7575" y="490226"/>
              <a:ext cx="273742" cy="25671"/>
            </a:xfrm>
            <a:custGeom>
              <a:avLst/>
              <a:gdLst/>
              <a:ahLst/>
              <a:cxnLst/>
              <a:rect l="0" t="0" r="0" b="0"/>
              <a:pathLst>
                <a:path w="273742" h="25671">
                  <a:moveTo>
                    <a:pt x="273741" y="4613"/>
                  </a:moveTo>
                  <a:lnTo>
                    <a:pt x="259139" y="1813"/>
                  </a:lnTo>
                  <a:lnTo>
                    <a:pt x="245868" y="311"/>
                  </a:lnTo>
                  <a:lnTo>
                    <a:pt x="232662" y="0"/>
                  </a:lnTo>
                  <a:lnTo>
                    <a:pt x="219147" y="507"/>
                  </a:lnTo>
                  <a:lnTo>
                    <a:pt x="204990" y="1326"/>
                  </a:lnTo>
                  <a:lnTo>
                    <a:pt x="190088" y="2147"/>
                  </a:lnTo>
                  <a:lnTo>
                    <a:pt x="174669" y="3003"/>
                  </a:lnTo>
                  <a:lnTo>
                    <a:pt x="159172" y="4178"/>
                  </a:lnTo>
                  <a:lnTo>
                    <a:pt x="143861" y="5813"/>
                  </a:lnTo>
                  <a:lnTo>
                    <a:pt x="128817" y="7740"/>
                  </a:lnTo>
                  <a:lnTo>
                    <a:pt x="114031" y="9580"/>
                  </a:lnTo>
                  <a:lnTo>
                    <a:pt x="99460" y="11119"/>
                  </a:lnTo>
                  <a:lnTo>
                    <a:pt x="85217" y="12475"/>
                  </a:lnTo>
                  <a:lnTo>
                    <a:pt x="71566" y="13992"/>
                  </a:lnTo>
                  <a:lnTo>
                    <a:pt x="58611" y="15860"/>
                  </a:lnTo>
                  <a:lnTo>
                    <a:pt x="46553" y="17955"/>
                  </a:lnTo>
                  <a:lnTo>
                    <a:pt x="34484" y="20128"/>
                  </a:lnTo>
                  <a:lnTo>
                    <a:pt x="20224" y="22572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11316" y="305326"/>
              <a:ext cx="326384" cy="378922"/>
            </a:xfrm>
            <a:custGeom>
              <a:avLst/>
              <a:gdLst/>
              <a:ahLst/>
              <a:cxnLst/>
              <a:rect l="0" t="0" r="0" b="0"/>
              <a:pathLst>
                <a:path w="326384" h="378922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2" y="34467"/>
                  </a:lnTo>
                  <a:lnTo>
                    <a:pt x="7792" y="46801"/>
                  </a:lnTo>
                  <a:lnTo>
                    <a:pt x="8641" y="60109"/>
                  </a:lnTo>
                  <a:lnTo>
                    <a:pt x="9238" y="74418"/>
                  </a:lnTo>
                  <a:lnTo>
                    <a:pt x="9652" y="89596"/>
                  </a:lnTo>
                  <a:lnTo>
                    <a:pt x="9936" y="105458"/>
                  </a:lnTo>
                  <a:lnTo>
                    <a:pt x="10134" y="121824"/>
                  </a:lnTo>
                  <a:lnTo>
                    <a:pt x="10438" y="138389"/>
                  </a:lnTo>
                  <a:lnTo>
                    <a:pt x="11175" y="154735"/>
                  </a:lnTo>
                  <a:lnTo>
                    <a:pt x="12483" y="170659"/>
                  </a:lnTo>
                  <a:lnTo>
                    <a:pt x="14175" y="186301"/>
                  </a:lnTo>
                  <a:lnTo>
                    <a:pt x="15850" y="202030"/>
                  </a:lnTo>
                  <a:lnTo>
                    <a:pt x="17271" y="218060"/>
                  </a:lnTo>
                  <a:lnTo>
                    <a:pt x="18375" y="234439"/>
                  </a:lnTo>
                  <a:lnTo>
                    <a:pt x="19191" y="251127"/>
                  </a:lnTo>
                  <a:lnTo>
                    <a:pt x="19779" y="268053"/>
                  </a:lnTo>
                  <a:lnTo>
                    <a:pt x="20360" y="284827"/>
                  </a:lnTo>
                  <a:lnTo>
                    <a:pt x="21291" y="300783"/>
                  </a:lnTo>
                  <a:lnTo>
                    <a:pt x="22718" y="315528"/>
                  </a:lnTo>
                  <a:lnTo>
                    <a:pt x="23981" y="325793"/>
                  </a:lnTo>
                  <a:lnTo>
                    <a:pt x="24585" y="328235"/>
                  </a:lnTo>
                  <a:lnTo>
                    <a:pt x="25332" y="325279"/>
                  </a:lnTo>
                  <a:lnTo>
                    <a:pt x="26438" y="319042"/>
                  </a:lnTo>
                  <a:lnTo>
                    <a:pt x="27625" y="310545"/>
                  </a:lnTo>
                  <a:lnTo>
                    <a:pt x="28683" y="300411"/>
                  </a:lnTo>
                  <a:lnTo>
                    <a:pt x="29863" y="289422"/>
                  </a:lnTo>
                  <a:lnTo>
                    <a:pt x="31785" y="278537"/>
                  </a:lnTo>
                  <a:lnTo>
                    <a:pt x="34747" y="268275"/>
                  </a:lnTo>
                  <a:lnTo>
                    <a:pt x="38888" y="258918"/>
                  </a:lnTo>
                  <a:lnTo>
                    <a:pt x="44349" y="250699"/>
                  </a:lnTo>
                  <a:lnTo>
                    <a:pt x="51065" y="243628"/>
                  </a:lnTo>
                  <a:lnTo>
                    <a:pt x="58830" y="238031"/>
                  </a:lnTo>
                  <a:lnTo>
                    <a:pt x="67404" y="234618"/>
                  </a:lnTo>
                  <a:lnTo>
                    <a:pt x="76571" y="233581"/>
                  </a:lnTo>
                  <a:lnTo>
                    <a:pt x="85994" y="234662"/>
                  </a:lnTo>
                  <a:lnTo>
                    <a:pt x="95239" y="237439"/>
                  </a:lnTo>
                  <a:lnTo>
                    <a:pt x="104076" y="241497"/>
                  </a:lnTo>
                  <a:lnTo>
                    <a:pt x="112143" y="246812"/>
                  </a:lnTo>
                  <a:lnTo>
                    <a:pt x="118884" y="253727"/>
                  </a:lnTo>
                  <a:lnTo>
                    <a:pt x="124123" y="262297"/>
                  </a:lnTo>
                  <a:lnTo>
                    <a:pt x="128168" y="272152"/>
                  </a:lnTo>
                  <a:lnTo>
                    <a:pt x="131589" y="282684"/>
                  </a:lnTo>
                  <a:lnTo>
                    <a:pt x="134785" y="293472"/>
                  </a:lnTo>
                  <a:lnTo>
                    <a:pt x="137953" y="304307"/>
                  </a:lnTo>
                  <a:lnTo>
                    <a:pt x="141167" y="315109"/>
                  </a:lnTo>
                  <a:lnTo>
                    <a:pt x="144452" y="325830"/>
                  </a:lnTo>
                  <a:lnTo>
                    <a:pt x="147987" y="335648"/>
                  </a:lnTo>
                  <a:lnTo>
                    <a:pt x="152865" y="342786"/>
                  </a:lnTo>
                  <a:lnTo>
                    <a:pt x="159442" y="346149"/>
                  </a:lnTo>
                  <a:lnTo>
                    <a:pt x="166328" y="345809"/>
                  </a:lnTo>
                  <a:lnTo>
                    <a:pt x="173147" y="342494"/>
                  </a:lnTo>
                  <a:lnTo>
                    <a:pt x="180260" y="337472"/>
                  </a:lnTo>
                  <a:lnTo>
                    <a:pt x="188341" y="332303"/>
                  </a:lnTo>
                  <a:lnTo>
                    <a:pt x="197670" y="327850"/>
                  </a:lnTo>
                  <a:lnTo>
                    <a:pt x="208020" y="324193"/>
                  </a:lnTo>
                  <a:lnTo>
                    <a:pt x="218877" y="320962"/>
                  </a:lnTo>
                  <a:lnTo>
                    <a:pt x="229879" y="317853"/>
                  </a:lnTo>
                  <a:lnTo>
                    <a:pt x="240857" y="314556"/>
                  </a:lnTo>
                  <a:lnTo>
                    <a:pt x="251751" y="310714"/>
                  </a:lnTo>
                  <a:lnTo>
                    <a:pt x="262553" y="306191"/>
                  </a:lnTo>
                  <a:lnTo>
                    <a:pt x="273111" y="301031"/>
                  </a:lnTo>
                  <a:lnTo>
                    <a:pt x="283134" y="295348"/>
                  </a:lnTo>
                  <a:lnTo>
                    <a:pt x="292504" y="289264"/>
                  </a:lnTo>
                  <a:lnTo>
                    <a:pt x="301102" y="282722"/>
                  </a:lnTo>
                  <a:lnTo>
                    <a:pt x="308732" y="275500"/>
                  </a:lnTo>
                  <a:lnTo>
                    <a:pt x="315370" y="267535"/>
                  </a:lnTo>
                  <a:lnTo>
                    <a:pt x="320656" y="259068"/>
                  </a:lnTo>
                  <a:lnTo>
                    <a:pt x="323854" y="250538"/>
                  </a:lnTo>
                  <a:lnTo>
                    <a:pt x="324737" y="242214"/>
                  </a:lnTo>
                  <a:lnTo>
                    <a:pt x="323381" y="234337"/>
                  </a:lnTo>
                  <a:lnTo>
                    <a:pt x="319888" y="227200"/>
                  </a:lnTo>
                  <a:lnTo>
                    <a:pt x="314538" y="220893"/>
                  </a:lnTo>
                  <a:lnTo>
                    <a:pt x="307712" y="215659"/>
                  </a:lnTo>
                  <a:lnTo>
                    <a:pt x="299776" y="211966"/>
                  </a:lnTo>
                  <a:lnTo>
                    <a:pt x="291042" y="209931"/>
                  </a:lnTo>
                  <a:lnTo>
                    <a:pt x="281910" y="209530"/>
                  </a:lnTo>
                  <a:lnTo>
                    <a:pt x="272861" y="210773"/>
                  </a:lnTo>
                  <a:lnTo>
                    <a:pt x="264147" y="213501"/>
                  </a:lnTo>
                  <a:lnTo>
                    <a:pt x="255822" y="217602"/>
                  </a:lnTo>
                  <a:lnTo>
                    <a:pt x="247843" y="223096"/>
                  </a:lnTo>
                  <a:lnTo>
                    <a:pt x="240150" y="229867"/>
                  </a:lnTo>
                  <a:lnTo>
                    <a:pt x="233000" y="237853"/>
                  </a:lnTo>
                  <a:lnTo>
                    <a:pt x="226948" y="247115"/>
                  </a:lnTo>
                  <a:lnTo>
                    <a:pt x="222211" y="257569"/>
                  </a:lnTo>
                  <a:lnTo>
                    <a:pt x="218691" y="269012"/>
                  </a:lnTo>
                  <a:lnTo>
                    <a:pt x="216162" y="281218"/>
                  </a:lnTo>
                  <a:lnTo>
                    <a:pt x="214390" y="293978"/>
                  </a:lnTo>
                  <a:lnTo>
                    <a:pt x="213335" y="306970"/>
                  </a:lnTo>
                  <a:lnTo>
                    <a:pt x="213142" y="319765"/>
                  </a:lnTo>
                  <a:lnTo>
                    <a:pt x="213832" y="332137"/>
                  </a:lnTo>
                  <a:lnTo>
                    <a:pt x="215618" y="343733"/>
                  </a:lnTo>
                  <a:lnTo>
                    <a:pt x="218950" y="353995"/>
                  </a:lnTo>
                  <a:lnTo>
                    <a:pt x="223938" y="362739"/>
                  </a:lnTo>
                  <a:lnTo>
                    <a:pt x="230390" y="369780"/>
                  </a:lnTo>
                  <a:lnTo>
                    <a:pt x="238010" y="374769"/>
                  </a:lnTo>
                  <a:lnTo>
                    <a:pt x="246503" y="377718"/>
                  </a:lnTo>
                  <a:lnTo>
                    <a:pt x="255628" y="378921"/>
                  </a:lnTo>
                  <a:lnTo>
                    <a:pt x="265198" y="378756"/>
                  </a:lnTo>
                  <a:lnTo>
                    <a:pt x="275066" y="377582"/>
                  </a:lnTo>
                  <a:lnTo>
                    <a:pt x="284874" y="375841"/>
                  </a:lnTo>
                  <a:lnTo>
                    <a:pt x="295106" y="373886"/>
                  </a:lnTo>
                  <a:lnTo>
                    <a:pt x="307777" y="371555"/>
                  </a:lnTo>
                  <a:lnTo>
                    <a:pt x="32638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85140" y="315854"/>
              <a:ext cx="242156" cy="377821"/>
            </a:xfrm>
            <a:custGeom>
              <a:avLst/>
              <a:gdLst/>
              <a:ahLst/>
              <a:cxnLst/>
              <a:rect l="0" t="0" r="0" b="0"/>
              <a:pathLst>
                <a:path w="242156" h="377821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07" y="29850"/>
                  </a:lnTo>
                  <a:lnTo>
                    <a:pt x="7615" y="42518"/>
                  </a:lnTo>
                  <a:lnTo>
                    <a:pt x="7815" y="55997"/>
                  </a:lnTo>
                  <a:lnTo>
                    <a:pt x="7164" y="69869"/>
                  </a:lnTo>
                  <a:lnTo>
                    <a:pt x="5926" y="83905"/>
                  </a:lnTo>
                  <a:lnTo>
                    <a:pt x="4562" y="97996"/>
                  </a:lnTo>
                  <a:lnTo>
                    <a:pt x="3352" y="112102"/>
                  </a:lnTo>
                  <a:lnTo>
                    <a:pt x="2390" y="126369"/>
                  </a:lnTo>
                  <a:lnTo>
                    <a:pt x="1671" y="141099"/>
                  </a:lnTo>
                  <a:lnTo>
                    <a:pt x="1152" y="156423"/>
                  </a:lnTo>
                  <a:lnTo>
                    <a:pt x="786" y="172309"/>
                  </a:lnTo>
                  <a:lnTo>
                    <a:pt x="533" y="188660"/>
                  </a:lnTo>
                  <a:lnTo>
                    <a:pt x="360" y="205366"/>
                  </a:lnTo>
                  <a:lnTo>
                    <a:pt x="242" y="222330"/>
                  </a:lnTo>
                  <a:lnTo>
                    <a:pt x="162" y="239477"/>
                  </a:lnTo>
                  <a:lnTo>
                    <a:pt x="109" y="256748"/>
                  </a:lnTo>
                  <a:lnTo>
                    <a:pt x="73" y="273939"/>
                  </a:lnTo>
                  <a:lnTo>
                    <a:pt x="49" y="290715"/>
                  </a:lnTo>
                  <a:lnTo>
                    <a:pt x="33" y="306926"/>
                  </a:lnTo>
                  <a:lnTo>
                    <a:pt x="22" y="322592"/>
                  </a:lnTo>
                  <a:lnTo>
                    <a:pt x="15" y="337806"/>
                  </a:lnTo>
                  <a:lnTo>
                    <a:pt x="22" y="352642"/>
                  </a:lnTo>
                  <a:lnTo>
                    <a:pt x="488" y="366087"/>
                  </a:lnTo>
                  <a:lnTo>
                    <a:pt x="2559" y="374987"/>
                  </a:lnTo>
                  <a:lnTo>
                    <a:pt x="6707" y="377820"/>
                  </a:lnTo>
                  <a:lnTo>
                    <a:pt x="12380" y="376645"/>
                  </a:lnTo>
                  <a:lnTo>
                    <a:pt x="19429" y="373481"/>
                  </a:lnTo>
                  <a:lnTo>
                    <a:pt x="27940" y="369909"/>
                  </a:lnTo>
                  <a:lnTo>
                    <a:pt x="37819" y="366732"/>
                  </a:lnTo>
                  <a:lnTo>
                    <a:pt x="48673" y="364039"/>
                  </a:lnTo>
                  <a:lnTo>
                    <a:pt x="59935" y="361507"/>
                  </a:lnTo>
                  <a:lnTo>
                    <a:pt x="71251" y="358906"/>
                  </a:lnTo>
                  <a:lnTo>
                    <a:pt x="82794" y="356473"/>
                  </a:lnTo>
                  <a:lnTo>
                    <a:pt x="95140" y="354812"/>
                  </a:lnTo>
                  <a:lnTo>
                    <a:pt x="108557" y="354201"/>
                  </a:lnTo>
                  <a:lnTo>
                    <a:pt x="122839" y="354281"/>
                  </a:lnTo>
                  <a:lnTo>
                    <a:pt x="137505" y="354265"/>
                  </a:lnTo>
                  <a:lnTo>
                    <a:pt x="152221" y="353696"/>
                  </a:lnTo>
                  <a:lnTo>
                    <a:pt x="166679" y="352464"/>
                  </a:lnTo>
                  <a:lnTo>
                    <a:pt x="180533" y="350633"/>
                  </a:lnTo>
                  <a:lnTo>
                    <a:pt x="193649" y="348326"/>
                  </a:lnTo>
                  <a:lnTo>
                    <a:pt x="205630" y="345817"/>
                  </a:lnTo>
                  <a:lnTo>
                    <a:pt x="216903" y="343263"/>
                  </a:lnTo>
                  <a:lnTo>
                    <a:pt x="228457" y="340441"/>
                  </a:lnTo>
                  <a:lnTo>
                    <a:pt x="24215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53595" y="502791"/>
              <a:ext cx="136872" cy="179619"/>
            </a:xfrm>
            <a:custGeom>
              <a:avLst/>
              <a:gdLst/>
              <a:ahLst/>
              <a:cxnLst/>
              <a:rect l="0" t="0" r="0" b="0"/>
              <a:pathLst>
                <a:path w="136872" h="179619">
                  <a:moveTo>
                    <a:pt x="0" y="97333"/>
                  </a:moveTo>
                  <a:lnTo>
                    <a:pt x="8801" y="94399"/>
                  </a:lnTo>
                  <a:lnTo>
                    <a:pt x="17148" y="91617"/>
                  </a:lnTo>
                  <a:lnTo>
                    <a:pt x="25846" y="88717"/>
                  </a:lnTo>
                  <a:lnTo>
                    <a:pt x="34967" y="85677"/>
                  </a:lnTo>
                  <a:lnTo>
                    <a:pt x="44463" y="82512"/>
                  </a:lnTo>
                  <a:lnTo>
                    <a:pt x="54254" y="79248"/>
                  </a:lnTo>
                  <a:lnTo>
                    <a:pt x="64269" y="75910"/>
                  </a:lnTo>
                  <a:lnTo>
                    <a:pt x="74442" y="72519"/>
                  </a:lnTo>
                  <a:lnTo>
                    <a:pt x="84715" y="69076"/>
                  </a:lnTo>
                  <a:lnTo>
                    <a:pt x="94561" y="65103"/>
                  </a:lnTo>
                  <a:lnTo>
                    <a:pt x="103034" y="59685"/>
                  </a:lnTo>
                  <a:lnTo>
                    <a:pt x="109719" y="52450"/>
                  </a:lnTo>
                  <a:lnTo>
                    <a:pt x="114375" y="43827"/>
                  </a:lnTo>
                  <a:lnTo>
                    <a:pt x="116684" y="34735"/>
                  </a:lnTo>
                  <a:lnTo>
                    <a:pt x="116706" y="25781"/>
                  </a:lnTo>
                  <a:lnTo>
                    <a:pt x="114468" y="17518"/>
                  </a:lnTo>
                  <a:lnTo>
                    <a:pt x="109784" y="10588"/>
                  </a:lnTo>
                  <a:lnTo>
                    <a:pt x="102794" y="5206"/>
                  </a:lnTo>
                  <a:lnTo>
                    <a:pt x="94206" y="1562"/>
                  </a:lnTo>
                  <a:lnTo>
                    <a:pt x="85074" y="0"/>
                  </a:lnTo>
                  <a:lnTo>
                    <a:pt x="76051" y="502"/>
                  </a:lnTo>
                  <a:lnTo>
                    <a:pt x="67387" y="2768"/>
                  </a:lnTo>
                  <a:lnTo>
                    <a:pt x="59115" y="6414"/>
                  </a:lnTo>
                  <a:lnTo>
                    <a:pt x="51189" y="11087"/>
                  </a:lnTo>
                  <a:lnTo>
                    <a:pt x="43696" y="16662"/>
                  </a:lnTo>
                  <a:lnTo>
                    <a:pt x="36876" y="23227"/>
                  </a:lnTo>
                  <a:lnTo>
                    <a:pt x="30805" y="30756"/>
                  </a:lnTo>
                  <a:lnTo>
                    <a:pt x="25574" y="39269"/>
                  </a:lnTo>
                  <a:lnTo>
                    <a:pt x="21356" y="48894"/>
                  </a:lnTo>
                  <a:lnTo>
                    <a:pt x="18155" y="59590"/>
                  </a:lnTo>
                  <a:lnTo>
                    <a:pt x="15988" y="71028"/>
                  </a:lnTo>
                  <a:lnTo>
                    <a:pt x="14975" y="82698"/>
                  </a:lnTo>
                  <a:lnTo>
                    <a:pt x="15071" y="94286"/>
                  </a:lnTo>
                  <a:lnTo>
                    <a:pt x="16099" y="105675"/>
                  </a:lnTo>
                  <a:lnTo>
                    <a:pt x="17852" y="116856"/>
                  </a:lnTo>
                  <a:lnTo>
                    <a:pt x="20149" y="127853"/>
                  </a:lnTo>
                  <a:lnTo>
                    <a:pt x="23164" y="138544"/>
                  </a:lnTo>
                  <a:lnTo>
                    <a:pt x="27398" y="148657"/>
                  </a:lnTo>
                  <a:lnTo>
                    <a:pt x="33027" y="158078"/>
                  </a:lnTo>
                  <a:lnTo>
                    <a:pt x="39926" y="166371"/>
                  </a:lnTo>
                  <a:lnTo>
                    <a:pt x="47853" y="172732"/>
                  </a:lnTo>
                  <a:lnTo>
                    <a:pt x="56561" y="176895"/>
                  </a:lnTo>
                  <a:lnTo>
                    <a:pt x="66001" y="179062"/>
                  </a:lnTo>
                  <a:lnTo>
                    <a:pt x="76315" y="179618"/>
                  </a:lnTo>
                  <a:lnTo>
                    <a:pt x="87493" y="178964"/>
                  </a:lnTo>
                  <a:lnTo>
                    <a:pt x="98804" y="177589"/>
                  </a:lnTo>
                  <a:lnTo>
                    <a:pt x="109995" y="175928"/>
                  </a:lnTo>
                  <a:lnTo>
                    <a:pt x="122048" y="173844"/>
                  </a:lnTo>
                  <a:lnTo>
                    <a:pt x="136871" y="1710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19858" y="549754"/>
              <a:ext cx="170650" cy="131777"/>
            </a:xfrm>
            <a:custGeom>
              <a:avLst/>
              <a:gdLst/>
              <a:ahLst/>
              <a:cxnLst/>
              <a:rect l="0" t="0" r="0" b="0"/>
              <a:pathLst>
                <a:path w="170650" h="131777">
                  <a:moveTo>
                    <a:pt x="86421" y="71427"/>
                  </a:moveTo>
                  <a:lnTo>
                    <a:pt x="89221" y="62626"/>
                  </a:lnTo>
                  <a:lnTo>
                    <a:pt x="90723" y="54279"/>
                  </a:lnTo>
                  <a:lnTo>
                    <a:pt x="91025" y="45585"/>
                  </a:lnTo>
                  <a:lnTo>
                    <a:pt x="90173" y="36637"/>
                  </a:lnTo>
                  <a:lnTo>
                    <a:pt x="88057" y="27790"/>
                  </a:lnTo>
                  <a:lnTo>
                    <a:pt x="84730" y="19265"/>
                  </a:lnTo>
                  <a:lnTo>
                    <a:pt x="80222" y="11595"/>
                  </a:lnTo>
                  <a:lnTo>
                    <a:pt x="74454" y="5662"/>
                  </a:lnTo>
                  <a:lnTo>
                    <a:pt x="67508" y="1796"/>
                  </a:lnTo>
                  <a:lnTo>
                    <a:pt x="59744" y="0"/>
                  </a:lnTo>
                  <a:lnTo>
                    <a:pt x="51695" y="225"/>
                  </a:lnTo>
                  <a:lnTo>
                    <a:pt x="43697" y="2231"/>
                  </a:lnTo>
                  <a:lnTo>
                    <a:pt x="36040" y="5829"/>
                  </a:lnTo>
                  <a:lnTo>
                    <a:pt x="29051" y="10976"/>
                  </a:lnTo>
                  <a:lnTo>
                    <a:pt x="22835" y="17512"/>
                  </a:lnTo>
                  <a:lnTo>
                    <a:pt x="17322" y="25337"/>
                  </a:lnTo>
                  <a:lnTo>
                    <a:pt x="12377" y="34492"/>
                  </a:lnTo>
                  <a:lnTo>
                    <a:pt x="7870" y="44869"/>
                  </a:lnTo>
                  <a:lnTo>
                    <a:pt x="4010" y="56091"/>
                  </a:lnTo>
                  <a:lnTo>
                    <a:pt x="1322" y="67615"/>
                  </a:lnTo>
                  <a:lnTo>
                    <a:pt x="0" y="79101"/>
                  </a:lnTo>
                  <a:lnTo>
                    <a:pt x="96" y="90252"/>
                  </a:lnTo>
                  <a:lnTo>
                    <a:pt x="1681" y="100741"/>
                  </a:lnTo>
                  <a:lnTo>
                    <a:pt x="4643" y="110446"/>
                  </a:lnTo>
                  <a:lnTo>
                    <a:pt x="8903" y="118946"/>
                  </a:lnTo>
                  <a:lnTo>
                    <a:pt x="14502" y="125453"/>
                  </a:lnTo>
                  <a:lnTo>
                    <a:pt x="21336" y="129712"/>
                  </a:lnTo>
                  <a:lnTo>
                    <a:pt x="29025" y="131776"/>
                  </a:lnTo>
                  <a:lnTo>
                    <a:pt x="37023" y="131732"/>
                  </a:lnTo>
                  <a:lnTo>
                    <a:pt x="44987" y="129848"/>
                  </a:lnTo>
                  <a:lnTo>
                    <a:pt x="52620" y="126331"/>
                  </a:lnTo>
                  <a:lnTo>
                    <a:pt x="59594" y="121239"/>
                  </a:lnTo>
                  <a:lnTo>
                    <a:pt x="65800" y="114740"/>
                  </a:lnTo>
                  <a:lnTo>
                    <a:pt x="71307" y="106939"/>
                  </a:lnTo>
                  <a:lnTo>
                    <a:pt x="76247" y="97800"/>
                  </a:lnTo>
                  <a:lnTo>
                    <a:pt x="80767" y="87499"/>
                  </a:lnTo>
                  <a:lnTo>
                    <a:pt x="85208" y="78699"/>
                  </a:lnTo>
                  <a:lnTo>
                    <a:pt x="89641" y="74927"/>
                  </a:lnTo>
                  <a:lnTo>
                    <a:pt x="93834" y="75651"/>
                  </a:lnTo>
                  <a:lnTo>
                    <a:pt x="98167" y="79201"/>
                  </a:lnTo>
                  <a:lnTo>
                    <a:pt x="103101" y="84168"/>
                  </a:lnTo>
                  <a:lnTo>
                    <a:pt x="109022" y="89513"/>
                  </a:lnTo>
                  <a:lnTo>
                    <a:pt x="116002" y="94705"/>
                  </a:lnTo>
                  <a:lnTo>
                    <a:pt x="123843" y="99420"/>
                  </a:lnTo>
                  <a:lnTo>
                    <a:pt x="133177" y="103822"/>
                  </a:lnTo>
                  <a:lnTo>
                    <a:pt x="147062" y="108290"/>
                  </a:lnTo>
                  <a:lnTo>
                    <a:pt x="170649" y="113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01428" y="521323"/>
              <a:ext cx="115219" cy="173558"/>
            </a:xfrm>
            <a:custGeom>
              <a:avLst/>
              <a:gdLst/>
              <a:ahLst/>
              <a:cxnLst/>
              <a:rect l="0" t="0" r="0" b="0"/>
              <a:pathLst>
                <a:path w="115219" h="173558">
                  <a:moveTo>
                    <a:pt x="94364" y="15630"/>
                  </a:moveTo>
                  <a:lnTo>
                    <a:pt x="88363" y="9896"/>
                  </a:lnTo>
                  <a:lnTo>
                    <a:pt x="81518" y="5612"/>
                  </a:lnTo>
                  <a:lnTo>
                    <a:pt x="73130" y="2415"/>
                  </a:lnTo>
                  <a:lnTo>
                    <a:pt x="63503" y="400"/>
                  </a:lnTo>
                  <a:lnTo>
                    <a:pt x="53188" y="0"/>
                  </a:lnTo>
                  <a:lnTo>
                    <a:pt x="42590" y="1315"/>
                  </a:lnTo>
                  <a:lnTo>
                    <a:pt x="32238" y="4311"/>
                  </a:lnTo>
                  <a:lnTo>
                    <a:pt x="22834" y="8984"/>
                  </a:lnTo>
                  <a:lnTo>
                    <a:pt x="14678" y="15162"/>
                  </a:lnTo>
                  <a:lnTo>
                    <a:pt x="8035" y="22563"/>
                  </a:lnTo>
                  <a:lnTo>
                    <a:pt x="3315" y="30892"/>
                  </a:lnTo>
                  <a:lnTo>
                    <a:pt x="562" y="39884"/>
                  </a:lnTo>
                  <a:lnTo>
                    <a:pt x="0" y="48851"/>
                  </a:lnTo>
                  <a:lnTo>
                    <a:pt x="2191" y="56725"/>
                  </a:lnTo>
                  <a:lnTo>
                    <a:pt x="7183" y="63014"/>
                  </a:lnTo>
                  <a:lnTo>
                    <a:pt x="14602" y="67743"/>
                  </a:lnTo>
                  <a:lnTo>
                    <a:pt x="23931" y="71165"/>
                  </a:lnTo>
                  <a:lnTo>
                    <a:pt x="34678" y="73589"/>
                  </a:lnTo>
                  <a:lnTo>
                    <a:pt x="46281" y="75611"/>
                  </a:lnTo>
                  <a:lnTo>
                    <a:pt x="58126" y="78058"/>
                  </a:lnTo>
                  <a:lnTo>
                    <a:pt x="69855" y="81351"/>
                  </a:lnTo>
                  <a:lnTo>
                    <a:pt x="81015" y="85705"/>
                  </a:lnTo>
                  <a:lnTo>
                    <a:pt x="90985" y="91303"/>
                  </a:lnTo>
                  <a:lnTo>
                    <a:pt x="99532" y="98108"/>
                  </a:lnTo>
                  <a:lnTo>
                    <a:pt x="106441" y="105932"/>
                  </a:lnTo>
                  <a:lnTo>
                    <a:pt x="111342" y="114545"/>
                  </a:lnTo>
                  <a:lnTo>
                    <a:pt x="114228" y="123736"/>
                  </a:lnTo>
                  <a:lnTo>
                    <a:pt x="115218" y="133177"/>
                  </a:lnTo>
                  <a:lnTo>
                    <a:pt x="114379" y="142433"/>
                  </a:lnTo>
                  <a:lnTo>
                    <a:pt x="111925" y="151272"/>
                  </a:lnTo>
                  <a:lnTo>
                    <a:pt x="108010" y="159172"/>
                  </a:lnTo>
                  <a:lnTo>
                    <a:pt x="102641" y="165267"/>
                  </a:lnTo>
                  <a:lnTo>
                    <a:pt x="95963" y="169256"/>
                  </a:lnTo>
                  <a:lnTo>
                    <a:pt x="88291" y="171476"/>
                  </a:lnTo>
                  <a:lnTo>
                    <a:pt x="79070" y="172848"/>
                  </a:lnTo>
                  <a:lnTo>
                    <a:pt x="65259" y="173492"/>
                  </a:lnTo>
                  <a:lnTo>
                    <a:pt x="41722" y="173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90549" y="284269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67" y="76894"/>
                  </a:lnTo>
                  <a:lnTo>
                    <a:pt x="7865" y="91560"/>
                  </a:lnTo>
                  <a:lnTo>
                    <a:pt x="8676" y="107544"/>
                  </a:lnTo>
                  <a:lnTo>
                    <a:pt x="9255" y="124778"/>
                  </a:lnTo>
                  <a:lnTo>
                    <a:pt x="9660" y="142893"/>
                  </a:lnTo>
                  <a:lnTo>
                    <a:pt x="9940" y="161344"/>
                  </a:lnTo>
                  <a:lnTo>
                    <a:pt x="10132" y="179788"/>
                  </a:lnTo>
                  <a:lnTo>
                    <a:pt x="10262" y="198085"/>
                  </a:lnTo>
                  <a:lnTo>
                    <a:pt x="10350" y="216209"/>
                  </a:lnTo>
                  <a:lnTo>
                    <a:pt x="10413" y="234170"/>
                  </a:lnTo>
                  <a:lnTo>
                    <a:pt x="10626" y="251673"/>
                  </a:lnTo>
                  <a:lnTo>
                    <a:pt x="11300" y="268133"/>
                  </a:lnTo>
                  <a:lnTo>
                    <a:pt x="12566" y="283323"/>
                  </a:lnTo>
                  <a:lnTo>
                    <a:pt x="14231" y="297491"/>
                  </a:lnTo>
                  <a:lnTo>
                    <a:pt x="15888" y="311161"/>
                  </a:lnTo>
                  <a:lnTo>
                    <a:pt x="17295" y="324676"/>
                  </a:lnTo>
                  <a:lnTo>
                    <a:pt x="18394" y="337599"/>
                  </a:lnTo>
                  <a:lnTo>
                    <a:pt x="19325" y="350064"/>
                  </a:lnTo>
                  <a:lnTo>
                    <a:pt x="20165" y="363174"/>
                  </a:lnTo>
                  <a:lnTo>
                    <a:pt x="2105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32621" y="427000"/>
              <a:ext cx="273742" cy="15197"/>
            </a:xfrm>
            <a:custGeom>
              <a:avLst/>
              <a:gdLst/>
              <a:ahLst/>
              <a:cxnLst/>
              <a:rect l="0" t="0" r="0" b="0"/>
              <a:pathLst>
                <a:path w="273742" h="15197">
                  <a:moveTo>
                    <a:pt x="273741" y="15196"/>
                  </a:moveTo>
                  <a:lnTo>
                    <a:pt x="264873" y="12330"/>
                  </a:lnTo>
                  <a:lnTo>
                    <a:pt x="255886" y="10188"/>
                  </a:lnTo>
                  <a:lnTo>
                    <a:pt x="245886" y="8585"/>
                  </a:lnTo>
                  <a:lnTo>
                    <a:pt x="234733" y="7404"/>
                  </a:lnTo>
                  <a:lnTo>
                    <a:pt x="222273" y="6555"/>
                  </a:lnTo>
                  <a:lnTo>
                    <a:pt x="208566" y="5958"/>
                  </a:lnTo>
                  <a:lnTo>
                    <a:pt x="193975" y="5544"/>
                  </a:lnTo>
                  <a:lnTo>
                    <a:pt x="179046" y="5259"/>
                  </a:lnTo>
                  <a:lnTo>
                    <a:pt x="164117" y="5061"/>
                  </a:lnTo>
                  <a:lnTo>
                    <a:pt x="149163" y="4758"/>
                  </a:lnTo>
                  <a:lnTo>
                    <a:pt x="133905" y="4021"/>
                  </a:lnTo>
                  <a:lnTo>
                    <a:pt x="118199" y="2718"/>
                  </a:lnTo>
                  <a:lnTo>
                    <a:pt x="102209" y="1198"/>
                  </a:lnTo>
                  <a:lnTo>
                    <a:pt x="86315" y="172"/>
                  </a:lnTo>
                  <a:lnTo>
                    <a:pt x="70745" y="0"/>
                  </a:lnTo>
                  <a:lnTo>
                    <a:pt x="55954" y="554"/>
                  </a:lnTo>
                  <a:lnTo>
                    <a:pt x="41148" y="1444"/>
                  </a:lnTo>
                  <a:lnTo>
                    <a:pt x="23911" y="2752"/>
                  </a:lnTo>
                  <a:lnTo>
                    <a:pt x="0" y="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92450" y="341512"/>
              <a:ext cx="187695" cy="352143"/>
            </a:xfrm>
            <a:custGeom>
              <a:avLst/>
              <a:gdLst/>
              <a:ahLst/>
              <a:cxnLst/>
              <a:rect l="0" t="0" r="0" b="0"/>
              <a:pathLst>
                <a:path w="187695" h="352143">
                  <a:moveTo>
                    <a:pt x="187694" y="16456"/>
                  </a:moveTo>
                  <a:lnTo>
                    <a:pt x="178759" y="10723"/>
                  </a:lnTo>
                  <a:lnTo>
                    <a:pt x="169132" y="6439"/>
                  </a:lnTo>
                  <a:lnTo>
                    <a:pt x="157849" y="3237"/>
                  </a:lnTo>
                  <a:lnTo>
                    <a:pt x="145355" y="1049"/>
                  </a:lnTo>
                  <a:lnTo>
                    <a:pt x="132524" y="0"/>
                  </a:lnTo>
                  <a:lnTo>
                    <a:pt x="119909" y="63"/>
                  </a:lnTo>
                  <a:lnTo>
                    <a:pt x="107872" y="1233"/>
                  </a:lnTo>
                  <a:lnTo>
                    <a:pt x="96725" y="3609"/>
                  </a:lnTo>
                  <a:lnTo>
                    <a:pt x="86533" y="7136"/>
                  </a:lnTo>
                  <a:lnTo>
                    <a:pt x="77183" y="11791"/>
                  </a:lnTo>
                  <a:lnTo>
                    <a:pt x="68502" y="17664"/>
                  </a:lnTo>
                  <a:lnTo>
                    <a:pt x="60322" y="24689"/>
                  </a:lnTo>
                  <a:lnTo>
                    <a:pt x="52503" y="32677"/>
                  </a:lnTo>
                  <a:lnTo>
                    <a:pt x="44937" y="41408"/>
                  </a:lnTo>
                  <a:lnTo>
                    <a:pt x="37552" y="50693"/>
                  </a:lnTo>
                  <a:lnTo>
                    <a:pt x="30455" y="60536"/>
                  </a:lnTo>
                  <a:lnTo>
                    <a:pt x="23915" y="71129"/>
                  </a:lnTo>
                  <a:lnTo>
                    <a:pt x="18041" y="82515"/>
                  </a:lnTo>
                  <a:lnTo>
                    <a:pt x="12945" y="94603"/>
                  </a:lnTo>
                  <a:lnTo>
                    <a:pt x="8820" y="107248"/>
                  </a:lnTo>
                  <a:lnTo>
                    <a:pt x="5676" y="120313"/>
                  </a:lnTo>
                  <a:lnTo>
                    <a:pt x="3378" y="133679"/>
                  </a:lnTo>
                  <a:lnTo>
                    <a:pt x="1745" y="147258"/>
                  </a:lnTo>
                  <a:lnTo>
                    <a:pt x="611" y="160980"/>
                  </a:lnTo>
                  <a:lnTo>
                    <a:pt x="0" y="174635"/>
                  </a:lnTo>
                  <a:lnTo>
                    <a:pt x="113" y="187883"/>
                  </a:lnTo>
                  <a:lnTo>
                    <a:pt x="1003" y="200573"/>
                  </a:lnTo>
                  <a:lnTo>
                    <a:pt x="2584" y="212722"/>
                  </a:lnTo>
                  <a:lnTo>
                    <a:pt x="4716" y="224421"/>
                  </a:lnTo>
                  <a:lnTo>
                    <a:pt x="7261" y="235774"/>
                  </a:lnTo>
                  <a:lnTo>
                    <a:pt x="10106" y="246875"/>
                  </a:lnTo>
                  <a:lnTo>
                    <a:pt x="13160" y="257795"/>
                  </a:lnTo>
                  <a:lnTo>
                    <a:pt x="16366" y="268586"/>
                  </a:lnTo>
                  <a:lnTo>
                    <a:pt x="19840" y="279123"/>
                  </a:lnTo>
                  <a:lnTo>
                    <a:pt x="23858" y="289124"/>
                  </a:lnTo>
                  <a:lnTo>
                    <a:pt x="28531" y="298481"/>
                  </a:lnTo>
                  <a:lnTo>
                    <a:pt x="33976" y="307239"/>
                  </a:lnTo>
                  <a:lnTo>
                    <a:pt x="40389" y="315508"/>
                  </a:lnTo>
                  <a:lnTo>
                    <a:pt x="47779" y="323400"/>
                  </a:lnTo>
                  <a:lnTo>
                    <a:pt x="56013" y="330854"/>
                  </a:lnTo>
                  <a:lnTo>
                    <a:pt x="64911" y="337641"/>
                  </a:lnTo>
                  <a:lnTo>
                    <a:pt x="74302" y="343676"/>
                  </a:lnTo>
                  <a:lnTo>
                    <a:pt x="84048" y="348542"/>
                  </a:lnTo>
                  <a:lnTo>
                    <a:pt x="94042" y="351448"/>
                  </a:lnTo>
                  <a:lnTo>
                    <a:pt x="104209" y="352142"/>
                  </a:lnTo>
                  <a:lnTo>
                    <a:pt x="114492" y="350997"/>
                  </a:lnTo>
                  <a:lnTo>
                    <a:pt x="124856" y="348709"/>
                  </a:lnTo>
                  <a:lnTo>
                    <a:pt x="135265" y="345810"/>
                  </a:lnTo>
                  <a:lnTo>
                    <a:pt x="145440" y="342754"/>
                  </a:lnTo>
                  <a:lnTo>
                    <a:pt x="155958" y="339701"/>
                  </a:lnTo>
                  <a:lnTo>
                    <a:pt x="168863" y="336391"/>
                  </a:lnTo>
                  <a:lnTo>
                    <a:pt x="187694" y="332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05877" y="570259"/>
              <a:ext cx="116434" cy="154215"/>
            </a:xfrm>
            <a:custGeom>
              <a:avLst/>
              <a:gdLst/>
              <a:ahLst/>
              <a:cxnLst/>
              <a:rect l="0" t="0" r="0" b="0"/>
              <a:pathLst>
                <a:path w="116434" h="154215">
                  <a:moveTo>
                    <a:pt x="90081" y="19336"/>
                  </a:moveTo>
                  <a:lnTo>
                    <a:pt x="86946" y="10803"/>
                  </a:lnTo>
                  <a:lnTo>
                    <a:pt x="82243" y="5017"/>
                  </a:lnTo>
                  <a:lnTo>
                    <a:pt x="75463" y="1509"/>
                  </a:lnTo>
                  <a:lnTo>
                    <a:pt x="67189" y="0"/>
                  </a:lnTo>
                  <a:lnTo>
                    <a:pt x="58371" y="419"/>
                  </a:lnTo>
                  <a:lnTo>
                    <a:pt x="49619" y="2551"/>
                  </a:lnTo>
                  <a:lnTo>
                    <a:pt x="41334" y="6230"/>
                  </a:lnTo>
                  <a:lnTo>
                    <a:pt x="33863" y="11430"/>
                  </a:lnTo>
                  <a:lnTo>
                    <a:pt x="27293" y="17994"/>
                  </a:lnTo>
                  <a:lnTo>
                    <a:pt x="21529" y="25669"/>
                  </a:lnTo>
                  <a:lnTo>
                    <a:pt x="16409" y="34190"/>
                  </a:lnTo>
                  <a:lnTo>
                    <a:pt x="11777" y="43332"/>
                  </a:lnTo>
                  <a:lnTo>
                    <a:pt x="7662" y="53081"/>
                  </a:lnTo>
                  <a:lnTo>
                    <a:pt x="4269" y="63609"/>
                  </a:lnTo>
                  <a:lnTo>
                    <a:pt x="1662" y="74944"/>
                  </a:lnTo>
                  <a:lnTo>
                    <a:pt x="80" y="86657"/>
                  </a:lnTo>
                  <a:lnTo>
                    <a:pt x="0" y="97987"/>
                  </a:lnTo>
                  <a:lnTo>
                    <a:pt x="1543" y="108532"/>
                  </a:lnTo>
                  <a:lnTo>
                    <a:pt x="4529" y="118238"/>
                  </a:lnTo>
                  <a:lnTo>
                    <a:pt x="8668" y="127219"/>
                  </a:lnTo>
                  <a:lnTo>
                    <a:pt x="13676" y="135616"/>
                  </a:lnTo>
                  <a:lnTo>
                    <a:pt x="19477" y="143086"/>
                  </a:lnTo>
                  <a:lnTo>
                    <a:pt x="26194" y="148827"/>
                  </a:lnTo>
                  <a:lnTo>
                    <a:pt x="33818" y="152536"/>
                  </a:lnTo>
                  <a:lnTo>
                    <a:pt x="42053" y="154214"/>
                  </a:lnTo>
                  <a:lnTo>
                    <a:pt x="50427" y="153903"/>
                  </a:lnTo>
                  <a:lnTo>
                    <a:pt x="58652" y="151840"/>
                  </a:lnTo>
                  <a:lnTo>
                    <a:pt x="66632" y="148373"/>
                  </a:lnTo>
                  <a:lnTo>
                    <a:pt x="74371" y="143844"/>
                  </a:lnTo>
                  <a:lnTo>
                    <a:pt x="81904" y="138543"/>
                  </a:lnTo>
                  <a:lnTo>
                    <a:pt x="89116" y="132529"/>
                  </a:lnTo>
                  <a:lnTo>
                    <a:pt x="95740" y="125662"/>
                  </a:lnTo>
                  <a:lnTo>
                    <a:pt x="101675" y="117925"/>
                  </a:lnTo>
                  <a:lnTo>
                    <a:pt x="106814" y="109272"/>
                  </a:lnTo>
                  <a:lnTo>
                    <a:pt x="110968" y="99553"/>
                  </a:lnTo>
                  <a:lnTo>
                    <a:pt x="114122" y="88798"/>
                  </a:lnTo>
                  <a:lnTo>
                    <a:pt x="116087" y="77490"/>
                  </a:lnTo>
                  <a:lnTo>
                    <a:pt x="116433" y="66440"/>
                  </a:lnTo>
                  <a:lnTo>
                    <a:pt x="115071" y="56087"/>
                  </a:lnTo>
                  <a:lnTo>
                    <a:pt x="112209" y="46510"/>
                  </a:lnTo>
                  <a:lnTo>
                    <a:pt x="108153" y="37617"/>
                  </a:lnTo>
                  <a:lnTo>
                    <a:pt x="103210" y="29279"/>
                  </a:lnTo>
                  <a:lnTo>
                    <a:pt x="97742" y="21852"/>
                  </a:lnTo>
                  <a:lnTo>
                    <a:pt x="91523" y="15561"/>
                  </a:lnTo>
                  <a:lnTo>
                    <a:pt x="82896" y="10968"/>
                  </a:lnTo>
                  <a:lnTo>
                    <a:pt x="69024" y="8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17016" y="581478"/>
              <a:ext cx="263213" cy="123932"/>
            </a:xfrm>
            <a:custGeom>
              <a:avLst/>
              <a:gdLst/>
              <a:ahLst/>
              <a:cxnLst/>
              <a:rect l="0" t="0" r="0" b="0"/>
              <a:pathLst>
                <a:path w="263213" h="123932">
                  <a:moveTo>
                    <a:pt x="0" y="18646"/>
                  </a:moveTo>
                  <a:lnTo>
                    <a:pt x="5867" y="27447"/>
                  </a:lnTo>
                  <a:lnTo>
                    <a:pt x="11432" y="35794"/>
                  </a:lnTo>
                  <a:lnTo>
                    <a:pt x="17226" y="44493"/>
                  </a:lnTo>
                  <a:lnTo>
                    <a:pt x="23134" y="53614"/>
                  </a:lnTo>
                  <a:lnTo>
                    <a:pt x="28816" y="63109"/>
                  </a:lnTo>
                  <a:lnTo>
                    <a:pt x="34095" y="72901"/>
                  </a:lnTo>
                  <a:lnTo>
                    <a:pt x="39118" y="82915"/>
                  </a:lnTo>
                  <a:lnTo>
                    <a:pt x="44253" y="93088"/>
                  </a:lnTo>
                  <a:lnTo>
                    <a:pt x="49647" y="103291"/>
                  </a:lnTo>
                  <a:lnTo>
                    <a:pt x="53242" y="110541"/>
                  </a:lnTo>
                  <a:lnTo>
                    <a:pt x="53123" y="111243"/>
                  </a:lnTo>
                  <a:lnTo>
                    <a:pt x="51277" y="106527"/>
                  </a:lnTo>
                  <a:lnTo>
                    <a:pt x="49128" y="97899"/>
                  </a:lnTo>
                  <a:lnTo>
                    <a:pt x="47242" y="86502"/>
                  </a:lnTo>
                  <a:lnTo>
                    <a:pt x="45927" y="73493"/>
                  </a:lnTo>
                  <a:lnTo>
                    <a:pt x="45472" y="60087"/>
                  </a:lnTo>
                  <a:lnTo>
                    <a:pt x="45948" y="46985"/>
                  </a:lnTo>
                  <a:lnTo>
                    <a:pt x="47738" y="35072"/>
                  </a:lnTo>
                  <a:lnTo>
                    <a:pt x="51597" y="25579"/>
                  </a:lnTo>
                  <a:lnTo>
                    <a:pt x="57742" y="18942"/>
                  </a:lnTo>
                  <a:lnTo>
                    <a:pt x="65613" y="15096"/>
                  </a:lnTo>
                  <a:lnTo>
                    <a:pt x="74190" y="13852"/>
                  </a:lnTo>
                  <a:lnTo>
                    <a:pt x="82804" y="14823"/>
                  </a:lnTo>
                  <a:lnTo>
                    <a:pt x="91178" y="17537"/>
                  </a:lnTo>
                  <a:lnTo>
                    <a:pt x="99245" y="21550"/>
                  </a:lnTo>
                  <a:lnTo>
                    <a:pt x="107027" y="26506"/>
                  </a:lnTo>
                  <a:lnTo>
                    <a:pt x="114252" y="32456"/>
                  </a:lnTo>
                  <a:lnTo>
                    <a:pt x="120360" y="39812"/>
                  </a:lnTo>
                  <a:lnTo>
                    <a:pt x="125144" y="48596"/>
                  </a:lnTo>
                  <a:lnTo>
                    <a:pt x="128922" y="55364"/>
                  </a:lnTo>
                  <a:lnTo>
                    <a:pt x="132066" y="55994"/>
                  </a:lnTo>
                  <a:lnTo>
                    <a:pt x="134682" y="51909"/>
                  </a:lnTo>
                  <a:lnTo>
                    <a:pt x="137133" y="45040"/>
                  </a:lnTo>
                  <a:lnTo>
                    <a:pt x="139840" y="36772"/>
                  </a:lnTo>
                  <a:lnTo>
                    <a:pt x="143207" y="28105"/>
                  </a:lnTo>
                  <a:lnTo>
                    <a:pt x="147381" y="19563"/>
                  </a:lnTo>
                  <a:lnTo>
                    <a:pt x="152628" y="11813"/>
                  </a:lnTo>
                  <a:lnTo>
                    <a:pt x="159424" y="5795"/>
                  </a:lnTo>
                  <a:lnTo>
                    <a:pt x="167874" y="1854"/>
                  </a:lnTo>
                  <a:lnTo>
                    <a:pt x="177461" y="0"/>
                  </a:lnTo>
                  <a:lnTo>
                    <a:pt x="187272" y="183"/>
                  </a:lnTo>
                  <a:lnTo>
                    <a:pt x="196754" y="2163"/>
                  </a:lnTo>
                  <a:lnTo>
                    <a:pt x="205726" y="5913"/>
                  </a:lnTo>
                  <a:lnTo>
                    <a:pt x="214206" y="11694"/>
                  </a:lnTo>
                  <a:lnTo>
                    <a:pt x="222272" y="19463"/>
                  </a:lnTo>
                  <a:lnTo>
                    <a:pt x="229858" y="28762"/>
                  </a:lnTo>
                  <a:lnTo>
                    <a:pt x="236740" y="38912"/>
                  </a:lnTo>
                  <a:lnTo>
                    <a:pt x="242852" y="49445"/>
                  </a:lnTo>
                  <a:lnTo>
                    <a:pt x="248112" y="60277"/>
                  </a:lnTo>
                  <a:lnTo>
                    <a:pt x="252347" y="71609"/>
                  </a:lnTo>
                  <a:lnTo>
                    <a:pt x="255565" y="83504"/>
                  </a:lnTo>
                  <a:lnTo>
                    <a:pt x="257918" y="95117"/>
                  </a:lnTo>
                  <a:lnTo>
                    <a:pt x="259843" y="105808"/>
                  </a:lnTo>
                  <a:lnTo>
                    <a:pt x="261511" y="115400"/>
                  </a:lnTo>
                  <a:lnTo>
                    <a:pt x="263212" y="12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11813" y="591553"/>
              <a:ext cx="242157" cy="134914"/>
            </a:xfrm>
            <a:custGeom>
              <a:avLst/>
              <a:gdLst/>
              <a:ahLst/>
              <a:cxnLst/>
              <a:rect l="0" t="0" r="0" b="0"/>
              <a:pathLst>
                <a:path w="242157" h="134914">
                  <a:moveTo>
                    <a:pt x="0" y="19099"/>
                  </a:moveTo>
                  <a:lnTo>
                    <a:pt x="2934" y="27901"/>
                  </a:lnTo>
                  <a:lnTo>
                    <a:pt x="5716" y="36247"/>
                  </a:lnTo>
                  <a:lnTo>
                    <a:pt x="8611" y="44951"/>
                  </a:lnTo>
                  <a:lnTo>
                    <a:pt x="11479" y="54244"/>
                  </a:lnTo>
                  <a:lnTo>
                    <a:pt x="13995" y="64388"/>
                  </a:lnTo>
                  <a:lnTo>
                    <a:pt x="16011" y="75428"/>
                  </a:lnTo>
                  <a:lnTo>
                    <a:pt x="17696" y="87095"/>
                  </a:lnTo>
                  <a:lnTo>
                    <a:pt x="19439" y="98917"/>
                  </a:lnTo>
                  <a:lnTo>
                    <a:pt x="21468" y="110538"/>
                  </a:lnTo>
                  <a:lnTo>
                    <a:pt x="23943" y="119434"/>
                  </a:lnTo>
                  <a:lnTo>
                    <a:pt x="26494" y="122307"/>
                  </a:lnTo>
                  <a:lnTo>
                    <a:pt x="28373" y="119723"/>
                  </a:lnTo>
                  <a:lnTo>
                    <a:pt x="29578" y="113250"/>
                  </a:lnTo>
                  <a:lnTo>
                    <a:pt x="30324" y="104184"/>
                  </a:lnTo>
                  <a:lnTo>
                    <a:pt x="30785" y="93417"/>
                  </a:lnTo>
                  <a:lnTo>
                    <a:pt x="31081" y="81541"/>
                  </a:lnTo>
                  <a:lnTo>
                    <a:pt x="31609" y="69102"/>
                  </a:lnTo>
                  <a:lnTo>
                    <a:pt x="33020" y="56657"/>
                  </a:lnTo>
                  <a:lnTo>
                    <a:pt x="35611" y="44518"/>
                  </a:lnTo>
                  <a:lnTo>
                    <a:pt x="39656" y="33413"/>
                  </a:lnTo>
                  <a:lnTo>
                    <a:pt x="45578" y="24542"/>
                  </a:lnTo>
                  <a:lnTo>
                    <a:pt x="53408" y="18362"/>
                  </a:lnTo>
                  <a:lnTo>
                    <a:pt x="62563" y="14840"/>
                  </a:lnTo>
                  <a:lnTo>
                    <a:pt x="72078" y="13822"/>
                  </a:lnTo>
                  <a:lnTo>
                    <a:pt x="81354" y="14955"/>
                  </a:lnTo>
                  <a:lnTo>
                    <a:pt x="90017" y="17948"/>
                  </a:lnTo>
                  <a:lnTo>
                    <a:pt x="97755" y="22681"/>
                  </a:lnTo>
                  <a:lnTo>
                    <a:pt x="104526" y="28895"/>
                  </a:lnTo>
                  <a:lnTo>
                    <a:pt x="111016" y="35009"/>
                  </a:lnTo>
                  <a:lnTo>
                    <a:pt x="118014" y="37530"/>
                  </a:lnTo>
                  <a:lnTo>
                    <a:pt x="124806" y="35143"/>
                  </a:lnTo>
                  <a:lnTo>
                    <a:pt x="130526" y="29781"/>
                  </a:lnTo>
                  <a:lnTo>
                    <a:pt x="135652" y="23009"/>
                  </a:lnTo>
                  <a:lnTo>
                    <a:pt x="141157" y="16067"/>
                  </a:lnTo>
                  <a:lnTo>
                    <a:pt x="147549" y="9601"/>
                  </a:lnTo>
                  <a:lnTo>
                    <a:pt x="154746" y="4279"/>
                  </a:lnTo>
                  <a:lnTo>
                    <a:pt x="162318" y="985"/>
                  </a:lnTo>
                  <a:lnTo>
                    <a:pt x="169953" y="0"/>
                  </a:lnTo>
                  <a:lnTo>
                    <a:pt x="177512" y="1270"/>
                  </a:lnTo>
                  <a:lnTo>
                    <a:pt x="184957" y="4697"/>
                  </a:lnTo>
                  <a:lnTo>
                    <a:pt x="192289" y="10007"/>
                  </a:lnTo>
                  <a:lnTo>
                    <a:pt x="199362" y="17144"/>
                  </a:lnTo>
                  <a:lnTo>
                    <a:pt x="205892" y="26353"/>
                  </a:lnTo>
                  <a:lnTo>
                    <a:pt x="211764" y="37576"/>
                  </a:lnTo>
                  <a:lnTo>
                    <a:pt x="216860" y="50348"/>
                  </a:lnTo>
                  <a:lnTo>
                    <a:pt x="220986" y="63982"/>
                  </a:lnTo>
                  <a:lnTo>
                    <a:pt x="224135" y="77985"/>
                  </a:lnTo>
                  <a:lnTo>
                    <a:pt x="226640" y="91501"/>
                  </a:lnTo>
                  <a:lnTo>
                    <a:pt x="229427" y="104561"/>
                  </a:lnTo>
                  <a:lnTo>
                    <a:pt x="233862" y="118302"/>
                  </a:lnTo>
                  <a:lnTo>
                    <a:pt x="242156" y="134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69335" y="600124"/>
              <a:ext cx="115601" cy="157732"/>
            </a:xfrm>
            <a:custGeom>
              <a:avLst/>
              <a:gdLst/>
              <a:ahLst/>
              <a:cxnLst/>
              <a:rect l="0" t="0" r="0" b="0"/>
              <a:pathLst>
                <a:path w="115601" h="157732">
                  <a:moveTo>
                    <a:pt x="89918" y="0"/>
                  </a:moveTo>
                  <a:lnTo>
                    <a:pt x="78250" y="2934"/>
                  </a:lnTo>
                  <a:lnTo>
                    <a:pt x="67761" y="5716"/>
                  </a:lnTo>
                  <a:lnTo>
                    <a:pt x="57468" y="8625"/>
                  </a:lnTo>
                  <a:lnTo>
                    <a:pt x="47513" y="12011"/>
                  </a:lnTo>
                  <a:lnTo>
                    <a:pt x="38466" y="16472"/>
                  </a:lnTo>
                  <a:lnTo>
                    <a:pt x="30583" y="22243"/>
                  </a:lnTo>
                  <a:lnTo>
                    <a:pt x="23806" y="29232"/>
                  </a:lnTo>
                  <a:lnTo>
                    <a:pt x="17941" y="37216"/>
                  </a:lnTo>
                  <a:lnTo>
                    <a:pt x="12778" y="45961"/>
                  </a:lnTo>
                  <a:lnTo>
                    <a:pt x="8292" y="55426"/>
                  </a:lnTo>
                  <a:lnTo>
                    <a:pt x="4644" y="65756"/>
                  </a:lnTo>
                  <a:lnTo>
                    <a:pt x="1861" y="76957"/>
                  </a:lnTo>
                  <a:lnTo>
                    <a:pt x="161" y="88749"/>
                  </a:lnTo>
                  <a:lnTo>
                    <a:pt x="0" y="100664"/>
                  </a:lnTo>
                  <a:lnTo>
                    <a:pt x="1494" y="112410"/>
                  </a:lnTo>
                  <a:lnTo>
                    <a:pt x="4617" y="123567"/>
                  </a:lnTo>
                  <a:lnTo>
                    <a:pt x="9380" y="133528"/>
                  </a:lnTo>
                  <a:lnTo>
                    <a:pt x="15620" y="142066"/>
                  </a:lnTo>
                  <a:lnTo>
                    <a:pt x="23064" y="148968"/>
                  </a:lnTo>
                  <a:lnTo>
                    <a:pt x="31422" y="153863"/>
                  </a:lnTo>
                  <a:lnTo>
                    <a:pt x="40442" y="156743"/>
                  </a:lnTo>
                  <a:lnTo>
                    <a:pt x="49768" y="157731"/>
                  </a:lnTo>
                  <a:lnTo>
                    <a:pt x="58948" y="156889"/>
                  </a:lnTo>
                  <a:lnTo>
                    <a:pt x="67749" y="154439"/>
                  </a:lnTo>
                  <a:lnTo>
                    <a:pt x="76133" y="150695"/>
                  </a:lnTo>
                  <a:lnTo>
                    <a:pt x="84151" y="145975"/>
                  </a:lnTo>
                  <a:lnTo>
                    <a:pt x="91871" y="140536"/>
                  </a:lnTo>
                  <a:lnTo>
                    <a:pt x="99039" y="134259"/>
                  </a:lnTo>
                  <a:lnTo>
                    <a:pt x="105102" y="126682"/>
                  </a:lnTo>
                  <a:lnTo>
                    <a:pt x="109843" y="117656"/>
                  </a:lnTo>
                  <a:lnTo>
                    <a:pt x="113195" y="107322"/>
                  </a:lnTo>
                  <a:lnTo>
                    <a:pt x="115080" y="95936"/>
                  </a:lnTo>
                  <a:lnTo>
                    <a:pt x="115600" y="83765"/>
                  </a:lnTo>
                  <a:lnTo>
                    <a:pt x="114832" y="71357"/>
                  </a:lnTo>
                  <a:lnTo>
                    <a:pt x="112729" y="59493"/>
                  </a:lnTo>
                  <a:lnTo>
                    <a:pt x="109373" y="48562"/>
                  </a:lnTo>
                  <a:lnTo>
                    <a:pt x="105010" y="38353"/>
                  </a:lnTo>
                  <a:lnTo>
                    <a:pt x="98919" y="29082"/>
                  </a:lnTo>
                  <a:lnTo>
                    <a:pt x="8991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11896" y="596075"/>
              <a:ext cx="189514" cy="161977"/>
            </a:xfrm>
            <a:custGeom>
              <a:avLst/>
              <a:gdLst/>
              <a:ahLst/>
              <a:cxnLst/>
              <a:rect l="0" t="0" r="0" b="0"/>
              <a:pathLst>
                <a:path w="189514" h="161977">
                  <a:moveTo>
                    <a:pt x="0" y="25106"/>
                  </a:moveTo>
                  <a:lnTo>
                    <a:pt x="2935" y="33907"/>
                  </a:lnTo>
                  <a:lnTo>
                    <a:pt x="5717" y="42254"/>
                  </a:lnTo>
                  <a:lnTo>
                    <a:pt x="8620" y="50948"/>
                  </a:lnTo>
                  <a:lnTo>
                    <a:pt x="11833" y="59896"/>
                  </a:lnTo>
                  <a:lnTo>
                    <a:pt x="15648" y="68743"/>
                  </a:lnTo>
                  <a:lnTo>
                    <a:pt x="20155" y="77291"/>
                  </a:lnTo>
                  <a:lnTo>
                    <a:pt x="24974" y="85825"/>
                  </a:lnTo>
                  <a:lnTo>
                    <a:pt x="29364" y="94999"/>
                  </a:lnTo>
                  <a:lnTo>
                    <a:pt x="32947" y="105131"/>
                  </a:lnTo>
                  <a:lnTo>
                    <a:pt x="35841" y="116055"/>
                  </a:lnTo>
                  <a:lnTo>
                    <a:pt x="38474" y="127313"/>
                  </a:lnTo>
                  <a:lnTo>
                    <a:pt x="41098" y="138573"/>
                  </a:lnTo>
                  <a:lnTo>
                    <a:pt x="42566" y="149005"/>
                  </a:lnTo>
                  <a:lnTo>
                    <a:pt x="41259" y="156708"/>
                  </a:lnTo>
                  <a:lnTo>
                    <a:pt x="37780" y="160322"/>
                  </a:lnTo>
                  <a:lnTo>
                    <a:pt x="33314" y="160097"/>
                  </a:lnTo>
                  <a:lnTo>
                    <a:pt x="28628" y="156836"/>
                  </a:lnTo>
                  <a:lnTo>
                    <a:pt x="24222" y="151174"/>
                  </a:lnTo>
                  <a:lnTo>
                    <a:pt x="20505" y="143450"/>
                  </a:lnTo>
                  <a:lnTo>
                    <a:pt x="17607" y="134015"/>
                  </a:lnTo>
                  <a:lnTo>
                    <a:pt x="15460" y="123248"/>
                  </a:lnTo>
                  <a:lnTo>
                    <a:pt x="13922" y="111492"/>
                  </a:lnTo>
                  <a:lnTo>
                    <a:pt x="12847" y="99030"/>
                  </a:lnTo>
                  <a:lnTo>
                    <a:pt x="12274" y="86237"/>
                  </a:lnTo>
                  <a:lnTo>
                    <a:pt x="12412" y="73575"/>
                  </a:lnTo>
                  <a:lnTo>
                    <a:pt x="13324" y="61285"/>
                  </a:lnTo>
                  <a:lnTo>
                    <a:pt x="15088" y="49576"/>
                  </a:lnTo>
                  <a:lnTo>
                    <a:pt x="17875" y="38704"/>
                  </a:lnTo>
                  <a:lnTo>
                    <a:pt x="21687" y="28733"/>
                  </a:lnTo>
                  <a:lnTo>
                    <a:pt x="26707" y="19884"/>
                  </a:lnTo>
                  <a:lnTo>
                    <a:pt x="33356" y="12610"/>
                  </a:lnTo>
                  <a:lnTo>
                    <a:pt x="41716" y="7017"/>
                  </a:lnTo>
                  <a:lnTo>
                    <a:pt x="51415" y="3074"/>
                  </a:lnTo>
                  <a:lnTo>
                    <a:pt x="61834" y="786"/>
                  </a:lnTo>
                  <a:lnTo>
                    <a:pt x="72538" y="0"/>
                  </a:lnTo>
                  <a:lnTo>
                    <a:pt x="83147" y="927"/>
                  </a:lnTo>
                  <a:lnTo>
                    <a:pt x="93262" y="4201"/>
                  </a:lnTo>
                  <a:lnTo>
                    <a:pt x="102724" y="9961"/>
                  </a:lnTo>
                  <a:lnTo>
                    <a:pt x="111398" y="17912"/>
                  </a:lnTo>
                  <a:lnTo>
                    <a:pt x="119084" y="27608"/>
                  </a:lnTo>
                  <a:lnTo>
                    <a:pt x="125777" y="38610"/>
                  </a:lnTo>
                  <a:lnTo>
                    <a:pt x="131613" y="50554"/>
                  </a:lnTo>
                  <a:lnTo>
                    <a:pt x="136775" y="63162"/>
                  </a:lnTo>
                  <a:lnTo>
                    <a:pt x="141441" y="76224"/>
                  </a:lnTo>
                  <a:lnTo>
                    <a:pt x="145917" y="89434"/>
                  </a:lnTo>
                  <a:lnTo>
                    <a:pt x="150616" y="102383"/>
                  </a:lnTo>
                  <a:lnTo>
                    <a:pt x="155742" y="114858"/>
                  </a:lnTo>
                  <a:lnTo>
                    <a:pt x="161201" y="126394"/>
                  </a:lnTo>
                  <a:lnTo>
                    <a:pt x="167348" y="137312"/>
                  </a:lnTo>
                  <a:lnTo>
                    <a:pt x="175843" y="148569"/>
                  </a:lnTo>
                  <a:lnTo>
                    <a:pt x="189513" y="161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38951" y="349465"/>
              <a:ext cx="225713" cy="429644"/>
            </a:xfrm>
            <a:custGeom>
              <a:avLst/>
              <a:gdLst/>
              <a:ahLst/>
              <a:cxnLst/>
              <a:rect l="0" t="0" r="0" b="0"/>
              <a:pathLst>
                <a:path w="225713" h="429644">
                  <a:moveTo>
                    <a:pt x="4614" y="419115"/>
                  </a:moveTo>
                  <a:lnTo>
                    <a:pt x="1814" y="410247"/>
                  </a:lnTo>
                  <a:lnTo>
                    <a:pt x="313" y="401260"/>
                  </a:lnTo>
                  <a:lnTo>
                    <a:pt x="0" y="391264"/>
                  </a:lnTo>
                  <a:lnTo>
                    <a:pt x="506" y="380284"/>
                  </a:lnTo>
                  <a:lnTo>
                    <a:pt x="1327" y="368472"/>
                  </a:lnTo>
                  <a:lnTo>
                    <a:pt x="2143" y="356009"/>
                  </a:lnTo>
                  <a:lnTo>
                    <a:pt x="2826" y="342899"/>
                  </a:lnTo>
                  <a:lnTo>
                    <a:pt x="3353" y="328969"/>
                  </a:lnTo>
                  <a:lnTo>
                    <a:pt x="3740" y="314194"/>
                  </a:lnTo>
                  <a:lnTo>
                    <a:pt x="4014" y="298681"/>
                  </a:lnTo>
                  <a:lnTo>
                    <a:pt x="4205" y="282582"/>
                  </a:lnTo>
                  <a:lnTo>
                    <a:pt x="4342" y="266047"/>
                  </a:lnTo>
                  <a:lnTo>
                    <a:pt x="4606" y="249197"/>
                  </a:lnTo>
                  <a:lnTo>
                    <a:pt x="5315" y="232126"/>
                  </a:lnTo>
                  <a:lnTo>
                    <a:pt x="6604" y="214906"/>
                  </a:lnTo>
                  <a:lnTo>
                    <a:pt x="8284" y="197750"/>
                  </a:lnTo>
                  <a:lnTo>
                    <a:pt x="9952" y="180997"/>
                  </a:lnTo>
                  <a:lnTo>
                    <a:pt x="11366" y="164801"/>
                  </a:lnTo>
                  <a:lnTo>
                    <a:pt x="12468" y="149145"/>
                  </a:lnTo>
                  <a:lnTo>
                    <a:pt x="13282" y="133939"/>
                  </a:lnTo>
                  <a:lnTo>
                    <a:pt x="13868" y="119081"/>
                  </a:lnTo>
                  <a:lnTo>
                    <a:pt x="14447" y="104645"/>
                  </a:lnTo>
                  <a:lnTo>
                    <a:pt x="15377" y="90863"/>
                  </a:lnTo>
                  <a:lnTo>
                    <a:pt x="16847" y="77879"/>
                  </a:lnTo>
                  <a:lnTo>
                    <a:pt x="19694" y="67993"/>
                  </a:lnTo>
                  <a:lnTo>
                    <a:pt x="24069" y="64217"/>
                  </a:lnTo>
                  <a:lnTo>
                    <a:pt x="28432" y="65682"/>
                  </a:lnTo>
                  <a:lnTo>
                    <a:pt x="32424" y="70620"/>
                  </a:lnTo>
                  <a:lnTo>
                    <a:pt x="36155" y="77695"/>
                  </a:lnTo>
                  <a:lnTo>
                    <a:pt x="39748" y="86068"/>
                  </a:lnTo>
                  <a:lnTo>
                    <a:pt x="43284" y="95234"/>
                  </a:lnTo>
                  <a:lnTo>
                    <a:pt x="46964" y="104892"/>
                  </a:lnTo>
                  <a:lnTo>
                    <a:pt x="51110" y="114858"/>
                  </a:lnTo>
                  <a:lnTo>
                    <a:pt x="55861" y="125017"/>
                  </a:lnTo>
                  <a:lnTo>
                    <a:pt x="61186" y="135133"/>
                  </a:lnTo>
                  <a:lnTo>
                    <a:pt x="66985" y="144856"/>
                  </a:lnTo>
                  <a:lnTo>
                    <a:pt x="73149" y="154009"/>
                  </a:lnTo>
                  <a:lnTo>
                    <a:pt x="79747" y="161953"/>
                  </a:lnTo>
                  <a:lnTo>
                    <a:pt x="87006" y="167546"/>
                  </a:lnTo>
                  <a:lnTo>
                    <a:pt x="94991" y="170371"/>
                  </a:lnTo>
                  <a:lnTo>
                    <a:pt x="103302" y="170486"/>
                  </a:lnTo>
                  <a:lnTo>
                    <a:pt x="111195" y="168062"/>
                  </a:lnTo>
                  <a:lnTo>
                    <a:pt x="118279" y="163466"/>
                  </a:lnTo>
                  <a:lnTo>
                    <a:pt x="124509" y="156993"/>
                  </a:lnTo>
                  <a:lnTo>
                    <a:pt x="130001" y="148771"/>
                  </a:lnTo>
                  <a:lnTo>
                    <a:pt x="134917" y="139031"/>
                  </a:lnTo>
                  <a:lnTo>
                    <a:pt x="139405" y="128240"/>
                  </a:lnTo>
                  <a:lnTo>
                    <a:pt x="143588" y="117007"/>
                  </a:lnTo>
                  <a:lnTo>
                    <a:pt x="147556" y="105708"/>
                  </a:lnTo>
                  <a:lnTo>
                    <a:pt x="151376" y="94343"/>
                  </a:lnTo>
                  <a:lnTo>
                    <a:pt x="155095" y="82646"/>
                  </a:lnTo>
                  <a:lnTo>
                    <a:pt x="158746" y="70474"/>
                  </a:lnTo>
                  <a:lnTo>
                    <a:pt x="162351" y="57671"/>
                  </a:lnTo>
                  <a:lnTo>
                    <a:pt x="165923" y="44005"/>
                  </a:lnTo>
                  <a:lnTo>
                    <a:pt x="169479" y="29470"/>
                  </a:lnTo>
                  <a:lnTo>
                    <a:pt x="173214" y="15499"/>
                  </a:lnTo>
                  <a:lnTo>
                    <a:pt x="178227" y="5076"/>
                  </a:lnTo>
                  <a:lnTo>
                    <a:pt x="184564" y="0"/>
                  </a:lnTo>
                  <a:lnTo>
                    <a:pt x="190224" y="168"/>
                  </a:lnTo>
                  <a:lnTo>
                    <a:pt x="194573" y="4505"/>
                  </a:lnTo>
                  <a:lnTo>
                    <a:pt x="197718" y="12043"/>
                  </a:lnTo>
                  <a:lnTo>
                    <a:pt x="199926" y="22186"/>
                  </a:lnTo>
                  <a:lnTo>
                    <a:pt x="201448" y="34395"/>
                  </a:lnTo>
                  <a:lnTo>
                    <a:pt x="202317" y="47843"/>
                  </a:lnTo>
                  <a:lnTo>
                    <a:pt x="202377" y="61489"/>
                  </a:lnTo>
                  <a:lnTo>
                    <a:pt x="201607" y="74758"/>
                  </a:lnTo>
                  <a:lnTo>
                    <a:pt x="200276" y="87958"/>
                  </a:lnTo>
                  <a:lnTo>
                    <a:pt x="198844" y="102034"/>
                  </a:lnTo>
                  <a:lnTo>
                    <a:pt x="197591" y="117471"/>
                  </a:lnTo>
                  <a:lnTo>
                    <a:pt x="196767" y="134113"/>
                  </a:lnTo>
                  <a:lnTo>
                    <a:pt x="196671" y="151443"/>
                  </a:lnTo>
                  <a:lnTo>
                    <a:pt x="197385" y="169074"/>
                  </a:lnTo>
                  <a:lnTo>
                    <a:pt x="198662" y="186966"/>
                  </a:lnTo>
                  <a:lnTo>
                    <a:pt x="200050" y="205336"/>
                  </a:lnTo>
                  <a:lnTo>
                    <a:pt x="201275" y="224278"/>
                  </a:lnTo>
                  <a:lnTo>
                    <a:pt x="202246" y="243590"/>
                  </a:lnTo>
                  <a:lnTo>
                    <a:pt x="202972" y="262868"/>
                  </a:lnTo>
                  <a:lnTo>
                    <a:pt x="203500" y="281872"/>
                  </a:lnTo>
                  <a:lnTo>
                    <a:pt x="204041" y="300380"/>
                  </a:lnTo>
                  <a:lnTo>
                    <a:pt x="204944" y="318115"/>
                  </a:lnTo>
                  <a:lnTo>
                    <a:pt x="206371" y="335002"/>
                  </a:lnTo>
                  <a:lnTo>
                    <a:pt x="208316" y="350969"/>
                  </a:lnTo>
                  <a:lnTo>
                    <a:pt x="210693" y="365860"/>
                  </a:lnTo>
                  <a:lnTo>
                    <a:pt x="213398" y="379681"/>
                  </a:lnTo>
                  <a:lnTo>
                    <a:pt x="216190" y="392142"/>
                  </a:lnTo>
                  <a:lnTo>
                    <a:pt x="218974" y="403789"/>
                  </a:lnTo>
                  <a:lnTo>
                    <a:pt x="221990" y="415650"/>
                  </a:lnTo>
                  <a:lnTo>
                    <a:pt x="225712" y="42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20019" y="610652"/>
              <a:ext cx="119048" cy="174799"/>
            </a:xfrm>
            <a:custGeom>
              <a:avLst/>
              <a:gdLst/>
              <a:ahLst/>
              <a:cxnLst/>
              <a:rect l="0" t="0" r="0" b="0"/>
              <a:pathLst>
                <a:path w="119048" h="174799">
                  <a:moveTo>
                    <a:pt x="7815" y="31586"/>
                  </a:moveTo>
                  <a:lnTo>
                    <a:pt x="4948" y="40521"/>
                  </a:lnTo>
                  <a:lnTo>
                    <a:pt x="2806" y="50148"/>
                  </a:lnTo>
                  <a:lnTo>
                    <a:pt x="1207" y="61440"/>
                  </a:lnTo>
                  <a:lnTo>
                    <a:pt x="200" y="74281"/>
                  </a:lnTo>
                  <a:lnTo>
                    <a:pt x="0" y="88408"/>
                  </a:lnTo>
                  <a:lnTo>
                    <a:pt x="660" y="103520"/>
                  </a:lnTo>
                  <a:lnTo>
                    <a:pt x="2244" y="118863"/>
                  </a:lnTo>
                  <a:lnTo>
                    <a:pt x="4904" y="133306"/>
                  </a:lnTo>
                  <a:lnTo>
                    <a:pt x="8625" y="146289"/>
                  </a:lnTo>
                  <a:lnTo>
                    <a:pt x="13411" y="157306"/>
                  </a:lnTo>
                  <a:lnTo>
                    <a:pt x="19373" y="165658"/>
                  </a:lnTo>
                  <a:lnTo>
                    <a:pt x="26456" y="171231"/>
                  </a:lnTo>
                  <a:lnTo>
                    <a:pt x="34482" y="174211"/>
                  </a:lnTo>
                  <a:lnTo>
                    <a:pt x="43241" y="174798"/>
                  </a:lnTo>
                  <a:lnTo>
                    <a:pt x="52534" y="173344"/>
                  </a:lnTo>
                  <a:lnTo>
                    <a:pt x="62045" y="170120"/>
                  </a:lnTo>
                  <a:lnTo>
                    <a:pt x="71349" y="165224"/>
                  </a:lnTo>
                  <a:lnTo>
                    <a:pt x="80230" y="158854"/>
                  </a:lnTo>
                  <a:lnTo>
                    <a:pt x="88497" y="150969"/>
                  </a:lnTo>
                  <a:lnTo>
                    <a:pt x="95903" y="141242"/>
                  </a:lnTo>
                  <a:lnTo>
                    <a:pt x="102400" y="129662"/>
                  </a:lnTo>
                  <a:lnTo>
                    <a:pt x="107932" y="116649"/>
                  </a:lnTo>
                  <a:lnTo>
                    <a:pt x="112357" y="102851"/>
                  </a:lnTo>
                  <a:lnTo>
                    <a:pt x="115702" y="88724"/>
                  </a:lnTo>
                  <a:lnTo>
                    <a:pt x="117968" y="74665"/>
                  </a:lnTo>
                  <a:lnTo>
                    <a:pt x="119047" y="61078"/>
                  </a:lnTo>
                  <a:lnTo>
                    <a:pt x="119000" y="48143"/>
                  </a:lnTo>
                  <a:lnTo>
                    <a:pt x="118167" y="36282"/>
                  </a:lnTo>
                  <a:lnTo>
                    <a:pt x="116995" y="25104"/>
                  </a:lnTo>
                  <a:lnTo>
                    <a:pt x="115383" y="13626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06819" y="400082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1" y="11803"/>
                  </a:lnTo>
                  <a:lnTo>
                    <a:pt x="1" y="23572"/>
                  </a:lnTo>
                  <a:lnTo>
                    <a:pt x="5" y="36471"/>
                  </a:lnTo>
                  <a:lnTo>
                    <a:pt x="177" y="50665"/>
                  </a:lnTo>
                  <a:lnTo>
                    <a:pt x="825" y="66290"/>
                  </a:lnTo>
                  <a:lnTo>
                    <a:pt x="2074" y="83265"/>
                  </a:lnTo>
                  <a:lnTo>
                    <a:pt x="3727" y="101367"/>
                  </a:lnTo>
                  <a:lnTo>
                    <a:pt x="5375" y="120335"/>
                  </a:lnTo>
                  <a:lnTo>
                    <a:pt x="6782" y="139928"/>
                  </a:lnTo>
                  <a:lnTo>
                    <a:pt x="8048" y="159471"/>
                  </a:lnTo>
                  <a:lnTo>
                    <a:pt x="9505" y="177905"/>
                  </a:lnTo>
                  <a:lnTo>
                    <a:pt x="11336" y="194752"/>
                  </a:lnTo>
                  <a:lnTo>
                    <a:pt x="13566" y="210369"/>
                  </a:lnTo>
                  <a:lnTo>
                    <a:pt x="16141" y="225625"/>
                  </a:lnTo>
                  <a:lnTo>
                    <a:pt x="18984" y="241077"/>
                  </a:lnTo>
                  <a:lnTo>
                    <a:pt x="21859" y="256763"/>
                  </a:lnTo>
                  <a:lnTo>
                    <a:pt x="24403" y="272389"/>
                  </a:lnTo>
                  <a:lnTo>
                    <a:pt x="26448" y="287756"/>
                  </a:lnTo>
                  <a:lnTo>
                    <a:pt x="28158" y="302654"/>
                  </a:lnTo>
                  <a:lnTo>
                    <a:pt x="29920" y="316804"/>
                  </a:lnTo>
                  <a:lnTo>
                    <a:pt x="31955" y="330123"/>
                  </a:lnTo>
                  <a:lnTo>
                    <a:pt x="34165" y="342440"/>
                  </a:lnTo>
                  <a:lnTo>
                    <a:pt x="36427" y="354718"/>
                  </a:lnTo>
                  <a:lnTo>
                    <a:pt x="38945" y="369154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55270" y="379025"/>
              <a:ext cx="41062" cy="421141"/>
            </a:xfrm>
            <a:custGeom>
              <a:avLst/>
              <a:gdLst/>
              <a:ahLst/>
              <a:cxnLst/>
              <a:rect l="0" t="0" r="0" b="0"/>
              <a:pathLst>
                <a:path w="41062" h="421141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60"/>
                  </a:lnTo>
                  <a:lnTo>
                    <a:pt x="1684" y="39186"/>
                  </a:lnTo>
                  <a:lnTo>
                    <a:pt x="836" y="52294"/>
                  </a:lnTo>
                  <a:lnTo>
                    <a:pt x="242" y="67264"/>
                  </a:lnTo>
                  <a:lnTo>
                    <a:pt x="0" y="84025"/>
                  </a:lnTo>
                  <a:lnTo>
                    <a:pt x="365" y="102548"/>
                  </a:lnTo>
                  <a:lnTo>
                    <a:pt x="1424" y="122626"/>
                  </a:lnTo>
                  <a:lnTo>
                    <a:pt x="3119" y="143630"/>
                  </a:lnTo>
                  <a:lnTo>
                    <a:pt x="5326" y="164641"/>
                  </a:lnTo>
                  <a:lnTo>
                    <a:pt x="7920" y="185138"/>
                  </a:lnTo>
                  <a:lnTo>
                    <a:pt x="10625" y="204984"/>
                  </a:lnTo>
                  <a:lnTo>
                    <a:pt x="13055" y="224230"/>
                  </a:lnTo>
                  <a:lnTo>
                    <a:pt x="15023" y="242983"/>
                  </a:lnTo>
                  <a:lnTo>
                    <a:pt x="16681" y="261036"/>
                  </a:lnTo>
                  <a:lnTo>
                    <a:pt x="18410" y="277875"/>
                  </a:lnTo>
                  <a:lnTo>
                    <a:pt x="20422" y="293322"/>
                  </a:lnTo>
                  <a:lnTo>
                    <a:pt x="22606" y="307664"/>
                  </a:lnTo>
                  <a:lnTo>
                    <a:pt x="24619" y="321451"/>
                  </a:lnTo>
                  <a:lnTo>
                    <a:pt x="26275" y="335059"/>
                  </a:lnTo>
                  <a:lnTo>
                    <a:pt x="27709" y="348506"/>
                  </a:lnTo>
                  <a:lnTo>
                    <a:pt x="29279" y="361549"/>
                  </a:lnTo>
                  <a:lnTo>
                    <a:pt x="31181" y="374054"/>
                  </a:lnTo>
                  <a:lnTo>
                    <a:pt x="33300" y="385594"/>
                  </a:lnTo>
                  <a:lnTo>
                    <a:pt x="35490" y="396508"/>
                  </a:lnTo>
                  <a:lnTo>
                    <a:pt x="37949" y="407754"/>
                  </a:lnTo>
                  <a:lnTo>
                    <a:pt x="4106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80518" y="542873"/>
              <a:ext cx="189514" cy="25666"/>
            </a:xfrm>
            <a:custGeom>
              <a:avLst/>
              <a:gdLst/>
              <a:ahLst/>
              <a:cxnLst/>
              <a:rect l="0" t="0" r="0" b="0"/>
              <a:pathLst>
                <a:path w="189514" h="25666">
                  <a:moveTo>
                    <a:pt x="189513" y="4608"/>
                  </a:moveTo>
                  <a:lnTo>
                    <a:pt x="177844" y="1809"/>
                  </a:lnTo>
                  <a:lnTo>
                    <a:pt x="167356" y="307"/>
                  </a:lnTo>
                  <a:lnTo>
                    <a:pt x="157050" y="0"/>
                  </a:lnTo>
                  <a:lnTo>
                    <a:pt x="146575" y="680"/>
                  </a:lnTo>
                  <a:lnTo>
                    <a:pt x="135583" y="2147"/>
                  </a:lnTo>
                  <a:lnTo>
                    <a:pt x="123936" y="4212"/>
                  </a:lnTo>
                  <a:lnTo>
                    <a:pt x="111510" y="6548"/>
                  </a:lnTo>
                  <a:lnTo>
                    <a:pt x="98107" y="8723"/>
                  </a:lnTo>
                  <a:lnTo>
                    <a:pt x="83732" y="10516"/>
                  </a:lnTo>
                  <a:lnTo>
                    <a:pt x="68897" y="12089"/>
                  </a:lnTo>
                  <a:lnTo>
                    <a:pt x="52864" y="14140"/>
                  </a:lnTo>
                  <a:lnTo>
                    <a:pt x="31989" y="1796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93801" y="673823"/>
              <a:ext cx="18345" cy="136872"/>
            </a:xfrm>
            <a:custGeom>
              <a:avLst/>
              <a:gdLst/>
              <a:ahLst/>
              <a:cxnLst/>
              <a:rect l="0" t="0" r="0" b="0"/>
              <a:pathLst>
                <a:path w="18345" h="13687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23"/>
                  </a:lnTo>
                  <a:lnTo>
                    <a:pt x="2067" y="72135"/>
                  </a:lnTo>
                  <a:lnTo>
                    <a:pt x="4080" y="83119"/>
                  </a:lnTo>
                  <a:lnTo>
                    <a:pt x="6538" y="93971"/>
                  </a:lnTo>
                  <a:lnTo>
                    <a:pt x="9163" y="104260"/>
                  </a:lnTo>
                  <a:lnTo>
                    <a:pt x="11815" y="114130"/>
                  </a:lnTo>
                  <a:lnTo>
                    <a:pt x="14724" y="124450"/>
                  </a:lnTo>
                  <a:lnTo>
                    <a:pt x="1834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01616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92238" y="610514"/>
              <a:ext cx="108307" cy="294797"/>
            </a:xfrm>
            <a:custGeom>
              <a:avLst/>
              <a:gdLst/>
              <a:ahLst/>
              <a:cxnLst/>
              <a:rect l="0" t="0" r="0" b="0"/>
              <a:pathLst>
                <a:path w="108307" h="294797">
                  <a:moveTo>
                    <a:pt x="4135" y="115952"/>
                  </a:moveTo>
                  <a:lnTo>
                    <a:pt x="7068" y="127687"/>
                  </a:lnTo>
                  <a:lnTo>
                    <a:pt x="9851" y="138816"/>
                  </a:lnTo>
                  <a:lnTo>
                    <a:pt x="12746" y="150419"/>
                  </a:lnTo>
                  <a:lnTo>
                    <a:pt x="15614" y="162753"/>
                  </a:lnTo>
                  <a:lnTo>
                    <a:pt x="18131" y="176061"/>
                  </a:lnTo>
                  <a:lnTo>
                    <a:pt x="20146" y="190366"/>
                  </a:lnTo>
                  <a:lnTo>
                    <a:pt x="21831" y="205370"/>
                  </a:lnTo>
                  <a:lnTo>
                    <a:pt x="23574" y="220584"/>
                  </a:lnTo>
                  <a:lnTo>
                    <a:pt x="25595" y="235702"/>
                  </a:lnTo>
                  <a:lnTo>
                    <a:pt x="27785" y="250614"/>
                  </a:lnTo>
                  <a:lnTo>
                    <a:pt x="29801" y="265312"/>
                  </a:lnTo>
                  <a:lnTo>
                    <a:pt x="31455" y="279742"/>
                  </a:lnTo>
                  <a:lnTo>
                    <a:pt x="32803" y="290904"/>
                  </a:lnTo>
                  <a:lnTo>
                    <a:pt x="33884" y="294796"/>
                  </a:lnTo>
                  <a:lnTo>
                    <a:pt x="34605" y="292330"/>
                  </a:lnTo>
                  <a:lnTo>
                    <a:pt x="35040" y="285579"/>
                  </a:lnTo>
                  <a:lnTo>
                    <a:pt x="35130" y="276299"/>
                  </a:lnTo>
                  <a:lnTo>
                    <a:pt x="34638" y="265820"/>
                  </a:lnTo>
                  <a:lnTo>
                    <a:pt x="33479" y="254897"/>
                  </a:lnTo>
                  <a:lnTo>
                    <a:pt x="31713" y="243718"/>
                  </a:lnTo>
                  <a:lnTo>
                    <a:pt x="29452" y="232114"/>
                  </a:lnTo>
                  <a:lnTo>
                    <a:pt x="26820" y="219989"/>
                  </a:lnTo>
                  <a:lnTo>
                    <a:pt x="23917" y="207209"/>
                  </a:lnTo>
                  <a:lnTo>
                    <a:pt x="20822" y="193554"/>
                  </a:lnTo>
                  <a:lnTo>
                    <a:pt x="17599" y="178989"/>
                  </a:lnTo>
                  <a:lnTo>
                    <a:pt x="14453" y="163629"/>
                  </a:lnTo>
                  <a:lnTo>
                    <a:pt x="11719" y="147639"/>
                  </a:lnTo>
                  <a:lnTo>
                    <a:pt x="9544" y="131184"/>
                  </a:lnTo>
                  <a:lnTo>
                    <a:pt x="7746" y="114559"/>
                  </a:lnTo>
                  <a:lnTo>
                    <a:pt x="5924" y="98171"/>
                  </a:lnTo>
                  <a:lnTo>
                    <a:pt x="3851" y="82229"/>
                  </a:lnTo>
                  <a:lnTo>
                    <a:pt x="1797" y="66914"/>
                  </a:lnTo>
                  <a:lnTo>
                    <a:pt x="404" y="52469"/>
                  </a:lnTo>
                  <a:lnTo>
                    <a:pt x="0" y="38950"/>
                  </a:lnTo>
                  <a:lnTo>
                    <a:pt x="1070" y="26736"/>
                  </a:lnTo>
                  <a:lnTo>
                    <a:pt x="4381" y="16582"/>
                  </a:lnTo>
                  <a:lnTo>
                    <a:pt x="10128" y="8725"/>
                  </a:lnTo>
                  <a:lnTo>
                    <a:pt x="17718" y="3263"/>
                  </a:lnTo>
                  <a:lnTo>
                    <a:pt x="26099" y="404"/>
                  </a:lnTo>
                  <a:lnTo>
                    <a:pt x="34579" y="0"/>
                  </a:lnTo>
                  <a:lnTo>
                    <a:pt x="42860" y="1641"/>
                  </a:lnTo>
                  <a:lnTo>
                    <a:pt x="50866" y="4860"/>
                  </a:lnTo>
                  <a:lnTo>
                    <a:pt x="58614" y="9243"/>
                  </a:lnTo>
                  <a:lnTo>
                    <a:pt x="66156" y="14623"/>
                  </a:lnTo>
                  <a:lnTo>
                    <a:pt x="73541" y="21056"/>
                  </a:lnTo>
                  <a:lnTo>
                    <a:pt x="80808" y="28492"/>
                  </a:lnTo>
                  <a:lnTo>
                    <a:pt x="87827" y="36773"/>
                  </a:lnTo>
                  <a:lnTo>
                    <a:pt x="94314" y="45710"/>
                  </a:lnTo>
                  <a:lnTo>
                    <a:pt x="100146" y="55131"/>
                  </a:lnTo>
                  <a:lnTo>
                    <a:pt x="104874" y="64899"/>
                  </a:lnTo>
                  <a:lnTo>
                    <a:pt x="107687" y="74908"/>
                  </a:lnTo>
                  <a:lnTo>
                    <a:pt x="108306" y="85072"/>
                  </a:lnTo>
                  <a:lnTo>
                    <a:pt x="106600" y="94845"/>
                  </a:lnTo>
                  <a:lnTo>
                    <a:pt x="102339" y="103269"/>
                  </a:lnTo>
                  <a:lnTo>
                    <a:pt x="95672" y="109931"/>
                  </a:lnTo>
                  <a:lnTo>
                    <a:pt x="87418" y="114922"/>
                  </a:lnTo>
                  <a:lnTo>
                    <a:pt x="77973" y="119060"/>
                  </a:lnTo>
                  <a:lnTo>
                    <a:pt x="65394" y="122705"/>
                  </a:lnTo>
                  <a:lnTo>
                    <a:pt x="46249" y="126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75356" y="357968"/>
              <a:ext cx="21059" cy="389556"/>
            </a:xfrm>
            <a:custGeom>
              <a:avLst/>
              <a:gdLst/>
              <a:ahLst/>
              <a:cxnLst/>
              <a:rect l="0" t="0" r="0" b="0"/>
              <a:pathLst>
                <a:path w="21059" h="389556">
                  <a:moveTo>
                    <a:pt x="0" y="0"/>
                  </a:moveTo>
                  <a:lnTo>
                    <a:pt x="1" y="11870"/>
                  </a:lnTo>
                  <a:lnTo>
                    <a:pt x="1" y="24279"/>
                  </a:lnTo>
                  <a:lnTo>
                    <a:pt x="1" y="38461"/>
                  </a:lnTo>
                  <a:lnTo>
                    <a:pt x="1" y="53996"/>
                  </a:lnTo>
                  <a:lnTo>
                    <a:pt x="1" y="69992"/>
                  </a:lnTo>
                  <a:lnTo>
                    <a:pt x="6" y="85870"/>
                  </a:lnTo>
                  <a:lnTo>
                    <a:pt x="178" y="101246"/>
                  </a:lnTo>
                  <a:lnTo>
                    <a:pt x="826" y="115784"/>
                  </a:lnTo>
                  <a:lnTo>
                    <a:pt x="2075" y="129418"/>
                  </a:lnTo>
                  <a:lnTo>
                    <a:pt x="3728" y="142741"/>
                  </a:lnTo>
                  <a:lnTo>
                    <a:pt x="5376" y="156840"/>
                  </a:lnTo>
                  <a:lnTo>
                    <a:pt x="6779" y="172264"/>
                  </a:lnTo>
                  <a:lnTo>
                    <a:pt x="7871" y="189054"/>
                  </a:lnTo>
                  <a:lnTo>
                    <a:pt x="8680" y="207007"/>
                  </a:lnTo>
                  <a:lnTo>
                    <a:pt x="9262" y="225858"/>
                  </a:lnTo>
                  <a:lnTo>
                    <a:pt x="9841" y="245042"/>
                  </a:lnTo>
                  <a:lnTo>
                    <a:pt x="10767" y="263752"/>
                  </a:lnTo>
                  <a:lnTo>
                    <a:pt x="12208" y="281587"/>
                  </a:lnTo>
                  <a:lnTo>
                    <a:pt x="13990" y="298509"/>
                  </a:lnTo>
                  <a:lnTo>
                    <a:pt x="15726" y="314646"/>
                  </a:lnTo>
                  <a:lnTo>
                    <a:pt x="17188" y="330153"/>
                  </a:lnTo>
                  <a:lnTo>
                    <a:pt x="18323" y="344585"/>
                  </a:lnTo>
                  <a:lnTo>
                    <a:pt x="19281" y="358310"/>
                  </a:lnTo>
                  <a:lnTo>
                    <a:pt x="20145" y="372537"/>
                  </a:lnTo>
                  <a:lnTo>
                    <a:pt x="2105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28000" y="589391"/>
              <a:ext cx="200043" cy="223623"/>
            </a:xfrm>
            <a:custGeom>
              <a:avLst/>
              <a:gdLst/>
              <a:ahLst/>
              <a:cxnLst/>
              <a:rect l="0" t="0" r="0" b="0"/>
              <a:pathLst>
                <a:path w="200043" h="223623">
                  <a:moveTo>
                    <a:pt x="0" y="105489"/>
                  </a:moveTo>
                  <a:lnTo>
                    <a:pt x="8935" y="102623"/>
                  </a:lnTo>
                  <a:lnTo>
                    <a:pt x="18562" y="100480"/>
                  </a:lnTo>
                  <a:lnTo>
                    <a:pt x="29845" y="98873"/>
                  </a:lnTo>
                  <a:lnTo>
                    <a:pt x="42339" y="97520"/>
                  </a:lnTo>
                  <a:lnTo>
                    <a:pt x="55171" y="96023"/>
                  </a:lnTo>
                  <a:lnTo>
                    <a:pt x="67790" y="94167"/>
                  </a:lnTo>
                  <a:lnTo>
                    <a:pt x="79999" y="91755"/>
                  </a:lnTo>
                  <a:lnTo>
                    <a:pt x="91795" y="88526"/>
                  </a:lnTo>
                  <a:lnTo>
                    <a:pt x="103231" y="84418"/>
                  </a:lnTo>
                  <a:lnTo>
                    <a:pt x="114061" y="79371"/>
                  </a:lnTo>
                  <a:lnTo>
                    <a:pt x="123741" y="73234"/>
                  </a:lnTo>
                  <a:lnTo>
                    <a:pt x="132058" y="66031"/>
                  </a:lnTo>
                  <a:lnTo>
                    <a:pt x="138626" y="57924"/>
                  </a:lnTo>
                  <a:lnTo>
                    <a:pt x="142759" y="49112"/>
                  </a:lnTo>
                  <a:lnTo>
                    <a:pt x="144306" y="39788"/>
                  </a:lnTo>
                  <a:lnTo>
                    <a:pt x="143412" y="30428"/>
                  </a:lnTo>
                  <a:lnTo>
                    <a:pt x="140237" y="21756"/>
                  </a:lnTo>
                  <a:lnTo>
                    <a:pt x="135104" y="14123"/>
                  </a:lnTo>
                  <a:lnTo>
                    <a:pt x="128426" y="7847"/>
                  </a:lnTo>
                  <a:lnTo>
                    <a:pt x="120589" y="3381"/>
                  </a:lnTo>
                  <a:lnTo>
                    <a:pt x="111922" y="791"/>
                  </a:lnTo>
                  <a:lnTo>
                    <a:pt x="102835" y="0"/>
                  </a:lnTo>
                  <a:lnTo>
                    <a:pt x="93816" y="974"/>
                  </a:lnTo>
                  <a:lnTo>
                    <a:pt x="85122" y="3518"/>
                  </a:lnTo>
                  <a:lnTo>
                    <a:pt x="76810" y="7494"/>
                  </a:lnTo>
                  <a:lnTo>
                    <a:pt x="68840" y="12903"/>
                  </a:lnTo>
                  <a:lnTo>
                    <a:pt x="61148" y="19612"/>
                  </a:lnTo>
                  <a:lnTo>
                    <a:pt x="53830" y="27387"/>
                  </a:lnTo>
                  <a:lnTo>
                    <a:pt x="47132" y="35976"/>
                  </a:lnTo>
                  <a:lnTo>
                    <a:pt x="41144" y="45159"/>
                  </a:lnTo>
                  <a:lnTo>
                    <a:pt x="35800" y="54765"/>
                  </a:lnTo>
                  <a:lnTo>
                    <a:pt x="30976" y="64667"/>
                  </a:lnTo>
                  <a:lnTo>
                    <a:pt x="26554" y="74771"/>
                  </a:lnTo>
                  <a:lnTo>
                    <a:pt x="22752" y="85013"/>
                  </a:lnTo>
                  <a:lnTo>
                    <a:pt x="20104" y="95350"/>
                  </a:lnTo>
                  <a:lnTo>
                    <a:pt x="18808" y="105754"/>
                  </a:lnTo>
                  <a:lnTo>
                    <a:pt x="18922" y="116369"/>
                  </a:lnTo>
                  <a:lnTo>
                    <a:pt x="20519" y="127488"/>
                  </a:lnTo>
                  <a:lnTo>
                    <a:pt x="23490" y="139222"/>
                  </a:lnTo>
                  <a:lnTo>
                    <a:pt x="27754" y="151205"/>
                  </a:lnTo>
                  <a:lnTo>
                    <a:pt x="33359" y="162716"/>
                  </a:lnTo>
                  <a:lnTo>
                    <a:pt x="40200" y="173378"/>
                  </a:lnTo>
                  <a:lnTo>
                    <a:pt x="48062" y="182993"/>
                  </a:lnTo>
                  <a:lnTo>
                    <a:pt x="56710" y="191380"/>
                  </a:lnTo>
                  <a:lnTo>
                    <a:pt x="65942" y="198574"/>
                  </a:lnTo>
                  <a:lnTo>
                    <a:pt x="75920" y="204761"/>
                  </a:lnTo>
                  <a:lnTo>
                    <a:pt x="87135" y="210166"/>
                  </a:lnTo>
                  <a:lnTo>
                    <a:pt x="99748" y="214986"/>
                  </a:lnTo>
                  <a:lnTo>
                    <a:pt x="113303" y="219056"/>
                  </a:lnTo>
                  <a:lnTo>
                    <a:pt x="126942" y="221887"/>
                  </a:lnTo>
                  <a:lnTo>
                    <a:pt x="140142" y="223313"/>
                  </a:lnTo>
                  <a:lnTo>
                    <a:pt x="152496" y="223622"/>
                  </a:lnTo>
                  <a:lnTo>
                    <a:pt x="164863" y="223414"/>
                  </a:lnTo>
                  <a:lnTo>
                    <a:pt x="179439" y="222670"/>
                  </a:lnTo>
                  <a:lnTo>
                    <a:pt x="200042" y="221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67278" y="231626"/>
              <a:ext cx="176660" cy="621183"/>
            </a:xfrm>
            <a:custGeom>
              <a:avLst/>
              <a:gdLst/>
              <a:ahLst/>
              <a:cxnLst/>
              <a:rect l="0" t="0" r="0" b="0"/>
              <a:pathLst>
                <a:path w="176660" h="621183">
                  <a:moveTo>
                    <a:pt x="124017" y="0"/>
                  </a:moveTo>
                  <a:lnTo>
                    <a:pt x="118150" y="8802"/>
                  </a:lnTo>
                  <a:lnTo>
                    <a:pt x="112585" y="17148"/>
                  </a:lnTo>
                  <a:lnTo>
                    <a:pt x="106790" y="25852"/>
                  </a:lnTo>
                  <a:lnTo>
                    <a:pt x="100882" y="35146"/>
                  </a:lnTo>
                  <a:lnTo>
                    <a:pt x="95201" y="45289"/>
                  </a:lnTo>
                  <a:lnTo>
                    <a:pt x="89921" y="56329"/>
                  </a:lnTo>
                  <a:lnTo>
                    <a:pt x="84897" y="67996"/>
                  </a:lnTo>
                  <a:lnTo>
                    <a:pt x="79764" y="79818"/>
                  </a:lnTo>
                  <a:lnTo>
                    <a:pt x="74308" y="91516"/>
                  </a:lnTo>
                  <a:lnTo>
                    <a:pt x="68491" y="103319"/>
                  </a:lnTo>
                  <a:lnTo>
                    <a:pt x="62354" y="115841"/>
                  </a:lnTo>
                  <a:lnTo>
                    <a:pt x="55968" y="129380"/>
                  </a:lnTo>
                  <a:lnTo>
                    <a:pt x="49560" y="143914"/>
                  </a:lnTo>
                  <a:lnTo>
                    <a:pt x="43491" y="159282"/>
                  </a:lnTo>
                  <a:lnTo>
                    <a:pt x="37927" y="175291"/>
                  </a:lnTo>
                  <a:lnTo>
                    <a:pt x="32701" y="191771"/>
                  </a:lnTo>
                  <a:lnTo>
                    <a:pt x="27424" y="208586"/>
                  </a:lnTo>
                  <a:lnTo>
                    <a:pt x="21880" y="225635"/>
                  </a:lnTo>
                  <a:lnTo>
                    <a:pt x="16343" y="242845"/>
                  </a:lnTo>
                  <a:lnTo>
                    <a:pt x="11458" y="260165"/>
                  </a:lnTo>
                  <a:lnTo>
                    <a:pt x="7542" y="277560"/>
                  </a:lnTo>
                  <a:lnTo>
                    <a:pt x="4591" y="295005"/>
                  </a:lnTo>
                  <a:lnTo>
                    <a:pt x="2454" y="312484"/>
                  </a:lnTo>
                  <a:lnTo>
                    <a:pt x="948" y="329985"/>
                  </a:lnTo>
                  <a:lnTo>
                    <a:pt x="72" y="347502"/>
                  </a:lnTo>
                  <a:lnTo>
                    <a:pt x="0" y="365029"/>
                  </a:lnTo>
                  <a:lnTo>
                    <a:pt x="764" y="382563"/>
                  </a:lnTo>
                  <a:lnTo>
                    <a:pt x="2257" y="400102"/>
                  </a:lnTo>
                  <a:lnTo>
                    <a:pt x="4329" y="417643"/>
                  </a:lnTo>
                  <a:lnTo>
                    <a:pt x="6840" y="435173"/>
                  </a:lnTo>
                  <a:lnTo>
                    <a:pt x="9831" y="452199"/>
                  </a:lnTo>
                  <a:lnTo>
                    <a:pt x="13516" y="467800"/>
                  </a:lnTo>
                  <a:lnTo>
                    <a:pt x="17957" y="481596"/>
                  </a:lnTo>
                  <a:lnTo>
                    <a:pt x="23076" y="494011"/>
                  </a:lnTo>
                  <a:lnTo>
                    <a:pt x="28736" y="505965"/>
                  </a:lnTo>
                  <a:lnTo>
                    <a:pt x="34809" y="518042"/>
                  </a:lnTo>
                  <a:lnTo>
                    <a:pt x="41344" y="530139"/>
                  </a:lnTo>
                  <a:lnTo>
                    <a:pt x="48563" y="541670"/>
                  </a:lnTo>
                  <a:lnTo>
                    <a:pt x="56531" y="552320"/>
                  </a:lnTo>
                  <a:lnTo>
                    <a:pt x="65170" y="562084"/>
                  </a:lnTo>
                  <a:lnTo>
                    <a:pt x="74346" y="571095"/>
                  </a:lnTo>
                  <a:lnTo>
                    <a:pt x="83928" y="579523"/>
                  </a:lnTo>
                  <a:lnTo>
                    <a:pt x="93804" y="587521"/>
                  </a:lnTo>
                  <a:lnTo>
                    <a:pt x="103885" y="595213"/>
                  </a:lnTo>
                  <a:lnTo>
                    <a:pt x="114106" y="602676"/>
                  </a:lnTo>
                  <a:lnTo>
                    <a:pt x="124352" y="609483"/>
                  </a:lnTo>
                  <a:lnTo>
                    <a:pt x="135669" y="615274"/>
                  </a:lnTo>
                  <a:lnTo>
                    <a:pt x="151287" y="619443"/>
                  </a:lnTo>
                  <a:lnTo>
                    <a:pt x="176659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65398" y="410611"/>
              <a:ext cx="262810" cy="368498"/>
            </a:xfrm>
            <a:custGeom>
              <a:avLst/>
              <a:gdLst/>
              <a:ahLst/>
              <a:cxnLst/>
              <a:rect l="0" t="0" r="0" b="0"/>
              <a:pathLst>
                <a:path w="262810" h="368498">
                  <a:moveTo>
                    <a:pt x="10125" y="0"/>
                  </a:moveTo>
                  <a:lnTo>
                    <a:pt x="7258" y="9002"/>
                  </a:lnTo>
                  <a:lnTo>
                    <a:pt x="5117" y="19270"/>
                  </a:lnTo>
                  <a:lnTo>
                    <a:pt x="3513" y="31853"/>
                  </a:lnTo>
                  <a:lnTo>
                    <a:pt x="2333" y="46381"/>
                  </a:lnTo>
                  <a:lnTo>
                    <a:pt x="1484" y="62177"/>
                  </a:lnTo>
                  <a:lnTo>
                    <a:pt x="887" y="78715"/>
                  </a:lnTo>
                  <a:lnTo>
                    <a:pt x="472" y="95674"/>
                  </a:lnTo>
                  <a:lnTo>
                    <a:pt x="189" y="112873"/>
                  </a:lnTo>
                  <a:lnTo>
                    <a:pt x="0" y="130201"/>
                  </a:lnTo>
                  <a:lnTo>
                    <a:pt x="42" y="147273"/>
                  </a:lnTo>
                  <a:lnTo>
                    <a:pt x="601" y="163442"/>
                  </a:lnTo>
                  <a:lnTo>
                    <a:pt x="1791" y="178441"/>
                  </a:lnTo>
                  <a:lnTo>
                    <a:pt x="3404" y="192650"/>
                  </a:lnTo>
                  <a:lnTo>
                    <a:pt x="5025" y="206879"/>
                  </a:lnTo>
                  <a:lnTo>
                    <a:pt x="6410" y="221603"/>
                  </a:lnTo>
                  <a:lnTo>
                    <a:pt x="7492" y="236783"/>
                  </a:lnTo>
                  <a:lnTo>
                    <a:pt x="8292" y="252060"/>
                  </a:lnTo>
                  <a:lnTo>
                    <a:pt x="8869" y="267198"/>
                  </a:lnTo>
                  <a:lnTo>
                    <a:pt x="9444" y="282281"/>
                  </a:lnTo>
                  <a:lnTo>
                    <a:pt x="10369" y="297619"/>
                  </a:lnTo>
                  <a:lnTo>
                    <a:pt x="11820" y="313353"/>
                  </a:lnTo>
                  <a:lnTo>
                    <a:pt x="14119" y="328511"/>
                  </a:lnTo>
                  <a:lnTo>
                    <a:pt x="17800" y="341184"/>
                  </a:lnTo>
                  <a:lnTo>
                    <a:pt x="23021" y="350516"/>
                  </a:lnTo>
                  <a:lnTo>
                    <a:pt x="29631" y="356626"/>
                  </a:lnTo>
                  <a:lnTo>
                    <a:pt x="37354" y="360062"/>
                  </a:lnTo>
                  <a:lnTo>
                    <a:pt x="45927" y="361446"/>
                  </a:lnTo>
                  <a:lnTo>
                    <a:pt x="55445" y="361330"/>
                  </a:lnTo>
                  <a:lnTo>
                    <a:pt x="66342" y="360147"/>
                  </a:lnTo>
                  <a:lnTo>
                    <a:pt x="78738" y="358230"/>
                  </a:lnTo>
                  <a:lnTo>
                    <a:pt x="92146" y="356137"/>
                  </a:lnTo>
                  <a:lnTo>
                    <a:pt x="105684" y="354646"/>
                  </a:lnTo>
                  <a:lnTo>
                    <a:pt x="118830" y="354123"/>
                  </a:lnTo>
                  <a:lnTo>
                    <a:pt x="131589" y="354416"/>
                  </a:lnTo>
                  <a:lnTo>
                    <a:pt x="144295" y="355069"/>
                  </a:lnTo>
                  <a:lnTo>
                    <a:pt x="157171" y="355769"/>
                  </a:lnTo>
                  <a:lnTo>
                    <a:pt x="170124" y="356540"/>
                  </a:lnTo>
                  <a:lnTo>
                    <a:pt x="182834" y="357656"/>
                  </a:lnTo>
                  <a:lnTo>
                    <a:pt x="195126" y="359251"/>
                  </a:lnTo>
                  <a:lnTo>
                    <a:pt x="206919" y="361161"/>
                  </a:lnTo>
                  <a:lnTo>
                    <a:pt x="219521" y="363188"/>
                  </a:lnTo>
                  <a:lnTo>
                    <a:pt x="236268" y="365513"/>
                  </a:lnTo>
                  <a:lnTo>
                    <a:pt x="26280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10892" y="490269"/>
              <a:ext cx="164714" cy="281515"/>
            </a:xfrm>
            <a:custGeom>
              <a:avLst/>
              <a:gdLst/>
              <a:ahLst/>
              <a:cxnLst/>
              <a:rect l="0" t="0" r="0" b="0"/>
              <a:pathLst>
                <a:path w="164714" h="281515">
                  <a:moveTo>
                    <a:pt x="143657" y="25627"/>
                  </a:moveTo>
                  <a:lnTo>
                    <a:pt x="137655" y="17027"/>
                  </a:lnTo>
                  <a:lnTo>
                    <a:pt x="130810" y="10600"/>
                  </a:lnTo>
                  <a:lnTo>
                    <a:pt x="122422" y="5796"/>
                  </a:lnTo>
                  <a:lnTo>
                    <a:pt x="112793" y="2427"/>
                  </a:lnTo>
                  <a:lnTo>
                    <a:pt x="102479" y="530"/>
                  </a:lnTo>
                  <a:lnTo>
                    <a:pt x="91881" y="0"/>
                  </a:lnTo>
                  <a:lnTo>
                    <a:pt x="81529" y="928"/>
                  </a:lnTo>
                  <a:lnTo>
                    <a:pt x="72125" y="3668"/>
                  </a:lnTo>
                  <a:lnTo>
                    <a:pt x="63956" y="8246"/>
                  </a:lnTo>
                  <a:lnTo>
                    <a:pt x="56794" y="14250"/>
                  </a:lnTo>
                  <a:lnTo>
                    <a:pt x="50130" y="21035"/>
                  </a:lnTo>
                  <a:lnTo>
                    <a:pt x="43607" y="28155"/>
                  </a:lnTo>
                  <a:lnTo>
                    <a:pt x="37222" y="35543"/>
                  </a:lnTo>
                  <a:lnTo>
                    <a:pt x="31226" y="43408"/>
                  </a:lnTo>
                  <a:lnTo>
                    <a:pt x="25745" y="51849"/>
                  </a:lnTo>
                  <a:lnTo>
                    <a:pt x="20757" y="60993"/>
                  </a:lnTo>
                  <a:lnTo>
                    <a:pt x="16181" y="71050"/>
                  </a:lnTo>
                  <a:lnTo>
                    <a:pt x="11924" y="82048"/>
                  </a:lnTo>
                  <a:lnTo>
                    <a:pt x="8065" y="94029"/>
                  </a:lnTo>
                  <a:lnTo>
                    <a:pt x="4847" y="107129"/>
                  </a:lnTo>
                  <a:lnTo>
                    <a:pt x="2351" y="121304"/>
                  </a:lnTo>
                  <a:lnTo>
                    <a:pt x="676" y="136059"/>
                  </a:lnTo>
                  <a:lnTo>
                    <a:pt x="0" y="150576"/>
                  </a:lnTo>
                  <a:lnTo>
                    <a:pt x="325" y="164410"/>
                  </a:lnTo>
                  <a:lnTo>
                    <a:pt x="1510" y="177477"/>
                  </a:lnTo>
                  <a:lnTo>
                    <a:pt x="3367" y="189866"/>
                  </a:lnTo>
                  <a:lnTo>
                    <a:pt x="5729" y="201714"/>
                  </a:lnTo>
                  <a:lnTo>
                    <a:pt x="8620" y="212994"/>
                  </a:lnTo>
                  <a:lnTo>
                    <a:pt x="12237" y="223511"/>
                  </a:lnTo>
                  <a:lnTo>
                    <a:pt x="16634" y="233220"/>
                  </a:lnTo>
                  <a:lnTo>
                    <a:pt x="21721" y="242218"/>
                  </a:lnTo>
                  <a:lnTo>
                    <a:pt x="27361" y="250648"/>
                  </a:lnTo>
                  <a:lnTo>
                    <a:pt x="33425" y="258645"/>
                  </a:lnTo>
                  <a:lnTo>
                    <a:pt x="40123" y="266000"/>
                  </a:lnTo>
                  <a:lnTo>
                    <a:pt x="47984" y="272187"/>
                  </a:lnTo>
                  <a:lnTo>
                    <a:pt x="57196" y="277006"/>
                  </a:lnTo>
                  <a:lnTo>
                    <a:pt x="67485" y="280242"/>
                  </a:lnTo>
                  <a:lnTo>
                    <a:pt x="78309" y="281514"/>
                  </a:lnTo>
                  <a:lnTo>
                    <a:pt x="89292" y="280811"/>
                  </a:lnTo>
                  <a:lnTo>
                    <a:pt x="100258" y="278407"/>
                  </a:lnTo>
                  <a:lnTo>
                    <a:pt x="111147" y="274667"/>
                  </a:lnTo>
                  <a:lnTo>
                    <a:pt x="121937" y="269939"/>
                  </a:lnTo>
                  <a:lnTo>
                    <a:pt x="132184" y="264616"/>
                  </a:lnTo>
                  <a:lnTo>
                    <a:pt x="142022" y="258512"/>
                  </a:lnTo>
                  <a:lnTo>
                    <a:pt x="152316" y="249979"/>
                  </a:lnTo>
                  <a:lnTo>
                    <a:pt x="164713" y="236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328249" y="505645"/>
              <a:ext cx="315856" cy="336635"/>
            </a:xfrm>
            <a:custGeom>
              <a:avLst/>
              <a:gdLst/>
              <a:ahLst/>
              <a:cxnLst/>
              <a:rect l="0" t="0" r="0" b="0"/>
              <a:pathLst>
                <a:path w="315856" h="336635">
                  <a:moveTo>
                    <a:pt x="0" y="294520"/>
                  </a:moveTo>
                  <a:lnTo>
                    <a:pt x="5800" y="285719"/>
                  </a:lnTo>
                  <a:lnTo>
                    <a:pt x="10725" y="277372"/>
                  </a:lnTo>
                  <a:lnTo>
                    <a:pt x="15222" y="268669"/>
                  </a:lnTo>
                  <a:lnTo>
                    <a:pt x="19271" y="259375"/>
                  </a:lnTo>
                  <a:lnTo>
                    <a:pt x="22637" y="249232"/>
                  </a:lnTo>
                  <a:lnTo>
                    <a:pt x="25249" y="238187"/>
                  </a:lnTo>
                  <a:lnTo>
                    <a:pt x="27348" y="226347"/>
                  </a:lnTo>
                  <a:lnTo>
                    <a:pt x="29375" y="213877"/>
                  </a:lnTo>
                  <a:lnTo>
                    <a:pt x="31591" y="200934"/>
                  </a:lnTo>
                  <a:lnTo>
                    <a:pt x="33911" y="187652"/>
                  </a:lnTo>
                  <a:lnTo>
                    <a:pt x="36014" y="174130"/>
                  </a:lnTo>
                  <a:lnTo>
                    <a:pt x="37731" y="160446"/>
                  </a:lnTo>
                  <a:lnTo>
                    <a:pt x="39206" y="146817"/>
                  </a:lnTo>
                  <a:lnTo>
                    <a:pt x="40803" y="133587"/>
                  </a:lnTo>
                  <a:lnTo>
                    <a:pt x="42729" y="120904"/>
                  </a:lnTo>
                  <a:lnTo>
                    <a:pt x="45023" y="108590"/>
                  </a:lnTo>
                  <a:lnTo>
                    <a:pt x="47642" y="96248"/>
                  </a:lnTo>
                  <a:lnTo>
                    <a:pt x="50532" y="83677"/>
                  </a:lnTo>
                  <a:lnTo>
                    <a:pt x="54093" y="71991"/>
                  </a:lnTo>
                  <a:lnTo>
                    <a:pt x="58850" y="64631"/>
                  </a:lnTo>
                  <a:lnTo>
                    <a:pt x="64081" y="63407"/>
                  </a:lnTo>
                  <a:lnTo>
                    <a:pt x="68818" y="66446"/>
                  </a:lnTo>
                  <a:lnTo>
                    <a:pt x="73018" y="72142"/>
                  </a:lnTo>
                  <a:lnTo>
                    <a:pt x="76883" y="79521"/>
                  </a:lnTo>
                  <a:lnTo>
                    <a:pt x="80566" y="87984"/>
                  </a:lnTo>
                  <a:lnTo>
                    <a:pt x="84159" y="97153"/>
                  </a:lnTo>
                  <a:lnTo>
                    <a:pt x="87708" y="106782"/>
                  </a:lnTo>
                  <a:lnTo>
                    <a:pt x="91244" y="116697"/>
                  </a:lnTo>
                  <a:lnTo>
                    <a:pt x="95107" y="126139"/>
                  </a:lnTo>
                  <a:lnTo>
                    <a:pt x="99916" y="133812"/>
                  </a:lnTo>
                  <a:lnTo>
                    <a:pt x="105929" y="139149"/>
                  </a:lnTo>
                  <a:lnTo>
                    <a:pt x="112916" y="142086"/>
                  </a:lnTo>
                  <a:lnTo>
                    <a:pt x="120371" y="142703"/>
                  </a:lnTo>
                  <a:lnTo>
                    <a:pt x="127938" y="141298"/>
                  </a:lnTo>
                  <a:lnTo>
                    <a:pt x="135459" y="138121"/>
                  </a:lnTo>
                  <a:lnTo>
                    <a:pt x="142881" y="133264"/>
                  </a:lnTo>
                  <a:lnTo>
                    <a:pt x="150198" y="126931"/>
                  </a:lnTo>
                  <a:lnTo>
                    <a:pt x="157263" y="119413"/>
                  </a:lnTo>
                  <a:lnTo>
                    <a:pt x="163788" y="110997"/>
                  </a:lnTo>
                  <a:lnTo>
                    <a:pt x="169661" y="101930"/>
                  </a:lnTo>
                  <a:lnTo>
                    <a:pt x="174928" y="92402"/>
                  </a:lnTo>
                  <a:lnTo>
                    <a:pt x="179700" y="82553"/>
                  </a:lnTo>
                  <a:lnTo>
                    <a:pt x="184101" y="72489"/>
                  </a:lnTo>
                  <a:lnTo>
                    <a:pt x="188398" y="62443"/>
                  </a:lnTo>
                  <a:lnTo>
                    <a:pt x="192975" y="52770"/>
                  </a:lnTo>
                  <a:lnTo>
                    <a:pt x="198019" y="43630"/>
                  </a:lnTo>
                  <a:lnTo>
                    <a:pt x="203374" y="34847"/>
                  </a:lnTo>
                  <a:lnTo>
                    <a:pt x="208662" y="26029"/>
                  </a:lnTo>
                  <a:lnTo>
                    <a:pt x="213667" y="16968"/>
                  </a:lnTo>
                  <a:lnTo>
                    <a:pt x="218524" y="8432"/>
                  </a:lnTo>
                  <a:lnTo>
                    <a:pt x="224396" y="2280"/>
                  </a:lnTo>
                  <a:lnTo>
                    <a:pt x="231384" y="0"/>
                  </a:lnTo>
                  <a:lnTo>
                    <a:pt x="237482" y="2133"/>
                  </a:lnTo>
                  <a:lnTo>
                    <a:pt x="242111" y="8281"/>
                  </a:lnTo>
                  <a:lnTo>
                    <a:pt x="245431" y="17499"/>
                  </a:lnTo>
                  <a:lnTo>
                    <a:pt x="247751" y="28683"/>
                  </a:lnTo>
                  <a:lnTo>
                    <a:pt x="249353" y="41026"/>
                  </a:lnTo>
                  <a:lnTo>
                    <a:pt x="250614" y="53876"/>
                  </a:lnTo>
                  <a:lnTo>
                    <a:pt x="251999" y="66647"/>
                  </a:lnTo>
                  <a:lnTo>
                    <a:pt x="253746" y="79052"/>
                  </a:lnTo>
                  <a:lnTo>
                    <a:pt x="255734" y="91195"/>
                  </a:lnTo>
                  <a:lnTo>
                    <a:pt x="257606" y="103430"/>
                  </a:lnTo>
                  <a:lnTo>
                    <a:pt x="259165" y="115970"/>
                  </a:lnTo>
                  <a:lnTo>
                    <a:pt x="260530" y="129024"/>
                  </a:lnTo>
                  <a:lnTo>
                    <a:pt x="262054" y="142860"/>
                  </a:lnTo>
                  <a:lnTo>
                    <a:pt x="263925" y="157541"/>
                  </a:lnTo>
                  <a:lnTo>
                    <a:pt x="266012" y="172808"/>
                  </a:lnTo>
                  <a:lnTo>
                    <a:pt x="267960" y="188203"/>
                  </a:lnTo>
                  <a:lnTo>
                    <a:pt x="269571" y="203440"/>
                  </a:lnTo>
                  <a:lnTo>
                    <a:pt x="270975" y="218263"/>
                  </a:lnTo>
                  <a:lnTo>
                    <a:pt x="272526" y="232369"/>
                  </a:lnTo>
                  <a:lnTo>
                    <a:pt x="274425" y="245671"/>
                  </a:lnTo>
                  <a:lnTo>
                    <a:pt x="276870" y="258247"/>
                  </a:lnTo>
                  <a:lnTo>
                    <a:pt x="280123" y="270240"/>
                  </a:lnTo>
                  <a:lnTo>
                    <a:pt x="284237" y="281786"/>
                  </a:lnTo>
                  <a:lnTo>
                    <a:pt x="289001" y="292744"/>
                  </a:lnTo>
                  <a:lnTo>
                    <a:pt x="294594" y="303883"/>
                  </a:lnTo>
                  <a:lnTo>
                    <a:pt x="302632" y="317301"/>
                  </a:lnTo>
                  <a:lnTo>
                    <a:pt x="315855" y="336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91461" y="347440"/>
              <a:ext cx="143875" cy="673825"/>
            </a:xfrm>
            <a:custGeom>
              <a:avLst/>
              <a:gdLst/>
              <a:ahLst/>
              <a:cxnLst/>
              <a:rect l="0" t="0" r="0" b="0"/>
              <a:pathLst>
                <a:path w="143875" h="673825">
                  <a:moveTo>
                    <a:pt x="0" y="0"/>
                  </a:moveTo>
                  <a:lnTo>
                    <a:pt x="5867" y="6002"/>
                  </a:lnTo>
                  <a:lnTo>
                    <a:pt x="11431" y="12846"/>
                  </a:lnTo>
                  <a:lnTo>
                    <a:pt x="17230" y="21230"/>
                  </a:lnTo>
                  <a:lnTo>
                    <a:pt x="23312" y="30684"/>
                  </a:lnTo>
                  <a:lnTo>
                    <a:pt x="29641" y="40350"/>
                  </a:lnTo>
                  <a:lnTo>
                    <a:pt x="36165" y="49709"/>
                  </a:lnTo>
                  <a:lnTo>
                    <a:pt x="42668" y="58754"/>
                  </a:lnTo>
                  <a:lnTo>
                    <a:pt x="48802" y="67806"/>
                  </a:lnTo>
                  <a:lnTo>
                    <a:pt x="54410" y="77072"/>
                  </a:lnTo>
                  <a:lnTo>
                    <a:pt x="59668" y="86445"/>
                  </a:lnTo>
                  <a:lnTo>
                    <a:pt x="64965" y="95598"/>
                  </a:lnTo>
                  <a:lnTo>
                    <a:pt x="70526" y="104357"/>
                  </a:lnTo>
                  <a:lnTo>
                    <a:pt x="76247" y="112868"/>
                  </a:lnTo>
                  <a:lnTo>
                    <a:pt x="81787" y="121496"/>
                  </a:lnTo>
                  <a:lnTo>
                    <a:pt x="86959" y="130450"/>
                  </a:lnTo>
                  <a:lnTo>
                    <a:pt x="91738" y="139768"/>
                  </a:lnTo>
                  <a:lnTo>
                    <a:pt x="96175" y="149410"/>
                  </a:lnTo>
                  <a:lnTo>
                    <a:pt x="100341" y="159307"/>
                  </a:lnTo>
                  <a:lnTo>
                    <a:pt x="104309" y="169395"/>
                  </a:lnTo>
                  <a:lnTo>
                    <a:pt x="108135" y="179620"/>
                  </a:lnTo>
                  <a:lnTo>
                    <a:pt x="111859" y="189941"/>
                  </a:lnTo>
                  <a:lnTo>
                    <a:pt x="115514" y="200329"/>
                  </a:lnTo>
                  <a:lnTo>
                    <a:pt x="119122" y="210763"/>
                  </a:lnTo>
                  <a:lnTo>
                    <a:pt x="122698" y="221232"/>
                  </a:lnTo>
                  <a:lnTo>
                    <a:pt x="126252" y="231891"/>
                  </a:lnTo>
                  <a:lnTo>
                    <a:pt x="129791" y="243039"/>
                  </a:lnTo>
                  <a:lnTo>
                    <a:pt x="133315" y="254810"/>
                  </a:lnTo>
                  <a:lnTo>
                    <a:pt x="136666" y="267497"/>
                  </a:lnTo>
                  <a:lnTo>
                    <a:pt x="139535" y="281610"/>
                  </a:lnTo>
                  <a:lnTo>
                    <a:pt x="141794" y="297300"/>
                  </a:lnTo>
                  <a:lnTo>
                    <a:pt x="143308" y="314567"/>
                  </a:lnTo>
                  <a:lnTo>
                    <a:pt x="143874" y="333439"/>
                  </a:lnTo>
                  <a:lnTo>
                    <a:pt x="143477" y="353747"/>
                  </a:lnTo>
                  <a:lnTo>
                    <a:pt x="142244" y="374568"/>
                  </a:lnTo>
                  <a:lnTo>
                    <a:pt x="140354" y="394392"/>
                  </a:lnTo>
                  <a:lnTo>
                    <a:pt x="137973" y="412457"/>
                  </a:lnTo>
                  <a:lnTo>
                    <a:pt x="135242" y="428701"/>
                  </a:lnTo>
                  <a:lnTo>
                    <a:pt x="132263" y="443387"/>
                  </a:lnTo>
                  <a:lnTo>
                    <a:pt x="129110" y="456865"/>
                  </a:lnTo>
                  <a:lnTo>
                    <a:pt x="125670" y="469614"/>
                  </a:lnTo>
                  <a:lnTo>
                    <a:pt x="121675" y="482199"/>
                  </a:lnTo>
                  <a:lnTo>
                    <a:pt x="117022" y="494935"/>
                  </a:lnTo>
                  <a:lnTo>
                    <a:pt x="111761" y="507766"/>
                  </a:lnTo>
                  <a:lnTo>
                    <a:pt x="106003" y="520381"/>
                  </a:lnTo>
                  <a:lnTo>
                    <a:pt x="99871" y="532611"/>
                  </a:lnTo>
                  <a:lnTo>
                    <a:pt x="93466" y="544603"/>
                  </a:lnTo>
                  <a:lnTo>
                    <a:pt x="86866" y="556720"/>
                  </a:lnTo>
                  <a:lnTo>
                    <a:pt x="80131" y="569164"/>
                  </a:lnTo>
                  <a:lnTo>
                    <a:pt x="73305" y="581809"/>
                  </a:lnTo>
                  <a:lnTo>
                    <a:pt x="66416" y="594305"/>
                  </a:lnTo>
                  <a:lnTo>
                    <a:pt x="59489" y="606449"/>
                  </a:lnTo>
                  <a:lnTo>
                    <a:pt x="52648" y="618142"/>
                  </a:lnTo>
                  <a:lnTo>
                    <a:pt x="45343" y="630663"/>
                  </a:lnTo>
                  <a:lnTo>
                    <a:pt x="35812" y="647346"/>
                  </a:lnTo>
                  <a:lnTo>
                    <a:pt x="21056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463668" y="1347647"/>
            <a:ext cx="410612" cy="326385"/>
            <a:chOff x="2463668" y="1347647"/>
            <a:chExt cx="410612" cy="326385"/>
          </a:xfrm>
        </p:grpSpPr>
        <p:sp>
          <p:nvSpPr>
            <p:cNvPr id="42" name="Freeform 41"/>
            <p:cNvSpPr/>
            <p:nvPr/>
          </p:nvSpPr>
          <p:spPr>
            <a:xfrm>
              <a:off x="2463668" y="1347647"/>
              <a:ext cx="197103" cy="326385"/>
            </a:xfrm>
            <a:custGeom>
              <a:avLst/>
              <a:gdLst/>
              <a:ahLst/>
              <a:cxnLst/>
              <a:rect l="0" t="0" r="0" b="0"/>
              <a:pathLst>
                <a:path w="197103" h="326385">
                  <a:moveTo>
                    <a:pt x="63171" y="0"/>
                  </a:moveTo>
                  <a:lnTo>
                    <a:pt x="57303" y="5868"/>
                  </a:lnTo>
                  <a:lnTo>
                    <a:pt x="51739" y="11432"/>
                  </a:lnTo>
                  <a:lnTo>
                    <a:pt x="45940" y="17231"/>
                  </a:lnTo>
                  <a:lnTo>
                    <a:pt x="39859" y="23312"/>
                  </a:lnTo>
                  <a:lnTo>
                    <a:pt x="33529" y="29642"/>
                  </a:lnTo>
                  <a:lnTo>
                    <a:pt x="27012" y="36115"/>
                  </a:lnTo>
                  <a:lnTo>
                    <a:pt x="20778" y="40758"/>
                  </a:lnTo>
                  <a:lnTo>
                    <a:pt x="16281" y="41310"/>
                  </a:lnTo>
                  <a:lnTo>
                    <a:pt x="14711" y="38790"/>
                  </a:lnTo>
                  <a:lnTo>
                    <a:pt x="15763" y="34429"/>
                  </a:lnTo>
                  <a:lnTo>
                    <a:pt x="18907" y="29165"/>
                  </a:lnTo>
                  <a:lnTo>
                    <a:pt x="23854" y="23755"/>
                  </a:lnTo>
                  <a:lnTo>
                    <a:pt x="30310" y="18586"/>
                  </a:lnTo>
                  <a:lnTo>
                    <a:pt x="38110" y="13937"/>
                  </a:lnTo>
                  <a:lnTo>
                    <a:pt x="47261" y="10099"/>
                  </a:lnTo>
                  <a:lnTo>
                    <a:pt x="57637" y="7149"/>
                  </a:lnTo>
                  <a:lnTo>
                    <a:pt x="68692" y="5318"/>
                  </a:lnTo>
                  <a:lnTo>
                    <a:pt x="79574" y="5061"/>
                  </a:lnTo>
                  <a:lnTo>
                    <a:pt x="89807" y="6490"/>
                  </a:lnTo>
                  <a:lnTo>
                    <a:pt x="98963" y="9737"/>
                  </a:lnTo>
                  <a:lnTo>
                    <a:pt x="106510" y="15114"/>
                  </a:lnTo>
                  <a:lnTo>
                    <a:pt x="112317" y="22580"/>
                  </a:lnTo>
                  <a:lnTo>
                    <a:pt x="116420" y="31661"/>
                  </a:lnTo>
                  <a:lnTo>
                    <a:pt x="118823" y="41656"/>
                  </a:lnTo>
                  <a:lnTo>
                    <a:pt x="119704" y="52077"/>
                  </a:lnTo>
                  <a:lnTo>
                    <a:pt x="119350" y="62664"/>
                  </a:lnTo>
                  <a:lnTo>
                    <a:pt x="118059" y="73297"/>
                  </a:lnTo>
                  <a:lnTo>
                    <a:pt x="116076" y="83923"/>
                  </a:lnTo>
                  <a:lnTo>
                    <a:pt x="113273" y="94363"/>
                  </a:lnTo>
                  <a:lnTo>
                    <a:pt x="109182" y="104308"/>
                  </a:lnTo>
                  <a:lnTo>
                    <a:pt x="103730" y="113577"/>
                  </a:lnTo>
                  <a:lnTo>
                    <a:pt x="99883" y="120367"/>
                  </a:lnTo>
                  <a:lnTo>
                    <a:pt x="100987" y="122889"/>
                  </a:lnTo>
                  <a:lnTo>
                    <a:pt x="105621" y="122931"/>
                  </a:lnTo>
                  <a:lnTo>
                    <a:pt x="112390" y="122416"/>
                  </a:lnTo>
                  <a:lnTo>
                    <a:pt x="120481" y="122326"/>
                  </a:lnTo>
                  <a:lnTo>
                    <a:pt x="129248" y="123135"/>
                  </a:lnTo>
                  <a:lnTo>
                    <a:pt x="138085" y="125142"/>
                  </a:lnTo>
                  <a:lnTo>
                    <a:pt x="146673" y="128359"/>
                  </a:lnTo>
                  <a:lnTo>
                    <a:pt x="154921" y="132775"/>
                  </a:lnTo>
                  <a:lnTo>
                    <a:pt x="162852" y="138473"/>
                  </a:lnTo>
                  <a:lnTo>
                    <a:pt x="170515" y="145379"/>
                  </a:lnTo>
                  <a:lnTo>
                    <a:pt x="177647" y="153452"/>
                  </a:lnTo>
                  <a:lnTo>
                    <a:pt x="183686" y="162773"/>
                  </a:lnTo>
                  <a:lnTo>
                    <a:pt x="188416" y="173265"/>
                  </a:lnTo>
                  <a:lnTo>
                    <a:pt x="191930" y="184734"/>
                  </a:lnTo>
                  <a:lnTo>
                    <a:pt x="194456" y="196957"/>
                  </a:lnTo>
                  <a:lnTo>
                    <a:pt x="196221" y="209728"/>
                  </a:lnTo>
                  <a:lnTo>
                    <a:pt x="197102" y="222727"/>
                  </a:lnTo>
                  <a:lnTo>
                    <a:pt x="196646" y="235527"/>
                  </a:lnTo>
                  <a:lnTo>
                    <a:pt x="194706" y="247903"/>
                  </a:lnTo>
                  <a:lnTo>
                    <a:pt x="191268" y="259501"/>
                  </a:lnTo>
                  <a:lnTo>
                    <a:pt x="186286" y="269764"/>
                  </a:lnTo>
                  <a:lnTo>
                    <a:pt x="179896" y="278519"/>
                  </a:lnTo>
                  <a:lnTo>
                    <a:pt x="172350" y="285906"/>
                  </a:lnTo>
                  <a:lnTo>
                    <a:pt x="163923" y="292192"/>
                  </a:lnTo>
                  <a:lnTo>
                    <a:pt x="154847" y="297643"/>
                  </a:lnTo>
                  <a:lnTo>
                    <a:pt x="145144" y="302324"/>
                  </a:lnTo>
                  <a:lnTo>
                    <a:pt x="134647" y="306105"/>
                  </a:lnTo>
                  <a:lnTo>
                    <a:pt x="123325" y="308985"/>
                  </a:lnTo>
                  <a:lnTo>
                    <a:pt x="111280" y="311091"/>
                  </a:lnTo>
                  <a:lnTo>
                    <a:pt x="98663" y="312588"/>
                  </a:lnTo>
                  <a:lnTo>
                    <a:pt x="85623" y="313637"/>
                  </a:lnTo>
                  <a:lnTo>
                    <a:pt x="72442" y="314528"/>
                  </a:lnTo>
                  <a:lnTo>
                    <a:pt x="59520" y="315667"/>
                  </a:lnTo>
                  <a:lnTo>
                    <a:pt x="47066" y="317249"/>
                  </a:lnTo>
                  <a:lnTo>
                    <a:pt x="35546" y="319134"/>
                  </a:lnTo>
                  <a:lnTo>
                    <a:pt x="24641" y="321137"/>
                  </a:lnTo>
                  <a:lnTo>
                    <a:pt x="13395" y="32343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32165" y="1442404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63751" y="155821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2521542" y="2372667"/>
            <a:ext cx="137825" cy="356773"/>
          </a:xfrm>
          <a:custGeom>
            <a:avLst/>
            <a:gdLst/>
            <a:ahLst/>
            <a:cxnLst/>
            <a:rect l="0" t="0" r="0" b="0"/>
            <a:pathLst>
              <a:path w="137825" h="356773">
                <a:moveTo>
                  <a:pt x="116767" y="87316"/>
                </a:moveTo>
                <a:lnTo>
                  <a:pt x="110900" y="93318"/>
                </a:lnTo>
                <a:lnTo>
                  <a:pt x="105336" y="100163"/>
                </a:lnTo>
                <a:lnTo>
                  <a:pt x="99536" y="108550"/>
                </a:lnTo>
                <a:lnTo>
                  <a:pt x="93456" y="118178"/>
                </a:lnTo>
                <a:lnTo>
                  <a:pt x="87126" y="128492"/>
                </a:lnTo>
                <a:lnTo>
                  <a:pt x="80602" y="139100"/>
                </a:lnTo>
                <a:lnTo>
                  <a:pt x="74099" y="149798"/>
                </a:lnTo>
                <a:lnTo>
                  <a:pt x="67965" y="160498"/>
                </a:lnTo>
                <a:lnTo>
                  <a:pt x="62356" y="171170"/>
                </a:lnTo>
                <a:lnTo>
                  <a:pt x="57099" y="181810"/>
                </a:lnTo>
                <a:lnTo>
                  <a:pt x="51802" y="192418"/>
                </a:lnTo>
                <a:lnTo>
                  <a:pt x="46240" y="203009"/>
                </a:lnTo>
                <a:lnTo>
                  <a:pt x="40520" y="213750"/>
                </a:lnTo>
                <a:lnTo>
                  <a:pt x="34980" y="224955"/>
                </a:lnTo>
                <a:lnTo>
                  <a:pt x="29807" y="236751"/>
                </a:lnTo>
                <a:lnTo>
                  <a:pt x="25029" y="248945"/>
                </a:lnTo>
                <a:lnTo>
                  <a:pt x="20593" y="261130"/>
                </a:lnTo>
                <a:lnTo>
                  <a:pt x="16434" y="273071"/>
                </a:lnTo>
                <a:lnTo>
                  <a:pt x="12812" y="284870"/>
                </a:lnTo>
                <a:lnTo>
                  <a:pt x="10284" y="296857"/>
                </a:lnTo>
                <a:lnTo>
                  <a:pt x="9075" y="309205"/>
                </a:lnTo>
                <a:lnTo>
                  <a:pt x="9416" y="321446"/>
                </a:lnTo>
                <a:lnTo>
                  <a:pt x="11698" y="332607"/>
                </a:lnTo>
                <a:lnTo>
                  <a:pt x="15941" y="342209"/>
                </a:lnTo>
                <a:lnTo>
                  <a:pt x="21875" y="349791"/>
                </a:lnTo>
                <a:lnTo>
                  <a:pt x="29137" y="354678"/>
                </a:lnTo>
                <a:lnTo>
                  <a:pt x="37388" y="356772"/>
                </a:lnTo>
                <a:lnTo>
                  <a:pt x="46349" y="356431"/>
                </a:lnTo>
                <a:lnTo>
                  <a:pt x="55807" y="354168"/>
                </a:lnTo>
                <a:lnTo>
                  <a:pt x="65606" y="350464"/>
                </a:lnTo>
                <a:lnTo>
                  <a:pt x="75472" y="345560"/>
                </a:lnTo>
                <a:lnTo>
                  <a:pt x="85023" y="339454"/>
                </a:lnTo>
                <a:lnTo>
                  <a:pt x="94073" y="332241"/>
                </a:lnTo>
                <a:lnTo>
                  <a:pt x="102455" y="324111"/>
                </a:lnTo>
                <a:lnTo>
                  <a:pt x="109940" y="315277"/>
                </a:lnTo>
                <a:lnTo>
                  <a:pt x="116484" y="305920"/>
                </a:lnTo>
                <a:lnTo>
                  <a:pt x="121879" y="296026"/>
                </a:lnTo>
                <a:lnTo>
                  <a:pt x="125680" y="285399"/>
                </a:lnTo>
                <a:lnTo>
                  <a:pt x="127787" y="273994"/>
                </a:lnTo>
                <a:lnTo>
                  <a:pt x="128237" y="262064"/>
                </a:lnTo>
                <a:lnTo>
                  <a:pt x="127027" y="250056"/>
                </a:lnTo>
                <a:lnTo>
                  <a:pt x="124325" y="238237"/>
                </a:lnTo>
                <a:lnTo>
                  <a:pt x="120412" y="226692"/>
                </a:lnTo>
                <a:lnTo>
                  <a:pt x="115576" y="215406"/>
                </a:lnTo>
                <a:lnTo>
                  <a:pt x="110065" y="204338"/>
                </a:lnTo>
                <a:lnTo>
                  <a:pt x="103909" y="193599"/>
                </a:lnTo>
                <a:lnTo>
                  <a:pt x="96946" y="183455"/>
                </a:lnTo>
                <a:lnTo>
                  <a:pt x="89150" y="174003"/>
                </a:lnTo>
                <a:lnTo>
                  <a:pt x="80626" y="165350"/>
                </a:lnTo>
                <a:lnTo>
                  <a:pt x="71526" y="157684"/>
                </a:lnTo>
                <a:lnTo>
                  <a:pt x="62000" y="151004"/>
                </a:lnTo>
                <a:lnTo>
                  <a:pt x="52333" y="145008"/>
                </a:lnTo>
                <a:lnTo>
                  <a:pt x="42922" y="139207"/>
                </a:lnTo>
                <a:lnTo>
                  <a:pt x="33970" y="133294"/>
                </a:lnTo>
                <a:lnTo>
                  <a:pt x="25655" y="126998"/>
                </a:lnTo>
                <a:lnTo>
                  <a:pt x="18216" y="120005"/>
                </a:lnTo>
                <a:lnTo>
                  <a:pt x="11703" y="112217"/>
                </a:lnTo>
                <a:lnTo>
                  <a:pt x="6329" y="103545"/>
                </a:lnTo>
                <a:lnTo>
                  <a:pt x="2542" y="93821"/>
                </a:lnTo>
                <a:lnTo>
                  <a:pt x="443" y="83066"/>
                </a:lnTo>
                <a:lnTo>
                  <a:pt x="0" y="71761"/>
                </a:lnTo>
                <a:lnTo>
                  <a:pt x="1214" y="60713"/>
                </a:lnTo>
                <a:lnTo>
                  <a:pt x="3919" y="50362"/>
                </a:lnTo>
                <a:lnTo>
                  <a:pt x="7835" y="40786"/>
                </a:lnTo>
                <a:lnTo>
                  <a:pt x="12671" y="31895"/>
                </a:lnTo>
                <a:lnTo>
                  <a:pt x="18188" y="23553"/>
                </a:lnTo>
                <a:lnTo>
                  <a:pt x="24517" y="15950"/>
                </a:lnTo>
                <a:lnTo>
                  <a:pt x="32129" y="9588"/>
                </a:lnTo>
                <a:lnTo>
                  <a:pt x="41174" y="4648"/>
                </a:lnTo>
                <a:lnTo>
                  <a:pt x="51350" y="1330"/>
                </a:lnTo>
                <a:lnTo>
                  <a:pt x="62099" y="0"/>
                </a:lnTo>
                <a:lnTo>
                  <a:pt x="73028" y="666"/>
                </a:lnTo>
                <a:lnTo>
                  <a:pt x="83788" y="3044"/>
                </a:lnTo>
                <a:lnTo>
                  <a:pt x="94007" y="6767"/>
                </a:lnTo>
                <a:lnTo>
                  <a:pt x="103533" y="11497"/>
                </a:lnTo>
                <a:lnTo>
                  <a:pt x="112080" y="17279"/>
                </a:lnTo>
                <a:lnTo>
                  <a:pt x="119150" y="24516"/>
                </a:lnTo>
                <a:lnTo>
                  <a:pt x="124610" y="33310"/>
                </a:lnTo>
                <a:lnTo>
                  <a:pt x="128633" y="43487"/>
                </a:lnTo>
                <a:lnTo>
                  <a:pt x="131508" y="54767"/>
                </a:lnTo>
                <a:lnTo>
                  <a:pt x="133521" y="66857"/>
                </a:lnTo>
                <a:lnTo>
                  <a:pt x="134912" y="78918"/>
                </a:lnTo>
                <a:lnTo>
                  <a:pt x="136014" y="90762"/>
                </a:lnTo>
                <a:lnTo>
                  <a:pt x="136929" y="103421"/>
                </a:lnTo>
                <a:lnTo>
                  <a:pt x="137824" y="1189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2806765" y="2512626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2817294" y="2617910"/>
            <a:ext cx="10529" cy="21058"/>
          </a:xfrm>
          <a:custGeom>
            <a:avLst/>
            <a:gdLst/>
            <a:ahLst/>
            <a:cxnLst/>
            <a:rect l="0" t="0" r="0" b="0"/>
            <a:pathLst>
              <a:path w="10529" h="21058">
                <a:moveTo>
                  <a:pt x="10528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3358590" y="1263419"/>
            <a:ext cx="4590426" cy="568540"/>
            <a:chOff x="3358590" y="1263419"/>
            <a:chExt cx="4590426" cy="568540"/>
          </a:xfrm>
        </p:grpSpPr>
        <p:sp>
          <p:nvSpPr>
            <p:cNvPr id="49" name="Freeform 48"/>
            <p:cNvSpPr/>
            <p:nvPr/>
          </p:nvSpPr>
          <p:spPr>
            <a:xfrm>
              <a:off x="3358590" y="1263419"/>
              <a:ext cx="169837" cy="364007"/>
            </a:xfrm>
            <a:custGeom>
              <a:avLst/>
              <a:gdLst/>
              <a:ahLst/>
              <a:cxnLst/>
              <a:rect l="0" t="0" r="0" b="0"/>
              <a:pathLst>
                <a:path w="169837" h="364007">
                  <a:moveTo>
                    <a:pt x="52643" y="0"/>
                  </a:moveTo>
                  <a:lnTo>
                    <a:pt x="43908" y="5868"/>
                  </a:lnTo>
                  <a:lnTo>
                    <a:pt x="36202" y="11432"/>
                  </a:lnTo>
                  <a:lnTo>
                    <a:pt x="28800" y="17236"/>
                  </a:lnTo>
                  <a:lnTo>
                    <a:pt x="21538" y="23489"/>
                  </a:lnTo>
                  <a:lnTo>
                    <a:pt x="14360" y="30468"/>
                  </a:lnTo>
                  <a:lnTo>
                    <a:pt x="7284" y="38175"/>
                  </a:lnTo>
                  <a:lnTo>
                    <a:pt x="2011" y="43956"/>
                  </a:lnTo>
                  <a:lnTo>
                    <a:pt x="609" y="44871"/>
                  </a:lnTo>
                  <a:lnTo>
                    <a:pt x="2298" y="42404"/>
                  </a:lnTo>
                  <a:lnTo>
                    <a:pt x="6143" y="38022"/>
                  </a:lnTo>
                  <a:lnTo>
                    <a:pt x="11698" y="32562"/>
                  </a:lnTo>
                  <a:lnTo>
                    <a:pt x="18624" y="26497"/>
                  </a:lnTo>
                  <a:lnTo>
                    <a:pt x="26602" y="20575"/>
                  </a:lnTo>
                  <a:lnTo>
                    <a:pt x="35355" y="15862"/>
                  </a:lnTo>
                  <a:lnTo>
                    <a:pt x="44659" y="12837"/>
                  </a:lnTo>
                  <a:lnTo>
                    <a:pt x="54183" y="11614"/>
                  </a:lnTo>
                  <a:lnTo>
                    <a:pt x="63500" y="12228"/>
                  </a:lnTo>
                  <a:lnTo>
                    <a:pt x="72386" y="14501"/>
                  </a:lnTo>
                  <a:lnTo>
                    <a:pt x="80487" y="18449"/>
                  </a:lnTo>
                  <a:lnTo>
                    <a:pt x="87251" y="24364"/>
                  </a:lnTo>
                  <a:lnTo>
                    <a:pt x="92497" y="32222"/>
                  </a:lnTo>
                  <a:lnTo>
                    <a:pt x="96206" y="41581"/>
                  </a:lnTo>
                  <a:lnTo>
                    <a:pt x="98338" y="51772"/>
                  </a:lnTo>
                  <a:lnTo>
                    <a:pt x="99029" y="62326"/>
                  </a:lnTo>
                  <a:lnTo>
                    <a:pt x="98376" y="73004"/>
                  </a:lnTo>
                  <a:lnTo>
                    <a:pt x="96351" y="83699"/>
                  </a:lnTo>
                  <a:lnTo>
                    <a:pt x="93067" y="94367"/>
                  </a:lnTo>
                  <a:lnTo>
                    <a:pt x="88745" y="104835"/>
                  </a:lnTo>
                  <a:lnTo>
                    <a:pt x="83628" y="114798"/>
                  </a:lnTo>
                  <a:lnTo>
                    <a:pt x="77929" y="124133"/>
                  </a:lnTo>
                  <a:lnTo>
                    <a:pt x="71815" y="132877"/>
                  </a:lnTo>
                  <a:lnTo>
                    <a:pt x="65412" y="141138"/>
                  </a:lnTo>
                  <a:lnTo>
                    <a:pt x="58864" y="148987"/>
                  </a:lnTo>
                  <a:lnTo>
                    <a:pt x="54139" y="155002"/>
                  </a:lnTo>
                  <a:lnTo>
                    <a:pt x="53665" y="157487"/>
                  </a:lnTo>
                  <a:lnTo>
                    <a:pt x="56778" y="157344"/>
                  </a:lnTo>
                  <a:lnTo>
                    <a:pt x="62377" y="156005"/>
                  </a:lnTo>
                  <a:lnTo>
                    <a:pt x="69637" y="154783"/>
                  </a:lnTo>
                  <a:lnTo>
                    <a:pt x="77999" y="154324"/>
                  </a:lnTo>
                  <a:lnTo>
                    <a:pt x="87088" y="154770"/>
                  </a:lnTo>
                  <a:lnTo>
                    <a:pt x="96660" y="156028"/>
                  </a:lnTo>
                  <a:lnTo>
                    <a:pt x="106548" y="157941"/>
                  </a:lnTo>
                  <a:lnTo>
                    <a:pt x="116481" y="160675"/>
                  </a:lnTo>
                  <a:lnTo>
                    <a:pt x="126079" y="164708"/>
                  </a:lnTo>
                  <a:lnTo>
                    <a:pt x="135162" y="170201"/>
                  </a:lnTo>
                  <a:lnTo>
                    <a:pt x="143568" y="177176"/>
                  </a:lnTo>
                  <a:lnTo>
                    <a:pt x="151068" y="185686"/>
                  </a:lnTo>
                  <a:lnTo>
                    <a:pt x="157622" y="195593"/>
                  </a:lnTo>
                  <a:lnTo>
                    <a:pt x="163024" y="206483"/>
                  </a:lnTo>
                  <a:lnTo>
                    <a:pt x="166830" y="217776"/>
                  </a:lnTo>
                  <a:lnTo>
                    <a:pt x="168950" y="229113"/>
                  </a:lnTo>
                  <a:lnTo>
                    <a:pt x="169748" y="240501"/>
                  </a:lnTo>
                  <a:lnTo>
                    <a:pt x="169836" y="252213"/>
                  </a:lnTo>
                  <a:lnTo>
                    <a:pt x="169632" y="264381"/>
                  </a:lnTo>
                  <a:lnTo>
                    <a:pt x="169024" y="276671"/>
                  </a:lnTo>
                  <a:lnTo>
                    <a:pt x="167486" y="288397"/>
                  </a:lnTo>
                  <a:lnTo>
                    <a:pt x="164785" y="299212"/>
                  </a:lnTo>
                  <a:lnTo>
                    <a:pt x="160988" y="309101"/>
                  </a:lnTo>
                  <a:lnTo>
                    <a:pt x="156289" y="318204"/>
                  </a:lnTo>
                  <a:lnTo>
                    <a:pt x="150898" y="326692"/>
                  </a:lnTo>
                  <a:lnTo>
                    <a:pt x="144837" y="334563"/>
                  </a:lnTo>
                  <a:lnTo>
                    <a:pt x="137944" y="341638"/>
                  </a:lnTo>
                  <a:lnTo>
                    <a:pt x="130194" y="347878"/>
                  </a:lnTo>
                  <a:lnTo>
                    <a:pt x="121533" y="353224"/>
                  </a:lnTo>
                  <a:lnTo>
                    <a:pt x="111810" y="357517"/>
                  </a:lnTo>
                  <a:lnTo>
                    <a:pt x="101047" y="360769"/>
                  </a:lnTo>
                  <a:lnTo>
                    <a:pt x="89565" y="362970"/>
                  </a:lnTo>
                  <a:lnTo>
                    <a:pt x="77866" y="364006"/>
                  </a:lnTo>
                  <a:lnTo>
                    <a:pt x="66263" y="363925"/>
                  </a:lnTo>
                  <a:lnTo>
                    <a:pt x="54936" y="362871"/>
                  </a:lnTo>
                  <a:lnTo>
                    <a:pt x="42702" y="360782"/>
                  </a:lnTo>
                  <a:lnTo>
                    <a:pt x="26253" y="35635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21803" y="1589803"/>
              <a:ext cx="43902" cy="147400"/>
            </a:xfrm>
            <a:custGeom>
              <a:avLst/>
              <a:gdLst/>
              <a:ahLst/>
              <a:cxnLst/>
              <a:rect l="0" t="0" r="0" b="0"/>
              <a:pathLst>
                <a:path w="43902" h="147400">
                  <a:moveTo>
                    <a:pt x="10528" y="0"/>
                  </a:moveTo>
                  <a:lnTo>
                    <a:pt x="13529" y="8734"/>
                  </a:lnTo>
                  <a:lnTo>
                    <a:pt x="16951" y="16441"/>
                  </a:lnTo>
                  <a:lnTo>
                    <a:pt x="21143" y="23847"/>
                  </a:lnTo>
                  <a:lnTo>
                    <a:pt x="25870" y="31281"/>
                  </a:lnTo>
                  <a:lnTo>
                    <a:pt x="30703" y="39108"/>
                  </a:lnTo>
                  <a:lnTo>
                    <a:pt x="35371" y="47492"/>
                  </a:lnTo>
                  <a:lnTo>
                    <a:pt x="39462" y="56580"/>
                  </a:lnTo>
                  <a:lnTo>
                    <a:pt x="42367" y="66592"/>
                  </a:lnTo>
                  <a:lnTo>
                    <a:pt x="43865" y="77543"/>
                  </a:lnTo>
                  <a:lnTo>
                    <a:pt x="43901" y="88981"/>
                  </a:lnTo>
                  <a:lnTo>
                    <a:pt x="42412" y="100119"/>
                  </a:lnTo>
                  <a:lnTo>
                    <a:pt x="39522" y="110522"/>
                  </a:lnTo>
                  <a:lnTo>
                    <a:pt x="35406" y="119823"/>
                  </a:lnTo>
                  <a:lnTo>
                    <a:pt x="29581" y="128457"/>
                  </a:lnTo>
                  <a:lnTo>
                    <a:pt x="19302" y="13717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20193" y="1284476"/>
              <a:ext cx="155242" cy="318312"/>
            </a:xfrm>
            <a:custGeom>
              <a:avLst/>
              <a:gdLst/>
              <a:ahLst/>
              <a:cxnLst/>
              <a:rect l="0" t="0" r="0" b="0"/>
              <a:pathLst>
                <a:path w="155242" h="318312">
                  <a:moveTo>
                    <a:pt x="112221" y="0"/>
                  </a:moveTo>
                  <a:lnTo>
                    <a:pt x="106354" y="5868"/>
                  </a:lnTo>
                  <a:lnTo>
                    <a:pt x="100789" y="11432"/>
                  </a:lnTo>
                  <a:lnTo>
                    <a:pt x="94990" y="17240"/>
                  </a:lnTo>
                  <a:lnTo>
                    <a:pt x="88909" y="23667"/>
                  </a:lnTo>
                  <a:lnTo>
                    <a:pt x="82579" y="31293"/>
                  </a:lnTo>
                  <a:lnTo>
                    <a:pt x="76051" y="40328"/>
                  </a:lnTo>
                  <a:lnTo>
                    <a:pt x="69375" y="50655"/>
                  </a:lnTo>
                  <a:lnTo>
                    <a:pt x="62592" y="62030"/>
                  </a:lnTo>
                  <a:lnTo>
                    <a:pt x="55740" y="74196"/>
                  </a:lnTo>
                  <a:lnTo>
                    <a:pt x="49003" y="86769"/>
                  </a:lnTo>
                  <a:lnTo>
                    <a:pt x="42706" y="99275"/>
                  </a:lnTo>
                  <a:lnTo>
                    <a:pt x="36990" y="111464"/>
                  </a:lnTo>
                  <a:lnTo>
                    <a:pt x="31830" y="123443"/>
                  </a:lnTo>
                  <a:lnTo>
                    <a:pt x="27130" y="135559"/>
                  </a:lnTo>
                  <a:lnTo>
                    <a:pt x="22782" y="148007"/>
                  </a:lnTo>
                  <a:lnTo>
                    <a:pt x="18691" y="160656"/>
                  </a:lnTo>
                  <a:lnTo>
                    <a:pt x="14783" y="173155"/>
                  </a:lnTo>
                  <a:lnTo>
                    <a:pt x="11008" y="185311"/>
                  </a:lnTo>
                  <a:lnTo>
                    <a:pt x="7488" y="197255"/>
                  </a:lnTo>
                  <a:lnTo>
                    <a:pt x="4503" y="209341"/>
                  </a:lnTo>
                  <a:lnTo>
                    <a:pt x="2169" y="221764"/>
                  </a:lnTo>
                  <a:lnTo>
                    <a:pt x="601" y="234396"/>
                  </a:lnTo>
                  <a:lnTo>
                    <a:pt x="0" y="246882"/>
                  </a:lnTo>
                  <a:lnTo>
                    <a:pt x="379" y="259021"/>
                  </a:lnTo>
                  <a:lnTo>
                    <a:pt x="1770" y="270612"/>
                  </a:lnTo>
                  <a:lnTo>
                    <a:pt x="4298" y="281397"/>
                  </a:lnTo>
                  <a:lnTo>
                    <a:pt x="7934" y="291307"/>
                  </a:lnTo>
                  <a:lnTo>
                    <a:pt x="12832" y="300113"/>
                  </a:lnTo>
                  <a:lnTo>
                    <a:pt x="19401" y="307357"/>
                  </a:lnTo>
                  <a:lnTo>
                    <a:pt x="27707" y="312924"/>
                  </a:lnTo>
                  <a:lnTo>
                    <a:pt x="37368" y="316681"/>
                  </a:lnTo>
                  <a:lnTo>
                    <a:pt x="47763" y="318311"/>
                  </a:lnTo>
                  <a:lnTo>
                    <a:pt x="58455" y="317852"/>
                  </a:lnTo>
                  <a:lnTo>
                    <a:pt x="69225" y="315613"/>
                  </a:lnTo>
                  <a:lnTo>
                    <a:pt x="79982" y="311985"/>
                  </a:lnTo>
                  <a:lnTo>
                    <a:pt x="90692" y="307323"/>
                  </a:lnTo>
                  <a:lnTo>
                    <a:pt x="101187" y="301755"/>
                  </a:lnTo>
                  <a:lnTo>
                    <a:pt x="111169" y="295195"/>
                  </a:lnTo>
                  <a:lnTo>
                    <a:pt x="120511" y="287674"/>
                  </a:lnTo>
                  <a:lnTo>
                    <a:pt x="129091" y="279335"/>
                  </a:lnTo>
                  <a:lnTo>
                    <a:pt x="136708" y="270360"/>
                  </a:lnTo>
                  <a:lnTo>
                    <a:pt x="143342" y="260914"/>
                  </a:lnTo>
                  <a:lnTo>
                    <a:pt x="148797" y="251129"/>
                  </a:lnTo>
                  <a:lnTo>
                    <a:pt x="152638" y="241108"/>
                  </a:lnTo>
                  <a:lnTo>
                    <a:pt x="154772" y="230928"/>
                  </a:lnTo>
                  <a:lnTo>
                    <a:pt x="155241" y="220804"/>
                  </a:lnTo>
                  <a:lnTo>
                    <a:pt x="154043" y="211080"/>
                  </a:lnTo>
                  <a:lnTo>
                    <a:pt x="151339" y="201918"/>
                  </a:lnTo>
                  <a:lnTo>
                    <a:pt x="147085" y="193631"/>
                  </a:lnTo>
                  <a:lnTo>
                    <a:pt x="140957" y="186743"/>
                  </a:lnTo>
                  <a:lnTo>
                    <a:pt x="132951" y="181417"/>
                  </a:lnTo>
                  <a:lnTo>
                    <a:pt x="123491" y="177825"/>
                  </a:lnTo>
                  <a:lnTo>
                    <a:pt x="113233" y="176304"/>
                  </a:lnTo>
                  <a:lnTo>
                    <a:pt x="102637" y="176838"/>
                  </a:lnTo>
                  <a:lnTo>
                    <a:pt x="92101" y="179127"/>
                  </a:lnTo>
                  <a:lnTo>
                    <a:pt x="82033" y="182788"/>
                  </a:lnTo>
                  <a:lnTo>
                    <a:pt x="72604" y="187477"/>
                  </a:lnTo>
                  <a:lnTo>
                    <a:pt x="63952" y="193232"/>
                  </a:lnTo>
                  <a:lnTo>
                    <a:pt x="56279" y="200450"/>
                  </a:lnTo>
                  <a:lnTo>
                    <a:pt x="49601" y="209218"/>
                  </a:lnTo>
                  <a:lnTo>
                    <a:pt x="43928" y="218938"/>
                  </a:lnTo>
                  <a:lnTo>
                    <a:pt x="38799" y="229550"/>
                  </a:lnTo>
                  <a:lnTo>
                    <a:pt x="33764" y="243105"/>
                  </a:lnTo>
                  <a:lnTo>
                    <a:pt x="2799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69285" y="1621388"/>
              <a:ext cx="37260" cy="147400"/>
            </a:xfrm>
            <a:custGeom>
              <a:avLst/>
              <a:gdLst/>
              <a:ahLst/>
              <a:cxnLst/>
              <a:rect l="0" t="0" r="0" b="0"/>
              <a:pathLst>
                <a:path w="37260" h="147400">
                  <a:moveTo>
                    <a:pt x="0" y="0"/>
                  </a:moveTo>
                  <a:lnTo>
                    <a:pt x="3001" y="8734"/>
                  </a:lnTo>
                  <a:lnTo>
                    <a:pt x="6422" y="16441"/>
                  </a:lnTo>
                  <a:lnTo>
                    <a:pt x="10614" y="23848"/>
                  </a:lnTo>
                  <a:lnTo>
                    <a:pt x="15342" y="31282"/>
                  </a:lnTo>
                  <a:lnTo>
                    <a:pt x="20174" y="39108"/>
                  </a:lnTo>
                  <a:lnTo>
                    <a:pt x="24847" y="47492"/>
                  </a:lnTo>
                  <a:lnTo>
                    <a:pt x="29110" y="56580"/>
                  </a:lnTo>
                  <a:lnTo>
                    <a:pt x="32664" y="66592"/>
                  </a:lnTo>
                  <a:lnTo>
                    <a:pt x="35410" y="77543"/>
                  </a:lnTo>
                  <a:lnTo>
                    <a:pt x="37099" y="88982"/>
                  </a:lnTo>
                  <a:lnTo>
                    <a:pt x="37259" y="100119"/>
                  </a:lnTo>
                  <a:lnTo>
                    <a:pt x="35772" y="110522"/>
                  </a:lnTo>
                  <a:lnTo>
                    <a:pt x="32751" y="119823"/>
                  </a:lnTo>
                  <a:lnTo>
                    <a:pt x="27854" y="128458"/>
                  </a:lnTo>
                  <a:lnTo>
                    <a:pt x="18413" y="13718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27891" y="1329365"/>
              <a:ext cx="148915" cy="292024"/>
            </a:xfrm>
            <a:custGeom>
              <a:avLst/>
              <a:gdLst/>
              <a:ahLst/>
              <a:cxnLst/>
              <a:rect l="0" t="0" r="0" b="0"/>
              <a:pathLst>
                <a:path w="148915" h="292024">
                  <a:moveTo>
                    <a:pt x="141476" y="113039"/>
                  </a:moveTo>
                  <a:lnTo>
                    <a:pt x="144343" y="104170"/>
                  </a:lnTo>
                  <a:lnTo>
                    <a:pt x="146485" y="95183"/>
                  </a:lnTo>
                  <a:lnTo>
                    <a:pt x="148079" y="85193"/>
                  </a:lnTo>
                  <a:lnTo>
                    <a:pt x="148914" y="74385"/>
                  </a:lnTo>
                  <a:lnTo>
                    <a:pt x="148466" y="63222"/>
                  </a:lnTo>
                  <a:lnTo>
                    <a:pt x="146553" y="52021"/>
                  </a:lnTo>
                  <a:lnTo>
                    <a:pt x="143143" y="41082"/>
                  </a:lnTo>
                  <a:lnTo>
                    <a:pt x="138186" y="30746"/>
                  </a:lnTo>
                  <a:lnTo>
                    <a:pt x="131814" y="21147"/>
                  </a:lnTo>
                  <a:lnTo>
                    <a:pt x="124283" y="12721"/>
                  </a:lnTo>
                  <a:lnTo>
                    <a:pt x="115865" y="6265"/>
                  </a:lnTo>
                  <a:lnTo>
                    <a:pt x="106800" y="2040"/>
                  </a:lnTo>
                  <a:lnTo>
                    <a:pt x="97275" y="0"/>
                  </a:lnTo>
                  <a:lnTo>
                    <a:pt x="87429" y="59"/>
                  </a:lnTo>
                  <a:lnTo>
                    <a:pt x="77367" y="1950"/>
                  </a:lnTo>
                  <a:lnTo>
                    <a:pt x="67322" y="5300"/>
                  </a:lnTo>
                  <a:lnTo>
                    <a:pt x="57651" y="9749"/>
                  </a:lnTo>
                  <a:lnTo>
                    <a:pt x="48516" y="14998"/>
                  </a:lnTo>
                  <a:lnTo>
                    <a:pt x="39907" y="20976"/>
                  </a:lnTo>
                  <a:lnTo>
                    <a:pt x="31738" y="27819"/>
                  </a:lnTo>
                  <a:lnTo>
                    <a:pt x="23917" y="35539"/>
                  </a:lnTo>
                  <a:lnTo>
                    <a:pt x="16680" y="44181"/>
                  </a:lnTo>
                  <a:lnTo>
                    <a:pt x="10572" y="53893"/>
                  </a:lnTo>
                  <a:lnTo>
                    <a:pt x="5801" y="64649"/>
                  </a:lnTo>
                  <a:lnTo>
                    <a:pt x="2428" y="76126"/>
                  </a:lnTo>
                  <a:lnTo>
                    <a:pt x="530" y="87822"/>
                  </a:lnTo>
                  <a:lnTo>
                    <a:pt x="0" y="99423"/>
                  </a:lnTo>
                  <a:lnTo>
                    <a:pt x="763" y="110651"/>
                  </a:lnTo>
                  <a:lnTo>
                    <a:pt x="2861" y="121192"/>
                  </a:lnTo>
                  <a:lnTo>
                    <a:pt x="6205" y="130937"/>
                  </a:lnTo>
                  <a:lnTo>
                    <a:pt x="10905" y="139632"/>
                  </a:lnTo>
                  <a:lnTo>
                    <a:pt x="17341" y="146803"/>
                  </a:lnTo>
                  <a:lnTo>
                    <a:pt x="25553" y="152321"/>
                  </a:lnTo>
                  <a:lnTo>
                    <a:pt x="34982" y="156044"/>
                  </a:lnTo>
                  <a:lnTo>
                    <a:pt x="44688" y="157653"/>
                  </a:lnTo>
                  <a:lnTo>
                    <a:pt x="54105" y="157179"/>
                  </a:lnTo>
                  <a:lnTo>
                    <a:pt x="63204" y="154930"/>
                  </a:lnTo>
                  <a:lnTo>
                    <a:pt x="72300" y="151295"/>
                  </a:lnTo>
                  <a:lnTo>
                    <a:pt x="81594" y="146629"/>
                  </a:lnTo>
                  <a:lnTo>
                    <a:pt x="90820" y="141058"/>
                  </a:lnTo>
                  <a:lnTo>
                    <a:pt x="99341" y="134497"/>
                  </a:lnTo>
                  <a:lnTo>
                    <a:pt x="106871" y="127008"/>
                  </a:lnTo>
                  <a:lnTo>
                    <a:pt x="114015" y="119994"/>
                  </a:lnTo>
                  <a:lnTo>
                    <a:pt x="121391" y="116983"/>
                  </a:lnTo>
                  <a:lnTo>
                    <a:pt x="127934" y="119568"/>
                  </a:lnTo>
                  <a:lnTo>
                    <a:pt x="132647" y="125919"/>
                  </a:lnTo>
                  <a:lnTo>
                    <a:pt x="135756" y="134871"/>
                  </a:lnTo>
                  <a:lnTo>
                    <a:pt x="137760" y="145958"/>
                  </a:lnTo>
                  <a:lnTo>
                    <a:pt x="139051" y="158791"/>
                  </a:lnTo>
                  <a:lnTo>
                    <a:pt x="139885" y="172819"/>
                  </a:lnTo>
                  <a:lnTo>
                    <a:pt x="140428" y="187382"/>
                  </a:lnTo>
                  <a:lnTo>
                    <a:pt x="140784" y="202063"/>
                  </a:lnTo>
                  <a:lnTo>
                    <a:pt x="141018" y="216650"/>
                  </a:lnTo>
                  <a:lnTo>
                    <a:pt x="141199" y="232787"/>
                  </a:lnTo>
                  <a:lnTo>
                    <a:pt x="141342" y="255237"/>
                  </a:lnTo>
                  <a:lnTo>
                    <a:pt x="141476" y="292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27295" y="1652974"/>
              <a:ext cx="30956" cy="105286"/>
            </a:xfrm>
            <a:custGeom>
              <a:avLst/>
              <a:gdLst/>
              <a:ahLst/>
              <a:cxnLst/>
              <a:rect l="0" t="0" r="0" b="0"/>
              <a:pathLst>
                <a:path w="30956" h="105286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18" y="19234"/>
                  </a:lnTo>
                  <a:lnTo>
                    <a:pt x="22780" y="27175"/>
                  </a:lnTo>
                  <a:lnTo>
                    <a:pt x="27165" y="35821"/>
                  </a:lnTo>
                  <a:lnTo>
                    <a:pt x="29928" y="45011"/>
                  </a:lnTo>
                  <a:lnTo>
                    <a:pt x="30955" y="54438"/>
                  </a:lnTo>
                  <a:lnTo>
                    <a:pt x="30199" y="63679"/>
                  </a:lnTo>
                  <a:lnTo>
                    <a:pt x="27818" y="72551"/>
                  </a:lnTo>
                  <a:lnTo>
                    <a:pt x="24248" y="81570"/>
                  </a:lnTo>
                  <a:lnTo>
                    <a:pt x="18839" y="91853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43150" y="1358176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8191" y="8935"/>
                  </a:lnTo>
                  <a:lnTo>
                    <a:pt x="16048" y="18562"/>
                  </a:lnTo>
                  <a:lnTo>
                    <a:pt x="14445" y="29849"/>
                  </a:lnTo>
                  <a:lnTo>
                    <a:pt x="13265" y="42517"/>
                  </a:lnTo>
                  <a:lnTo>
                    <a:pt x="12416" y="55996"/>
                  </a:lnTo>
                  <a:lnTo>
                    <a:pt x="11819" y="69868"/>
                  </a:lnTo>
                  <a:lnTo>
                    <a:pt x="11405" y="83904"/>
                  </a:lnTo>
                  <a:lnTo>
                    <a:pt x="11120" y="97996"/>
                  </a:lnTo>
                  <a:lnTo>
                    <a:pt x="10927" y="112097"/>
                  </a:lnTo>
                  <a:lnTo>
                    <a:pt x="10796" y="126191"/>
                  </a:lnTo>
                  <a:lnTo>
                    <a:pt x="10708" y="140273"/>
                  </a:lnTo>
                  <a:lnTo>
                    <a:pt x="10649" y="154343"/>
                  </a:lnTo>
                  <a:lnTo>
                    <a:pt x="10609" y="168404"/>
                  </a:lnTo>
                  <a:lnTo>
                    <a:pt x="10582" y="182459"/>
                  </a:lnTo>
                  <a:lnTo>
                    <a:pt x="10560" y="196494"/>
                  </a:lnTo>
                  <a:lnTo>
                    <a:pt x="10346" y="210099"/>
                  </a:lnTo>
                  <a:lnTo>
                    <a:pt x="9435" y="223906"/>
                  </a:lnTo>
                  <a:lnTo>
                    <a:pt x="6629" y="24024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7906" y="1380498"/>
              <a:ext cx="168457" cy="249732"/>
            </a:xfrm>
            <a:custGeom>
              <a:avLst/>
              <a:gdLst/>
              <a:ahLst/>
              <a:cxnLst/>
              <a:rect l="0" t="0" r="0" b="0"/>
              <a:pathLst>
                <a:path w="168457" h="249732">
                  <a:moveTo>
                    <a:pt x="0" y="30320"/>
                  </a:moveTo>
                  <a:lnTo>
                    <a:pt x="5935" y="21653"/>
                  </a:lnTo>
                  <a:lnTo>
                    <a:pt x="12139" y="14587"/>
                  </a:lnTo>
                  <a:lnTo>
                    <a:pt x="19231" y="8495"/>
                  </a:lnTo>
                  <a:lnTo>
                    <a:pt x="26998" y="3612"/>
                  </a:lnTo>
                  <a:lnTo>
                    <a:pt x="34996" y="695"/>
                  </a:lnTo>
                  <a:lnTo>
                    <a:pt x="42933" y="0"/>
                  </a:lnTo>
                  <a:lnTo>
                    <a:pt x="50534" y="1483"/>
                  </a:lnTo>
                  <a:lnTo>
                    <a:pt x="57479" y="5061"/>
                  </a:lnTo>
                  <a:lnTo>
                    <a:pt x="63663" y="10467"/>
                  </a:lnTo>
                  <a:lnTo>
                    <a:pt x="69153" y="17331"/>
                  </a:lnTo>
                  <a:lnTo>
                    <a:pt x="74081" y="25292"/>
                  </a:lnTo>
                  <a:lnTo>
                    <a:pt x="78581" y="34056"/>
                  </a:lnTo>
                  <a:lnTo>
                    <a:pt x="82605" y="43717"/>
                  </a:lnTo>
                  <a:lnTo>
                    <a:pt x="85937" y="54719"/>
                  </a:lnTo>
                  <a:lnTo>
                    <a:pt x="88512" y="67193"/>
                  </a:lnTo>
                  <a:lnTo>
                    <a:pt x="90412" y="80825"/>
                  </a:lnTo>
                  <a:lnTo>
                    <a:pt x="91770" y="95047"/>
                  </a:lnTo>
                  <a:lnTo>
                    <a:pt x="92717" y="109461"/>
                  </a:lnTo>
                  <a:lnTo>
                    <a:pt x="93201" y="123715"/>
                  </a:lnTo>
                  <a:lnTo>
                    <a:pt x="93002" y="137432"/>
                  </a:lnTo>
                  <a:lnTo>
                    <a:pt x="92053" y="150470"/>
                  </a:lnTo>
                  <a:lnTo>
                    <a:pt x="90433" y="162867"/>
                  </a:lnTo>
                  <a:lnTo>
                    <a:pt x="88274" y="174740"/>
                  </a:lnTo>
                  <a:lnTo>
                    <a:pt x="85707" y="186209"/>
                  </a:lnTo>
                  <a:lnTo>
                    <a:pt x="82678" y="197220"/>
                  </a:lnTo>
                  <a:lnTo>
                    <a:pt x="78967" y="207548"/>
                  </a:lnTo>
                  <a:lnTo>
                    <a:pt x="74503" y="217123"/>
                  </a:lnTo>
                  <a:lnTo>
                    <a:pt x="69200" y="225859"/>
                  </a:lnTo>
                  <a:lnTo>
                    <a:pt x="62884" y="233582"/>
                  </a:lnTo>
                  <a:lnTo>
                    <a:pt x="55563" y="240281"/>
                  </a:lnTo>
                  <a:lnTo>
                    <a:pt x="47544" y="245609"/>
                  </a:lnTo>
                  <a:lnTo>
                    <a:pt x="39323" y="248834"/>
                  </a:lnTo>
                  <a:lnTo>
                    <a:pt x="31214" y="249731"/>
                  </a:lnTo>
                  <a:lnTo>
                    <a:pt x="23652" y="248215"/>
                  </a:lnTo>
                  <a:lnTo>
                    <a:pt x="17259" y="244081"/>
                  </a:lnTo>
                  <a:lnTo>
                    <a:pt x="12271" y="237488"/>
                  </a:lnTo>
                  <a:lnTo>
                    <a:pt x="8906" y="229013"/>
                  </a:lnTo>
                  <a:lnTo>
                    <a:pt x="7538" y="219431"/>
                  </a:lnTo>
                  <a:lnTo>
                    <a:pt x="8179" y="209301"/>
                  </a:lnTo>
                  <a:lnTo>
                    <a:pt x="10709" y="199250"/>
                  </a:lnTo>
                  <a:lnTo>
                    <a:pt x="15065" y="190042"/>
                  </a:lnTo>
                  <a:lnTo>
                    <a:pt x="21034" y="182008"/>
                  </a:lnTo>
                  <a:lnTo>
                    <a:pt x="28462" y="175277"/>
                  </a:lnTo>
                  <a:lnTo>
                    <a:pt x="37342" y="169964"/>
                  </a:lnTo>
                  <a:lnTo>
                    <a:pt x="47527" y="165989"/>
                  </a:lnTo>
                  <a:lnTo>
                    <a:pt x="58448" y="163452"/>
                  </a:lnTo>
                  <a:lnTo>
                    <a:pt x="69238" y="162714"/>
                  </a:lnTo>
                  <a:lnTo>
                    <a:pt x="79417" y="163813"/>
                  </a:lnTo>
                  <a:lnTo>
                    <a:pt x="88876" y="166668"/>
                  </a:lnTo>
                  <a:lnTo>
                    <a:pt x="97691" y="171249"/>
                  </a:lnTo>
                  <a:lnTo>
                    <a:pt x="105990" y="177363"/>
                  </a:lnTo>
                  <a:lnTo>
                    <a:pt x="113904" y="184552"/>
                  </a:lnTo>
                  <a:lnTo>
                    <a:pt x="121540" y="192206"/>
                  </a:lnTo>
                  <a:lnTo>
                    <a:pt x="128976" y="199933"/>
                  </a:lnTo>
                  <a:lnTo>
                    <a:pt x="136161" y="207262"/>
                  </a:lnTo>
                  <a:lnTo>
                    <a:pt x="143737" y="214277"/>
                  </a:lnTo>
                  <a:lnTo>
                    <a:pt x="153488" y="221588"/>
                  </a:lnTo>
                  <a:lnTo>
                    <a:pt x="168456" y="230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59005" y="1621388"/>
              <a:ext cx="54040" cy="115815"/>
            </a:xfrm>
            <a:custGeom>
              <a:avLst/>
              <a:gdLst/>
              <a:ahLst/>
              <a:cxnLst/>
              <a:rect l="0" t="0" r="0" b="0"/>
              <a:pathLst>
                <a:path w="54040" h="115815">
                  <a:moveTo>
                    <a:pt x="0" y="0"/>
                  </a:moveTo>
                  <a:lnTo>
                    <a:pt x="8735" y="3001"/>
                  </a:lnTo>
                  <a:lnTo>
                    <a:pt x="16441" y="6424"/>
                  </a:lnTo>
                  <a:lnTo>
                    <a:pt x="23839" y="10624"/>
                  </a:lnTo>
                  <a:lnTo>
                    <a:pt x="30927" y="15697"/>
                  </a:lnTo>
                  <a:lnTo>
                    <a:pt x="37457" y="21827"/>
                  </a:lnTo>
                  <a:lnTo>
                    <a:pt x="43320" y="29015"/>
                  </a:lnTo>
                  <a:lnTo>
                    <a:pt x="48239" y="37275"/>
                  </a:lnTo>
                  <a:lnTo>
                    <a:pt x="51713" y="46718"/>
                  </a:lnTo>
                  <a:lnTo>
                    <a:pt x="53601" y="57278"/>
                  </a:lnTo>
                  <a:lnTo>
                    <a:pt x="54039" y="68354"/>
                  </a:lnTo>
                  <a:lnTo>
                    <a:pt x="53196" y="80099"/>
                  </a:lnTo>
                  <a:lnTo>
                    <a:pt x="49879" y="94658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64331" y="1347647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8" y="51469"/>
                  </a:lnTo>
                  <a:lnTo>
                    <a:pt x="1290" y="65176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8" y="109620"/>
                  </a:lnTo>
                  <a:lnTo>
                    <a:pt x="267" y="124401"/>
                  </a:lnTo>
                  <a:lnTo>
                    <a:pt x="179" y="139011"/>
                  </a:lnTo>
                  <a:lnTo>
                    <a:pt x="120" y="153468"/>
                  </a:lnTo>
                  <a:lnTo>
                    <a:pt x="80" y="167805"/>
                  </a:lnTo>
                  <a:lnTo>
                    <a:pt x="54" y="182051"/>
                  </a:lnTo>
                  <a:lnTo>
                    <a:pt x="36" y="196232"/>
                  </a:lnTo>
                  <a:lnTo>
                    <a:pt x="24" y="210368"/>
                  </a:lnTo>
                  <a:lnTo>
                    <a:pt x="16" y="224472"/>
                  </a:lnTo>
                  <a:lnTo>
                    <a:pt x="11" y="238537"/>
                  </a:lnTo>
                  <a:lnTo>
                    <a:pt x="7" y="251962"/>
                  </a:lnTo>
                  <a:lnTo>
                    <a:pt x="4" y="264885"/>
                  </a:lnTo>
                  <a:lnTo>
                    <a:pt x="2" y="27844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70950" y="1364980"/>
              <a:ext cx="162677" cy="293856"/>
            </a:xfrm>
            <a:custGeom>
              <a:avLst/>
              <a:gdLst/>
              <a:ahLst/>
              <a:cxnLst/>
              <a:rect l="0" t="0" r="0" b="0"/>
              <a:pathLst>
                <a:path w="162677" h="293856">
                  <a:moveTo>
                    <a:pt x="135537" y="3724"/>
                  </a:moveTo>
                  <a:lnTo>
                    <a:pt x="123802" y="3724"/>
                  </a:lnTo>
                  <a:lnTo>
                    <a:pt x="112673" y="3724"/>
                  </a:lnTo>
                  <a:lnTo>
                    <a:pt x="101079" y="3720"/>
                  </a:lnTo>
                  <a:lnTo>
                    <a:pt x="89091" y="3547"/>
                  </a:lnTo>
                  <a:lnTo>
                    <a:pt x="77079" y="2898"/>
                  </a:lnTo>
                  <a:lnTo>
                    <a:pt x="65276" y="1659"/>
                  </a:lnTo>
                  <a:lnTo>
                    <a:pt x="53749" y="352"/>
                  </a:lnTo>
                  <a:lnTo>
                    <a:pt x="42481" y="0"/>
                  </a:lnTo>
                  <a:lnTo>
                    <a:pt x="31440" y="1109"/>
                  </a:lnTo>
                  <a:lnTo>
                    <a:pt x="21231" y="3840"/>
                  </a:lnTo>
                  <a:lnTo>
                    <a:pt x="13039" y="8273"/>
                  </a:lnTo>
                  <a:lnTo>
                    <a:pt x="7343" y="14265"/>
                  </a:lnTo>
                  <a:lnTo>
                    <a:pt x="3824" y="21695"/>
                  </a:lnTo>
                  <a:lnTo>
                    <a:pt x="1753" y="30569"/>
                  </a:lnTo>
                  <a:lnTo>
                    <a:pt x="545" y="40751"/>
                  </a:lnTo>
                  <a:lnTo>
                    <a:pt x="0" y="51839"/>
                  </a:lnTo>
                  <a:lnTo>
                    <a:pt x="217" y="63272"/>
                  </a:lnTo>
                  <a:lnTo>
                    <a:pt x="1215" y="74677"/>
                  </a:lnTo>
                  <a:lnTo>
                    <a:pt x="3221" y="85096"/>
                  </a:lnTo>
                  <a:lnTo>
                    <a:pt x="6710" y="92963"/>
                  </a:lnTo>
                  <a:lnTo>
                    <a:pt x="11810" y="97660"/>
                  </a:lnTo>
                  <a:lnTo>
                    <a:pt x="18510" y="99709"/>
                  </a:lnTo>
                  <a:lnTo>
                    <a:pt x="26828" y="100263"/>
                  </a:lnTo>
                  <a:lnTo>
                    <a:pt x="36605" y="100168"/>
                  </a:lnTo>
                  <a:lnTo>
                    <a:pt x="47405" y="100028"/>
                  </a:lnTo>
                  <a:lnTo>
                    <a:pt x="58638" y="100343"/>
                  </a:lnTo>
                  <a:lnTo>
                    <a:pt x="69924" y="101316"/>
                  </a:lnTo>
                  <a:lnTo>
                    <a:pt x="80941" y="103093"/>
                  </a:lnTo>
                  <a:lnTo>
                    <a:pt x="91337" y="105876"/>
                  </a:lnTo>
                  <a:lnTo>
                    <a:pt x="100996" y="109674"/>
                  </a:lnTo>
                  <a:lnTo>
                    <a:pt x="109972" y="114510"/>
                  </a:lnTo>
                  <a:lnTo>
                    <a:pt x="118396" y="120504"/>
                  </a:lnTo>
                  <a:lnTo>
                    <a:pt x="126397" y="127609"/>
                  </a:lnTo>
                  <a:lnTo>
                    <a:pt x="133925" y="135651"/>
                  </a:lnTo>
                  <a:lnTo>
                    <a:pt x="140762" y="144418"/>
                  </a:lnTo>
                  <a:lnTo>
                    <a:pt x="146840" y="153726"/>
                  </a:lnTo>
                  <a:lnTo>
                    <a:pt x="152076" y="163586"/>
                  </a:lnTo>
                  <a:lnTo>
                    <a:pt x="156294" y="174189"/>
                  </a:lnTo>
                  <a:lnTo>
                    <a:pt x="159496" y="185578"/>
                  </a:lnTo>
                  <a:lnTo>
                    <a:pt x="161663" y="197497"/>
                  </a:lnTo>
                  <a:lnTo>
                    <a:pt x="162676" y="209498"/>
                  </a:lnTo>
                  <a:lnTo>
                    <a:pt x="162576" y="221306"/>
                  </a:lnTo>
                  <a:lnTo>
                    <a:pt x="161375" y="232675"/>
                  </a:lnTo>
                  <a:lnTo>
                    <a:pt x="158974" y="243311"/>
                  </a:lnTo>
                  <a:lnTo>
                    <a:pt x="155423" y="253124"/>
                  </a:lnTo>
                  <a:lnTo>
                    <a:pt x="150582" y="262036"/>
                  </a:lnTo>
                  <a:lnTo>
                    <a:pt x="144052" y="269883"/>
                  </a:lnTo>
                  <a:lnTo>
                    <a:pt x="135767" y="276678"/>
                  </a:lnTo>
                  <a:lnTo>
                    <a:pt x="125949" y="282413"/>
                  </a:lnTo>
                  <a:lnTo>
                    <a:pt x="114919" y="286975"/>
                  </a:lnTo>
                  <a:lnTo>
                    <a:pt x="102994" y="290411"/>
                  </a:lnTo>
                  <a:lnTo>
                    <a:pt x="90847" y="292713"/>
                  </a:lnTo>
                  <a:lnTo>
                    <a:pt x="78194" y="293855"/>
                  </a:lnTo>
                  <a:lnTo>
                    <a:pt x="62810" y="292822"/>
                  </a:lnTo>
                  <a:lnTo>
                    <a:pt x="40780" y="287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22300" y="1663502"/>
              <a:ext cx="52984" cy="147400"/>
            </a:xfrm>
            <a:custGeom>
              <a:avLst/>
              <a:gdLst/>
              <a:ahLst/>
              <a:cxnLst/>
              <a:rect l="0" t="0" r="0" b="0"/>
              <a:pathLst>
                <a:path w="52984" h="147400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8"/>
                  </a:lnTo>
                  <a:lnTo>
                    <a:pt x="34091" y="38249"/>
                  </a:lnTo>
                  <a:lnTo>
                    <a:pt x="38941" y="46750"/>
                  </a:lnTo>
                  <a:lnTo>
                    <a:pt x="43427" y="55829"/>
                  </a:lnTo>
                  <a:lnTo>
                    <a:pt x="47615" y="65343"/>
                  </a:lnTo>
                  <a:lnTo>
                    <a:pt x="51088" y="75171"/>
                  </a:lnTo>
                  <a:lnTo>
                    <a:pt x="52983" y="85221"/>
                  </a:lnTo>
                  <a:lnTo>
                    <a:pt x="52959" y="95415"/>
                  </a:lnTo>
                  <a:lnTo>
                    <a:pt x="51074" y="105443"/>
                  </a:lnTo>
                  <a:lnTo>
                    <a:pt x="47135" y="115847"/>
                  </a:lnTo>
                  <a:lnTo>
                    <a:pt x="38558" y="12865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38155" y="1368704"/>
              <a:ext cx="2" cy="294799"/>
            </a:xfrm>
            <a:custGeom>
              <a:avLst/>
              <a:gdLst/>
              <a:ahLst/>
              <a:cxnLst/>
              <a:rect l="0" t="0" r="0" b="0"/>
              <a:pathLst>
                <a:path w="2" h="294799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10"/>
                  </a:lnTo>
                  <a:lnTo>
                    <a:pt x="1" y="74414"/>
                  </a:lnTo>
                  <a:lnTo>
                    <a:pt x="1" y="89419"/>
                  </a:lnTo>
                  <a:lnTo>
                    <a:pt x="1" y="104632"/>
                  </a:lnTo>
                  <a:lnTo>
                    <a:pt x="1" y="119750"/>
                  </a:lnTo>
                  <a:lnTo>
                    <a:pt x="1" y="134662"/>
                  </a:lnTo>
                  <a:lnTo>
                    <a:pt x="1" y="149360"/>
                  </a:lnTo>
                  <a:lnTo>
                    <a:pt x="1" y="163877"/>
                  </a:lnTo>
                  <a:lnTo>
                    <a:pt x="1" y="178253"/>
                  </a:lnTo>
                  <a:lnTo>
                    <a:pt x="1" y="192526"/>
                  </a:lnTo>
                  <a:lnTo>
                    <a:pt x="1" y="206720"/>
                  </a:lnTo>
                  <a:lnTo>
                    <a:pt x="1" y="220831"/>
                  </a:lnTo>
                  <a:lnTo>
                    <a:pt x="0" y="236522"/>
                  </a:lnTo>
                  <a:lnTo>
                    <a:pt x="1" y="25852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18128" y="1311928"/>
              <a:ext cx="143272" cy="349405"/>
            </a:xfrm>
            <a:custGeom>
              <a:avLst/>
              <a:gdLst/>
              <a:ahLst/>
              <a:cxnLst/>
              <a:rect l="0" t="0" r="0" b="0"/>
              <a:pathLst>
                <a:path w="143272" h="349405">
                  <a:moveTo>
                    <a:pt x="130597" y="98890"/>
                  </a:moveTo>
                  <a:lnTo>
                    <a:pt x="124729" y="104825"/>
                  </a:lnTo>
                  <a:lnTo>
                    <a:pt x="119165" y="111029"/>
                  </a:lnTo>
                  <a:lnTo>
                    <a:pt x="113366" y="118121"/>
                  </a:lnTo>
                  <a:lnTo>
                    <a:pt x="107285" y="125888"/>
                  </a:lnTo>
                  <a:lnTo>
                    <a:pt x="100955" y="133886"/>
                  </a:lnTo>
                  <a:lnTo>
                    <a:pt x="94431" y="141832"/>
                  </a:lnTo>
                  <a:lnTo>
                    <a:pt x="87929" y="149779"/>
                  </a:lnTo>
                  <a:lnTo>
                    <a:pt x="81795" y="158020"/>
                  </a:lnTo>
                  <a:lnTo>
                    <a:pt x="76186" y="166715"/>
                  </a:lnTo>
                  <a:lnTo>
                    <a:pt x="70929" y="176029"/>
                  </a:lnTo>
                  <a:lnTo>
                    <a:pt x="65632" y="186198"/>
                  </a:lnTo>
                  <a:lnTo>
                    <a:pt x="60070" y="197268"/>
                  </a:lnTo>
                  <a:lnTo>
                    <a:pt x="54350" y="209127"/>
                  </a:lnTo>
                  <a:lnTo>
                    <a:pt x="48810" y="221613"/>
                  </a:lnTo>
                  <a:lnTo>
                    <a:pt x="43642" y="234566"/>
                  </a:lnTo>
                  <a:lnTo>
                    <a:pt x="39036" y="247856"/>
                  </a:lnTo>
                  <a:lnTo>
                    <a:pt x="35248" y="261383"/>
                  </a:lnTo>
                  <a:lnTo>
                    <a:pt x="32343" y="275066"/>
                  </a:lnTo>
                  <a:lnTo>
                    <a:pt x="30546" y="288525"/>
                  </a:lnTo>
                  <a:lnTo>
                    <a:pt x="30315" y="301109"/>
                  </a:lnTo>
                  <a:lnTo>
                    <a:pt x="31756" y="312530"/>
                  </a:lnTo>
                  <a:lnTo>
                    <a:pt x="34844" y="322673"/>
                  </a:lnTo>
                  <a:lnTo>
                    <a:pt x="39582" y="331423"/>
                  </a:lnTo>
                  <a:lnTo>
                    <a:pt x="45805" y="338850"/>
                  </a:lnTo>
                  <a:lnTo>
                    <a:pt x="53237" y="344686"/>
                  </a:lnTo>
                  <a:lnTo>
                    <a:pt x="61587" y="348260"/>
                  </a:lnTo>
                  <a:lnTo>
                    <a:pt x="70603" y="349404"/>
                  </a:lnTo>
                  <a:lnTo>
                    <a:pt x="79925" y="348394"/>
                  </a:lnTo>
                  <a:lnTo>
                    <a:pt x="89102" y="345666"/>
                  </a:lnTo>
                  <a:lnTo>
                    <a:pt x="97898" y="341644"/>
                  </a:lnTo>
                  <a:lnTo>
                    <a:pt x="106108" y="336523"/>
                  </a:lnTo>
                  <a:lnTo>
                    <a:pt x="113477" y="330271"/>
                  </a:lnTo>
                  <a:lnTo>
                    <a:pt x="119952" y="322959"/>
                  </a:lnTo>
                  <a:lnTo>
                    <a:pt x="125640" y="314763"/>
                  </a:lnTo>
                  <a:lnTo>
                    <a:pt x="130703" y="305884"/>
                  </a:lnTo>
                  <a:lnTo>
                    <a:pt x="135289" y="296502"/>
                  </a:lnTo>
                  <a:lnTo>
                    <a:pt x="139201" y="286761"/>
                  </a:lnTo>
                  <a:lnTo>
                    <a:pt x="141925" y="276769"/>
                  </a:lnTo>
                  <a:lnTo>
                    <a:pt x="143271" y="266604"/>
                  </a:lnTo>
                  <a:lnTo>
                    <a:pt x="143190" y="256320"/>
                  </a:lnTo>
                  <a:lnTo>
                    <a:pt x="141616" y="245956"/>
                  </a:lnTo>
                  <a:lnTo>
                    <a:pt x="138666" y="235542"/>
                  </a:lnTo>
                  <a:lnTo>
                    <a:pt x="134585" y="225261"/>
                  </a:lnTo>
                  <a:lnTo>
                    <a:pt x="129636" y="215430"/>
                  </a:lnTo>
                  <a:lnTo>
                    <a:pt x="124053" y="206188"/>
                  </a:lnTo>
                  <a:lnTo>
                    <a:pt x="118019" y="197507"/>
                  </a:lnTo>
                  <a:lnTo>
                    <a:pt x="111670" y="189290"/>
                  </a:lnTo>
                  <a:lnTo>
                    <a:pt x="105100" y="181427"/>
                  </a:lnTo>
                  <a:lnTo>
                    <a:pt x="98214" y="173823"/>
                  </a:lnTo>
                  <a:lnTo>
                    <a:pt x="90752" y="166404"/>
                  </a:lnTo>
                  <a:lnTo>
                    <a:pt x="82617" y="159112"/>
                  </a:lnTo>
                  <a:lnTo>
                    <a:pt x="73864" y="151909"/>
                  </a:lnTo>
                  <a:lnTo>
                    <a:pt x="64610" y="144766"/>
                  </a:lnTo>
                  <a:lnTo>
                    <a:pt x="54981" y="137663"/>
                  </a:lnTo>
                  <a:lnTo>
                    <a:pt x="45244" y="130589"/>
                  </a:lnTo>
                  <a:lnTo>
                    <a:pt x="35787" y="123532"/>
                  </a:lnTo>
                  <a:lnTo>
                    <a:pt x="26808" y="116479"/>
                  </a:lnTo>
                  <a:lnTo>
                    <a:pt x="18646" y="109098"/>
                  </a:lnTo>
                  <a:lnTo>
                    <a:pt x="11841" y="100771"/>
                  </a:lnTo>
                  <a:lnTo>
                    <a:pt x="6568" y="91242"/>
                  </a:lnTo>
                  <a:lnTo>
                    <a:pt x="2841" y="80740"/>
                  </a:lnTo>
                  <a:lnTo>
                    <a:pt x="698" y="69773"/>
                  </a:lnTo>
                  <a:lnTo>
                    <a:pt x="0" y="58698"/>
                  </a:lnTo>
                  <a:lnTo>
                    <a:pt x="647" y="47839"/>
                  </a:lnTo>
                  <a:lnTo>
                    <a:pt x="2669" y="37555"/>
                  </a:lnTo>
                  <a:lnTo>
                    <a:pt x="5960" y="27985"/>
                  </a:lnTo>
                  <a:lnTo>
                    <a:pt x="10626" y="19409"/>
                  </a:lnTo>
                  <a:lnTo>
                    <a:pt x="17038" y="12319"/>
                  </a:lnTo>
                  <a:lnTo>
                    <a:pt x="25237" y="6851"/>
                  </a:lnTo>
                  <a:lnTo>
                    <a:pt x="34829" y="2991"/>
                  </a:lnTo>
                  <a:lnTo>
                    <a:pt x="45177" y="758"/>
                  </a:lnTo>
                  <a:lnTo>
                    <a:pt x="55833" y="0"/>
                  </a:lnTo>
                  <a:lnTo>
                    <a:pt x="66410" y="607"/>
                  </a:lnTo>
                  <a:lnTo>
                    <a:pt x="76504" y="2601"/>
                  </a:lnTo>
                  <a:lnTo>
                    <a:pt x="85950" y="5870"/>
                  </a:lnTo>
                  <a:lnTo>
                    <a:pt x="94614" y="10351"/>
                  </a:lnTo>
                  <a:lnTo>
                    <a:pt x="102295" y="16106"/>
                  </a:lnTo>
                  <a:lnTo>
                    <a:pt x="108975" y="23053"/>
                  </a:lnTo>
                  <a:lnTo>
                    <a:pt x="114462" y="30988"/>
                  </a:lnTo>
                  <a:lnTo>
                    <a:pt x="118326" y="39685"/>
                  </a:lnTo>
                  <a:lnTo>
                    <a:pt x="120484" y="48932"/>
                  </a:lnTo>
                  <a:lnTo>
                    <a:pt x="121304" y="58305"/>
                  </a:lnTo>
                  <a:lnTo>
                    <a:pt x="121503" y="68191"/>
                  </a:lnTo>
                  <a:lnTo>
                    <a:pt x="121099" y="80571"/>
                  </a:lnTo>
                  <a:lnTo>
                    <a:pt x="120069" y="988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43482" y="1674031"/>
              <a:ext cx="26563" cy="157928"/>
            </a:xfrm>
            <a:custGeom>
              <a:avLst/>
              <a:gdLst/>
              <a:ahLst/>
              <a:cxnLst/>
              <a:rect l="0" t="0" r="0" b="0"/>
              <a:pathLst>
                <a:path w="26563" h="157928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1" y="25851"/>
                  </a:lnTo>
                  <a:lnTo>
                    <a:pt x="15165" y="35145"/>
                  </a:lnTo>
                  <a:lnTo>
                    <a:pt x="19349" y="45288"/>
                  </a:lnTo>
                  <a:lnTo>
                    <a:pt x="22769" y="56333"/>
                  </a:lnTo>
                  <a:lnTo>
                    <a:pt x="25207" y="68173"/>
                  </a:lnTo>
                  <a:lnTo>
                    <a:pt x="26464" y="80643"/>
                  </a:lnTo>
                  <a:lnTo>
                    <a:pt x="26562" y="93572"/>
                  </a:lnTo>
                  <a:lnTo>
                    <a:pt x="25643" y="106412"/>
                  </a:lnTo>
                  <a:lnTo>
                    <a:pt x="23666" y="119614"/>
                  </a:lnTo>
                  <a:lnTo>
                    <a:pt x="19343" y="135453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67790" y="1384455"/>
              <a:ext cx="238946" cy="271540"/>
            </a:xfrm>
            <a:custGeom>
              <a:avLst/>
              <a:gdLst/>
              <a:ahLst/>
              <a:cxnLst/>
              <a:rect l="0" t="0" r="0" b="0"/>
              <a:pathLst>
                <a:path w="238946" h="271540">
                  <a:moveTo>
                    <a:pt x="28375" y="57949"/>
                  </a:moveTo>
                  <a:lnTo>
                    <a:pt x="28509" y="46281"/>
                  </a:lnTo>
                  <a:lnTo>
                    <a:pt x="29790" y="35792"/>
                  </a:lnTo>
                  <a:lnTo>
                    <a:pt x="32392" y="25508"/>
                  </a:lnTo>
                  <a:lnTo>
                    <a:pt x="36457" y="15898"/>
                  </a:lnTo>
                  <a:lnTo>
                    <a:pt x="42386" y="8148"/>
                  </a:lnTo>
                  <a:lnTo>
                    <a:pt x="50217" y="2780"/>
                  </a:lnTo>
                  <a:lnTo>
                    <a:pt x="59369" y="0"/>
                  </a:lnTo>
                  <a:lnTo>
                    <a:pt x="68880" y="25"/>
                  </a:lnTo>
                  <a:lnTo>
                    <a:pt x="78152" y="2675"/>
                  </a:lnTo>
                  <a:lnTo>
                    <a:pt x="86813" y="7505"/>
                  </a:lnTo>
                  <a:lnTo>
                    <a:pt x="94550" y="14010"/>
                  </a:lnTo>
                  <a:lnTo>
                    <a:pt x="101299" y="21754"/>
                  </a:lnTo>
                  <a:lnTo>
                    <a:pt x="107016" y="30711"/>
                  </a:lnTo>
                  <a:lnTo>
                    <a:pt x="111573" y="41232"/>
                  </a:lnTo>
                  <a:lnTo>
                    <a:pt x="115015" y="53383"/>
                  </a:lnTo>
                  <a:lnTo>
                    <a:pt x="117516" y="66968"/>
                  </a:lnTo>
                  <a:lnTo>
                    <a:pt x="119286" y="81689"/>
                  </a:lnTo>
                  <a:lnTo>
                    <a:pt x="120514" y="97252"/>
                  </a:lnTo>
                  <a:lnTo>
                    <a:pt x="121188" y="113092"/>
                  </a:lnTo>
                  <a:lnTo>
                    <a:pt x="121116" y="128412"/>
                  </a:lnTo>
                  <a:lnTo>
                    <a:pt x="120254" y="142827"/>
                  </a:lnTo>
                  <a:lnTo>
                    <a:pt x="118692" y="156470"/>
                  </a:lnTo>
                  <a:lnTo>
                    <a:pt x="116573" y="169786"/>
                  </a:lnTo>
                  <a:lnTo>
                    <a:pt x="114031" y="183073"/>
                  </a:lnTo>
                  <a:lnTo>
                    <a:pt x="111018" y="196135"/>
                  </a:lnTo>
                  <a:lnTo>
                    <a:pt x="107319" y="208387"/>
                  </a:lnTo>
                  <a:lnTo>
                    <a:pt x="102862" y="219558"/>
                  </a:lnTo>
                  <a:lnTo>
                    <a:pt x="97565" y="229688"/>
                  </a:lnTo>
                  <a:lnTo>
                    <a:pt x="91251" y="238953"/>
                  </a:lnTo>
                  <a:lnTo>
                    <a:pt x="83923" y="247546"/>
                  </a:lnTo>
                  <a:lnTo>
                    <a:pt x="75561" y="255317"/>
                  </a:lnTo>
                  <a:lnTo>
                    <a:pt x="66045" y="261792"/>
                  </a:lnTo>
                  <a:lnTo>
                    <a:pt x="55430" y="266807"/>
                  </a:lnTo>
                  <a:lnTo>
                    <a:pt x="44217" y="270176"/>
                  </a:lnTo>
                  <a:lnTo>
                    <a:pt x="33232" y="271539"/>
                  </a:lnTo>
                  <a:lnTo>
                    <a:pt x="22936" y="270887"/>
                  </a:lnTo>
                  <a:lnTo>
                    <a:pt x="13907" y="268178"/>
                  </a:lnTo>
                  <a:lnTo>
                    <a:pt x="6980" y="263169"/>
                  </a:lnTo>
                  <a:lnTo>
                    <a:pt x="2406" y="255952"/>
                  </a:lnTo>
                  <a:lnTo>
                    <a:pt x="114" y="247041"/>
                  </a:lnTo>
                  <a:lnTo>
                    <a:pt x="0" y="237160"/>
                  </a:lnTo>
                  <a:lnTo>
                    <a:pt x="1778" y="226829"/>
                  </a:lnTo>
                  <a:lnTo>
                    <a:pt x="5391" y="216812"/>
                  </a:lnTo>
                  <a:lnTo>
                    <a:pt x="11080" y="208159"/>
                  </a:lnTo>
                  <a:lnTo>
                    <a:pt x="18793" y="201315"/>
                  </a:lnTo>
                  <a:lnTo>
                    <a:pt x="28224" y="196367"/>
                  </a:lnTo>
                  <a:lnTo>
                    <a:pt x="38994" y="193322"/>
                  </a:lnTo>
                  <a:lnTo>
                    <a:pt x="50752" y="191975"/>
                  </a:lnTo>
                  <a:lnTo>
                    <a:pt x="63053" y="191998"/>
                  </a:lnTo>
                  <a:lnTo>
                    <a:pt x="75376" y="193060"/>
                  </a:lnTo>
                  <a:lnTo>
                    <a:pt x="87432" y="194881"/>
                  </a:lnTo>
                  <a:lnTo>
                    <a:pt x="98986" y="197404"/>
                  </a:lnTo>
                  <a:lnTo>
                    <a:pt x="109750" y="200774"/>
                  </a:lnTo>
                  <a:lnTo>
                    <a:pt x="119664" y="204999"/>
                  </a:lnTo>
                  <a:lnTo>
                    <a:pt x="128982" y="209803"/>
                  </a:lnTo>
                  <a:lnTo>
                    <a:pt x="138169" y="214719"/>
                  </a:lnTo>
                  <a:lnTo>
                    <a:pt x="147505" y="219461"/>
                  </a:lnTo>
                  <a:lnTo>
                    <a:pt x="157083" y="223610"/>
                  </a:lnTo>
                  <a:lnTo>
                    <a:pt x="166899" y="226558"/>
                  </a:lnTo>
                  <a:lnTo>
                    <a:pt x="176911" y="228096"/>
                  </a:lnTo>
                  <a:lnTo>
                    <a:pt x="186998" y="228495"/>
                  </a:lnTo>
                  <a:lnTo>
                    <a:pt x="198186" y="228366"/>
                  </a:lnTo>
                  <a:lnTo>
                    <a:pt x="213690" y="227694"/>
                  </a:lnTo>
                  <a:lnTo>
                    <a:pt x="238945" y="226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109449" y="1400290"/>
              <a:ext cx="18344" cy="242156"/>
            </a:xfrm>
            <a:custGeom>
              <a:avLst/>
              <a:gdLst/>
              <a:ahLst/>
              <a:cxnLst/>
              <a:rect l="0" t="0" r="0" b="0"/>
              <a:pathLst>
                <a:path w="18344" h="242156">
                  <a:moveTo>
                    <a:pt x="7815" y="0"/>
                  </a:moveTo>
                  <a:lnTo>
                    <a:pt x="4949" y="11802"/>
                  </a:lnTo>
                  <a:lnTo>
                    <a:pt x="2806" y="23571"/>
                  </a:lnTo>
                  <a:lnTo>
                    <a:pt x="1208" y="36461"/>
                  </a:lnTo>
                  <a:lnTo>
                    <a:pt x="199" y="50309"/>
                  </a:lnTo>
                  <a:lnTo>
                    <a:pt x="0" y="64638"/>
                  </a:lnTo>
                  <a:lnTo>
                    <a:pt x="651" y="79111"/>
                  </a:lnTo>
                  <a:lnTo>
                    <a:pt x="1889" y="93734"/>
                  </a:lnTo>
                  <a:lnTo>
                    <a:pt x="3254" y="108758"/>
                  </a:lnTo>
                  <a:lnTo>
                    <a:pt x="4464" y="124302"/>
                  </a:lnTo>
                  <a:lnTo>
                    <a:pt x="5426" y="140179"/>
                  </a:lnTo>
                  <a:lnTo>
                    <a:pt x="6146" y="155997"/>
                  </a:lnTo>
                  <a:lnTo>
                    <a:pt x="6668" y="171516"/>
                  </a:lnTo>
                  <a:lnTo>
                    <a:pt x="7236" y="186272"/>
                  </a:lnTo>
                  <a:lnTo>
                    <a:pt x="8430" y="201051"/>
                  </a:lnTo>
                  <a:lnTo>
                    <a:pt x="11476" y="218266"/>
                  </a:lnTo>
                  <a:lnTo>
                    <a:pt x="1834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33077" y="1631917"/>
              <a:ext cx="33338" cy="136871"/>
            </a:xfrm>
            <a:custGeom>
              <a:avLst/>
              <a:gdLst/>
              <a:ahLst/>
              <a:cxnLst/>
              <a:rect l="0" t="0" r="0" b="0"/>
              <a:pathLst>
                <a:path w="33338" h="136871">
                  <a:moveTo>
                    <a:pt x="0" y="0"/>
                  </a:moveTo>
                  <a:lnTo>
                    <a:pt x="3002" y="8801"/>
                  </a:lnTo>
                  <a:lnTo>
                    <a:pt x="6424" y="17148"/>
                  </a:lnTo>
                  <a:lnTo>
                    <a:pt x="10615" y="25846"/>
                  </a:lnTo>
                  <a:lnTo>
                    <a:pt x="15343" y="34967"/>
                  </a:lnTo>
                  <a:lnTo>
                    <a:pt x="20176" y="44462"/>
                  </a:lnTo>
                  <a:lnTo>
                    <a:pt x="24844" y="54255"/>
                  </a:lnTo>
                  <a:lnTo>
                    <a:pt x="28934" y="64268"/>
                  </a:lnTo>
                  <a:lnTo>
                    <a:pt x="31840" y="74442"/>
                  </a:lnTo>
                  <a:lnTo>
                    <a:pt x="33337" y="84720"/>
                  </a:lnTo>
                  <a:lnTo>
                    <a:pt x="33311" y="94803"/>
                  </a:lnTo>
                  <a:lnTo>
                    <a:pt x="31360" y="105250"/>
                  </a:lnTo>
                  <a:lnTo>
                    <a:pt x="25077" y="118096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48933" y="1368319"/>
              <a:ext cx="252684" cy="285634"/>
            </a:xfrm>
            <a:custGeom>
              <a:avLst/>
              <a:gdLst/>
              <a:ahLst/>
              <a:cxnLst/>
              <a:rect l="0" t="0" r="0" b="0"/>
              <a:pathLst>
                <a:path w="252684" h="285634">
                  <a:moveTo>
                    <a:pt x="0" y="63556"/>
                  </a:moveTo>
                  <a:lnTo>
                    <a:pt x="2999" y="54755"/>
                  </a:lnTo>
                  <a:lnTo>
                    <a:pt x="6422" y="46408"/>
                  </a:lnTo>
                  <a:lnTo>
                    <a:pt x="10624" y="37719"/>
                  </a:lnTo>
                  <a:lnTo>
                    <a:pt x="15696" y="28943"/>
                  </a:lnTo>
                  <a:lnTo>
                    <a:pt x="21827" y="20745"/>
                  </a:lnTo>
                  <a:lnTo>
                    <a:pt x="29010" y="13469"/>
                  </a:lnTo>
                  <a:lnTo>
                    <a:pt x="37097" y="7451"/>
                  </a:lnTo>
                  <a:lnTo>
                    <a:pt x="45892" y="3167"/>
                  </a:lnTo>
                  <a:lnTo>
                    <a:pt x="55207" y="704"/>
                  </a:lnTo>
                  <a:lnTo>
                    <a:pt x="64732" y="0"/>
                  </a:lnTo>
                  <a:lnTo>
                    <a:pt x="74045" y="1033"/>
                  </a:lnTo>
                  <a:lnTo>
                    <a:pt x="82932" y="3622"/>
                  </a:lnTo>
                  <a:lnTo>
                    <a:pt x="91202" y="7797"/>
                  </a:lnTo>
                  <a:lnTo>
                    <a:pt x="98611" y="13873"/>
                  </a:lnTo>
                  <a:lnTo>
                    <a:pt x="105114" y="21843"/>
                  </a:lnTo>
                  <a:lnTo>
                    <a:pt x="110821" y="31279"/>
                  </a:lnTo>
                  <a:lnTo>
                    <a:pt x="115895" y="41521"/>
                  </a:lnTo>
                  <a:lnTo>
                    <a:pt x="120494" y="52115"/>
                  </a:lnTo>
                  <a:lnTo>
                    <a:pt x="124584" y="62990"/>
                  </a:lnTo>
                  <a:lnTo>
                    <a:pt x="127961" y="74349"/>
                  </a:lnTo>
                  <a:lnTo>
                    <a:pt x="130561" y="86281"/>
                  </a:lnTo>
                  <a:lnTo>
                    <a:pt x="132308" y="98581"/>
                  </a:lnTo>
                  <a:lnTo>
                    <a:pt x="133032" y="110846"/>
                  </a:lnTo>
                  <a:lnTo>
                    <a:pt x="132738" y="122844"/>
                  </a:lnTo>
                  <a:lnTo>
                    <a:pt x="131574" y="134682"/>
                  </a:lnTo>
                  <a:lnTo>
                    <a:pt x="129731" y="146697"/>
                  </a:lnTo>
                  <a:lnTo>
                    <a:pt x="127382" y="159073"/>
                  </a:lnTo>
                  <a:lnTo>
                    <a:pt x="124672" y="171673"/>
                  </a:lnTo>
                  <a:lnTo>
                    <a:pt x="121708" y="184139"/>
                  </a:lnTo>
                  <a:lnTo>
                    <a:pt x="118562" y="196263"/>
                  </a:lnTo>
                  <a:lnTo>
                    <a:pt x="115129" y="207845"/>
                  </a:lnTo>
                  <a:lnTo>
                    <a:pt x="111138" y="218624"/>
                  </a:lnTo>
                  <a:lnTo>
                    <a:pt x="106488" y="228538"/>
                  </a:lnTo>
                  <a:lnTo>
                    <a:pt x="101229" y="237687"/>
                  </a:lnTo>
                  <a:lnTo>
                    <a:pt x="95473" y="246226"/>
                  </a:lnTo>
                  <a:lnTo>
                    <a:pt x="89337" y="254303"/>
                  </a:lnTo>
                  <a:lnTo>
                    <a:pt x="82759" y="261883"/>
                  </a:lnTo>
                  <a:lnTo>
                    <a:pt x="75512" y="268754"/>
                  </a:lnTo>
                  <a:lnTo>
                    <a:pt x="67524" y="274851"/>
                  </a:lnTo>
                  <a:lnTo>
                    <a:pt x="58873" y="279928"/>
                  </a:lnTo>
                  <a:lnTo>
                    <a:pt x="49686" y="283508"/>
                  </a:lnTo>
                  <a:lnTo>
                    <a:pt x="40108" y="285459"/>
                  </a:lnTo>
                  <a:lnTo>
                    <a:pt x="30574" y="285633"/>
                  </a:lnTo>
                  <a:lnTo>
                    <a:pt x="21787" y="283704"/>
                  </a:lnTo>
                  <a:lnTo>
                    <a:pt x="14076" y="279697"/>
                  </a:lnTo>
                  <a:lnTo>
                    <a:pt x="7747" y="273753"/>
                  </a:lnTo>
                  <a:lnTo>
                    <a:pt x="3246" y="265951"/>
                  </a:lnTo>
                  <a:lnTo>
                    <a:pt x="637" y="256535"/>
                  </a:lnTo>
                  <a:lnTo>
                    <a:pt x="4" y="246317"/>
                  </a:lnTo>
                  <a:lnTo>
                    <a:pt x="1616" y="236539"/>
                  </a:lnTo>
                  <a:lnTo>
                    <a:pt x="5406" y="227867"/>
                  </a:lnTo>
                  <a:lnTo>
                    <a:pt x="11204" y="220573"/>
                  </a:lnTo>
                  <a:lnTo>
                    <a:pt x="18905" y="214817"/>
                  </a:lnTo>
                  <a:lnTo>
                    <a:pt x="28264" y="210513"/>
                  </a:lnTo>
                  <a:lnTo>
                    <a:pt x="38782" y="207740"/>
                  </a:lnTo>
                  <a:lnTo>
                    <a:pt x="49826" y="206836"/>
                  </a:lnTo>
                  <a:lnTo>
                    <a:pt x="60986" y="207815"/>
                  </a:lnTo>
                  <a:lnTo>
                    <a:pt x="71917" y="210418"/>
                  </a:lnTo>
                  <a:lnTo>
                    <a:pt x="82257" y="214298"/>
                  </a:lnTo>
                  <a:lnTo>
                    <a:pt x="91882" y="219127"/>
                  </a:lnTo>
                  <a:lnTo>
                    <a:pt x="101006" y="224638"/>
                  </a:lnTo>
                  <a:lnTo>
                    <a:pt x="110062" y="230629"/>
                  </a:lnTo>
                  <a:lnTo>
                    <a:pt x="119312" y="236941"/>
                  </a:lnTo>
                  <a:lnTo>
                    <a:pt x="129004" y="243144"/>
                  </a:lnTo>
                  <a:lnTo>
                    <a:pt x="139429" y="248550"/>
                  </a:lnTo>
                  <a:lnTo>
                    <a:pt x="150671" y="252850"/>
                  </a:lnTo>
                  <a:lnTo>
                    <a:pt x="162646" y="256076"/>
                  </a:lnTo>
                  <a:lnTo>
                    <a:pt x="175208" y="258406"/>
                  </a:lnTo>
                  <a:lnTo>
                    <a:pt x="188199" y="260045"/>
                  </a:lnTo>
                  <a:lnTo>
                    <a:pt x="201082" y="260985"/>
                  </a:lnTo>
                  <a:lnTo>
                    <a:pt x="214317" y="260991"/>
                  </a:lnTo>
                  <a:lnTo>
                    <a:pt x="230182" y="258949"/>
                  </a:lnTo>
                  <a:lnTo>
                    <a:pt x="252683" y="253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17430" y="137923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5" y="129875"/>
                  </a:lnTo>
                  <a:lnTo>
                    <a:pt x="178" y="144745"/>
                  </a:lnTo>
                  <a:lnTo>
                    <a:pt x="826" y="158883"/>
                  </a:lnTo>
                  <a:lnTo>
                    <a:pt x="2074" y="172210"/>
                  </a:lnTo>
                  <a:lnTo>
                    <a:pt x="3726" y="184974"/>
                  </a:lnTo>
                  <a:lnTo>
                    <a:pt x="5375" y="197625"/>
                  </a:lnTo>
                  <a:lnTo>
                    <a:pt x="6783" y="210434"/>
                  </a:lnTo>
                  <a:lnTo>
                    <a:pt x="8049" y="223328"/>
                  </a:lnTo>
                  <a:lnTo>
                    <a:pt x="9504" y="235992"/>
                  </a:lnTo>
                  <a:lnTo>
                    <a:pt x="11331" y="248241"/>
                  </a:lnTo>
                  <a:lnTo>
                    <a:pt x="13398" y="259606"/>
                  </a:lnTo>
                  <a:lnTo>
                    <a:pt x="15550" y="270384"/>
                  </a:lnTo>
                  <a:lnTo>
                    <a:pt x="17976" y="281518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51684" y="1358176"/>
              <a:ext cx="197332" cy="191209"/>
            </a:xfrm>
            <a:custGeom>
              <a:avLst/>
              <a:gdLst/>
              <a:ahLst/>
              <a:cxnLst/>
              <a:rect l="0" t="0" r="0" b="0"/>
              <a:pathLst>
                <a:path w="197332" h="191209">
                  <a:moveTo>
                    <a:pt x="197331" y="168456"/>
                  </a:moveTo>
                  <a:lnTo>
                    <a:pt x="185595" y="168523"/>
                  </a:lnTo>
                  <a:lnTo>
                    <a:pt x="174467" y="169163"/>
                  </a:lnTo>
                  <a:lnTo>
                    <a:pt x="162869" y="170455"/>
                  </a:lnTo>
                  <a:lnTo>
                    <a:pt x="150707" y="172142"/>
                  </a:lnTo>
                  <a:lnTo>
                    <a:pt x="138047" y="173810"/>
                  </a:lnTo>
                  <a:lnTo>
                    <a:pt x="124997" y="175228"/>
                  </a:lnTo>
                  <a:lnTo>
                    <a:pt x="111816" y="176499"/>
                  </a:lnTo>
                  <a:lnTo>
                    <a:pt x="98900" y="177958"/>
                  </a:lnTo>
                  <a:lnTo>
                    <a:pt x="86438" y="179790"/>
                  </a:lnTo>
                  <a:lnTo>
                    <a:pt x="74445" y="182021"/>
                  </a:lnTo>
                  <a:lnTo>
                    <a:pt x="62852" y="184598"/>
                  </a:lnTo>
                  <a:lnTo>
                    <a:pt x="51574" y="187431"/>
                  </a:lnTo>
                  <a:lnTo>
                    <a:pt x="40694" y="189961"/>
                  </a:lnTo>
                  <a:lnTo>
                    <a:pt x="30453" y="191208"/>
                  </a:lnTo>
                  <a:lnTo>
                    <a:pt x="20945" y="190737"/>
                  </a:lnTo>
                  <a:lnTo>
                    <a:pt x="12595" y="188451"/>
                  </a:lnTo>
                  <a:lnTo>
                    <a:pt x="6195" y="184323"/>
                  </a:lnTo>
                  <a:lnTo>
                    <a:pt x="2011" y="178545"/>
                  </a:lnTo>
                  <a:lnTo>
                    <a:pt x="0" y="171429"/>
                  </a:lnTo>
                  <a:lnTo>
                    <a:pt x="81" y="163299"/>
                  </a:lnTo>
                  <a:lnTo>
                    <a:pt x="1981" y="154430"/>
                  </a:lnTo>
                  <a:lnTo>
                    <a:pt x="5168" y="145038"/>
                  </a:lnTo>
                  <a:lnTo>
                    <a:pt x="8975" y="135282"/>
                  </a:lnTo>
                  <a:lnTo>
                    <a:pt x="12970" y="125276"/>
                  </a:lnTo>
                  <a:lnTo>
                    <a:pt x="16953" y="115099"/>
                  </a:lnTo>
                  <a:lnTo>
                    <a:pt x="20853" y="104807"/>
                  </a:lnTo>
                  <a:lnTo>
                    <a:pt x="24656" y="94432"/>
                  </a:lnTo>
                  <a:lnTo>
                    <a:pt x="28210" y="83837"/>
                  </a:lnTo>
                  <a:lnTo>
                    <a:pt x="31225" y="72731"/>
                  </a:lnTo>
                  <a:lnTo>
                    <a:pt x="33588" y="61010"/>
                  </a:lnTo>
                  <a:lnTo>
                    <a:pt x="35349" y="49132"/>
                  </a:lnTo>
                  <a:lnTo>
                    <a:pt x="36806" y="36754"/>
                  </a:lnTo>
                  <a:lnTo>
                    <a:pt x="38084" y="21668"/>
                  </a:lnTo>
                  <a:lnTo>
                    <a:pt x="394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388019" y="2351342"/>
            <a:ext cx="1760472" cy="536954"/>
            <a:chOff x="3388019" y="2351342"/>
            <a:chExt cx="1760472" cy="536954"/>
          </a:xfrm>
        </p:grpSpPr>
        <p:sp>
          <p:nvSpPr>
            <p:cNvPr id="71" name="Freeform 70"/>
            <p:cNvSpPr/>
            <p:nvPr/>
          </p:nvSpPr>
          <p:spPr>
            <a:xfrm>
              <a:off x="3388019" y="2407192"/>
              <a:ext cx="157914" cy="360519"/>
            </a:xfrm>
            <a:custGeom>
              <a:avLst/>
              <a:gdLst/>
              <a:ahLst/>
              <a:cxnLst/>
              <a:rect l="0" t="0" r="0" b="0"/>
              <a:pathLst>
                <a:path w="157914" h="360519">
                  <a:moveTo>
                    <a:pt x="147384" y="59963"/>
                  </a:moveTo>
                  <a:lnTo>
                    <a:pt x="141517" y="68765"/>
                  </a:lnTo>
                  <a:lnTo>
                    <a:pt x="135952" y="77112"/>
                  </a:lnTo>
                  <a:lnTo>
                    <a:pt x="130153" y="85811"/>
                  </a:lnTo>
                  <a:lnTo>
                    <a:pt x="124072" y="94931"/>
                  </a:lnTo>
                  <a:lnTo>
                    <a:pt x="117742" y="104426"/>
                  </a:lnTo>
                  <a:lnTo>
                    <a:pt x="111214" y="114223"/>
                  </a:lnTo>
                  <a:lnTo>
                    <a:pt x="104538" y="124409"/>
                  </a:lnTo>
                  <a:lnTo>
                    <a:pt x="97756" y="135232"/>
                  </a:lnTo>
                  <a:lnTo>
                    <a:pt x="90903" y="146771"/>
                  </a:lnTo>
                  <a:lnTo>
                    <a:pt x="84166" y="158961"/>
                  </a:lnTo>
                  <a:lnTo>
                    <a:pt x="77869" y="171675"/>
                  </a:lnTo>
                  <a:lnTo>
                    <a:pt x="72153" y="184781"/>
                  </a:lnTo>
                  <a:lnTo>
                    <a:pt x="66993" y="198005"/>
                  </a:lnTo>
                  <a:lnTo>
                    <a:pt x="62293" y="210956"/>
                  </a:lnTo>
                  <a:lnTo>
                    <a:pt x="57945" y="223447"/>
                  </a:lnTo>
                  <a:lnTo>
                    <a:pt x="53855" y="235631"/>
                  </a:lnTo>
                  <a:lnTo>
                    <a:pt x="49947" y="247886"/>
                  </a:lnTo>
                  <a:lnTo>
                    <a:pt x="46167" y="260425"/>
                  </a:lnTo>
                  <a:lnTo>
                    <a:pt x="42473" y="273137"/>
                  </a:lnTo>
                  <a:lnTo>
                    <a:pt x="38840" y="285678"/>
                  </a:lnTo>
                  <a:lnTo>
                    <a:pt x="35257" y="297857"/>
                  </a:lnTo>
                  <a:lnTo>
                    <a:pt x="32038" y="309646"/>
                  </a:lnTo>
                  <a:lnTo>
                    <a:pt x="29787" y="321096"/>
                  </a:lnTo>
                  <a:lnTo>
                    <a:pt x="28773" y="332261"/>
                  </a:lnTo>
                  <a:lnTo>
                    <a:pt x="29416" y="342554"/>
                  </a:lnTo>
                  <a:lnTo>
                    <a:pt x="32434" y="350803"/>
                  </a:lnTo>
                  <a:lnTo>
                    <a:pt x="37980" y="356528"/>
                  </a:lnTo>
                  <a:lnTo>
                    <a:pt x="45433" y="359726"/>
                  </a:lnTo>
                  <a:lnTo>
                    <a:pt x="53722" y="360518"/>
                  </a:lnTo>
                  <a:lnTo>
                    <a:pt x="62145" y="359231"/>
                  </a:lnTo>
                  <a:lnTo>
                    <a:pt x="70557" y="356132"/>
                  </a:lnTo>
                  <a:lnTo>
                    <a:pt x="79183" y="351327"/>
                  </a:lnTo>
                  <a:lnTo>
                    <a:pt x="88162" y="345030"/>
                  </a:lnTo>
                  <a:lnTo>
                    <a:pt x="97345" y="337535"/>
                  </a:lnTo>
                  <a:lnTo>
                    <a:pt x="106369" y="329135"/>
                  </a:lnTo>
                  <a:lnTo>
                    <a:pt x="115034" y="320078"/>
                  </a:lnTo>
                  <a:lnTo>
                    <a:pt x="123142" y="310557"/>
                  </a:lnTo>
                  <a:lnTo>
                    <a:pt x="130435" y="300713"/>
                  </a:lnTo>
                  <a:lnTo>
                    <a:pt x="136852" y="290642"/>
                  </a:lnTo>
                  <a:lnTo>
                    <a:pt x="142330" y="280253"/>
                  </a:lnTo>
                  <a:lnTo>
                    <a:pt x="146719" y="269285"/>
                  </a:lnTo>
                  <a:lnTo>
                    <a:pt x="150034" y="257653"/>
                  </a:lnTo>
                  <a:lnTo>
                    <a:pt x="152109" y="245738"/>
                  </a:lnTo>
                  <a:lnTo>
                    <a:pt x="152528" y="234272"/>
                  </a:lnTo>
                  <a:lnTo>
                    <a:pt x="151213" y="223636"/>
                  </a:lnTo>
                  <a:lnTo>
                    <a:pt x="148210" y="213869"/>
                  </a:lnTo>
                  <a:lnTo>
                    <a:pt x="143529" y="204847"/>
                  </a:lnTo>
                  <a:lnTo>
                    <a:pt x="137339" y="196409"/>
                  </a:lnTo>
                  <a:lnTo>
                    <a:pt x="129760" y="188402"/>
                  </a:lnTo>
                  <a:lnTo>
                    <a:pt x="120778" y="180704"/>
                  </a:lnTo>
                  <a:lnTo>
                    <a:pt x="110521" y="173227"/>
                  </a:lnTo>
                  <a:lnTo>
                    <a:pt x="99380" y="166068"/>
                  </a:lnTo>
                  <a:lnTo>
                    <a:pt x="87911" y="159485"/>
                  </a:lnTo>
                  <a:lnTo>
                    <a:pt x="76459" y="153573"/>
                  </a:lnTo>
                  <a:lnTo>
                    <a:pt x="65160" y="148111"/>
                  </a:lnTo>
                  <a:lnTo>
                    <a:pt x="54040" y="142677"/>
                  </a:lnTo>
                  <a:lnTo>
                    <a:pt x="43087" y="137013"/>
                  </a:lnTo>
                  <a:lnTo>
                    <a:pt x="32597" y="130886"/>
                  </a:lnTo>
                  <a:lnTo>
                    <a:pt x="23150" y="124007"/>
                  </a:lnTo>
                  <a:lnTo>
                    <a:pt x="14989" y="116296"/>
                  </a:lnTo>
                  <a:lnTo>
                    <a:pt x="8357" y="107675"/>
                  </a:lnTo>
                  <a:lnTo>
                    <a:pt x="3651" y="97984"/>
                  </a:lnTo>
                  <a:lnTo>
                    <a:pt x="899" y="87253"/>
                  </a:lnTo>
                  <a:lnTo>
                    <a:pt x="0" y="75963"/>
                  </a:lnTo>
                  <a:lnTo>
                    <a:pt x="901" y="64925"/>
                  </a:lnTo>
                  <a:lnTo>
                    <a:pt x="3392" y="54580"/>
                  </a:lnTo>
                  <a:lnTo>
                    <a:pt x="7162" y="45010"/>
                  </a:lnTo>
                  <a:lnTo>
                    <a:pt x="11902" y="36122"/>
                  </a:lnTo>
                  <a:lnTo>
                    <a:pt x="17353" y="27782"/>
                  </a:lnTo>
                  <a:lnTo>
                    <a:pt x="23638" y="20181"/>
                  </a:lnTo>
                  <a:lnTo>
                    <a:pt x="31220" y="13819"/>
                  </a:lnTo>
                  <a:lnTo>
                    <a:pt x="40249" y="8870"/>
                  </a:lnTo>
                  <a:lnTo>
                    <a:pt x="50585" y="5207"/>
                  </a:lnTo>
                  <a:lnTo>
                    <a:pt x="61973" y="2582"/>
                  </a:lnTo>
                  <a:lnTo>
                    <a:pt x="74145" y="754"/>
                  </a:lnTo>
                  <a:lnTo>
                    <a:pt x="86554" y="0"/>
                  </a:lnTo>
                  <a:lnTo>
                    <a:pt x="98418" y="1075"/>
                  </a:lnTo>
                  <a:lnTo>
                    <a:pt x="109350" y="4239"/>
                  </a:lnTo>
                  <a:lnTo>
                    <a:pt x="119221" y="9226"/>
                  </a:lnTo>
                  <a:lnTo>
                    <a:pt x="129053" y="16196"/>
                  </a:lnTo>
                  <a:lnTo>
                    <a:pt x="140823" y="28001"/>
                  </a:lnTo>
                  <a:lnTo>
                    <a:pt x="157913" y="494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61745" y="2751425"/>
              <a:ext cx="47185" cy="136871"/>
            </a:xfrm>
            <a:custGeom>
              <a:avLst/>
              <a:gdLst/>
              <a:ahLst/>
              <a:cxnLst/>
              <a:rect l="0" t="0" r="0" b="0"/>
              <a:pathLst>
                <a:path w="47185" h="136871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7" y="17236"/>
                  </a:lnTo>
                  <a:lnTo>
                    <a:pt x="23135" y="23489"/>
                  </a:lnTo>
                  <a:lnTo>
                    <a:pt x="28816" y="30467"/>
                  </a:lnTo>
                  <a:lnTo>
                    <a:pt x="34087" y="38253"/>
                  </a:lnTo>
                  <a:lnTo>
                    <a:pt x="38764" y="46928"/>
                  </a:lnTo>
                  <a:lnTo>
                    <a:pt x="42602" y="56655"/>
                  </a:lnTo>
                  <a:lnTo>
                    <a:pt x="45537" y="67413"/>
                  </a:lnTo>
                  <a:lnTo>
                    <a:pt x="47184" y="78721"/>
                  </a:lnTo>
                  <a:lnTo>
                    <a:pt x="46783" y="89770"/>
                  </a:lnTo>
                  <a:lnTo>
                    <a:pt x="44116" y="100113"/>
                  </a:lnTo>
                  <a:lnTo>
                    <a:pt x="39877" y="109374"/>
                  </a:lnTo>
                  <a:lnTo>
                    <a:pt x="34987" y="117978"/>
                  </a:lnTo>
                  <a:lnTo>
                    <a:pt x="29014" y="12667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88129" y="241451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4" y="38461"/>
                  </a:lnTo>
                  <a:lnTo>
                    <a:pt x="177" y="53996"/>
                  </a:lnTo>
                  <a:lnTo>
                    <a:pt x="825" y="69992"/>
                  </a:lnTo>
                  <a:lnTo>
                    <a:pt x="2074" y="85879"/>
                  </a:lnTo>
                  <a:lnTo>
                    <a:pt x="3726" y="101601"/>
                  </a:lnTo>
                  <a:lnTo>
                    <a:pt x="5375" y="117435"/>
                  </a:lnTo>
                  <a:lnTo>
                    <a:pt x="6778" y="133558"/>
                  </a:lnTo>
                  <a:lnTo>
                    <a:pt x="7871" y="149840"/>
                  </a:lnTo>
                  <a:lnTo>
                    <a:pt x="8679" y="165938"/>
                  </a:lnTo>
                  <a:lnTo>
                    <a:pt x="9257" y="181663"/>
                  </a:lnTo>
                  <a:lnTo>
                    <a:pt x="9661" y="196986"/>
                  </a:lnTo>
                  <a:lnTo>
                    <a:pt x="9941" y="211963"/>
                  </a:lnTo>
                  <a:lnTo>
                    <a:pt x="10137" y="226662"/>
                  </a:lnTo>
                  <a:lnTo>
                    <a:pt x="10439" y="240991"/>
                  </a:lnTo>
                  <a:lnTo>
                    <a:pt x="11175" y="254700"/>
                  </a:lnTo>
                  <a:lnTo>
                    <a:pt x="12483" y="267694"/>
                  </a:lnTo>
                  <a:lnTo>
                    <a:pt x="14184" y="279778"/>
                  </a:lnTo>
                  <a:lnTo>
                    <a:pt x="16042" y="291868"/>
                  </a:lnTo>
                  <a:lnTo>
                    <a:pt x="18221" y="306144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96539" y="2382927"/>
              <a:ext cx="160011" cy="298872"/>
            </a:xfrm>
            <a:custGeom>
              <a:avLst/>
              <a:gdLst/>
              <a:ahLst/>
              <a:cxnLst/>
              <a:rect l="0" t="0" r="0" b="0"/>
              <a:pathLst>
                <a:path w="160011" h="298872">
                  <a:moveTo>
                    <a:pt x="91631" y="0"/>
                  </a:moveTo>
                  <a:lnTo>
                    <a:pt x="85830" y="5935"/>
                  </a:lnTo>
                  <a:lnTo>
                    <a:pt x="80906" y="12139"/>
                  </a:lnTo>
                  <a:lnTo>
                    <a:pt x="76399" y="19231"/>
                  </a:lnTo>
                  <a:lnTo>
                    <a:pt x="72005" y="26998"/>
                  </a:lnTo>
                  <a:lnTo>
                    <a:pt x="67344" y="34996"/>
                  </a:lnTo>
                  <a:lnTo>
                    <a:pt x="62233" y="42942"/>
                  </a:lnTo>
                  <a:lnTo>
                    <a:pt x="56828" y="50889"/>
                  </a:lnTo>
                  <a:lnTo>
                    <a:pt x="51505" y="59131"/>
                  </a:lnTo>
                  <a:lnTo>
                    <a:pt x="46475" y="67821"/>
                  </a:lnTo>
                  <a:lnTo>
                    <a:pt x="41624" y="76961"/>
                  </a:lnTo>
                  <a:lnTo>
                    <a:pt x="36607" y="86483"/>
                  </a:lnTo>
                  <a:lnTo>
                    <a:pt x="31241" y="96304"/>
                  </a:lnTo>
                  <a:lnTo>
                    <a:pt x="25824" y="106511"/>
                  </a:lnTo>
                  <a:lnTo>
                    <a:pt x="21019" y="117348"/>
                  </a:lnTo>
                  <a:lnTo>
                    <a:pt x="17154" y="128894"/>
                  </a:lnTo>
                  <a:lnTo>
                    <a:pt x="14068" y="140918"/>
                  </a:lnTo>
                  <a:lnTo>
                    <a:pt x="11306" y="152989"/>
                  </a:lnTo>
                  <a:lnTo>
                    <a:pt x="8564" y="164854"/>
                  </a:lnTo>
                  <a:lnTo>
                    <a:pt x="5874" y="176601"/>
                  </a:lnTo>
                  <a:lnTo>
                    <a:pt x="3513" y="188554"/>
                  </a:lnTo>
                  <a:lnTo>
                    <a:pt x="1630" y="200888"/>
                  </a:lnTo>
                  <a:lnTo>
                    <a:pt x="381" y="213460"/>
                  </a:lnTo>
                  <a:lnTo>
                    <a:pt x="0" y="225906"/>
                  </a:lnTo>
                  <a:lnTo>
                    <a:pt x="531" y="238018"/>
                  </a:lnTo>
                  <a:lnTo>
                    <a:pt x="2024" y="249592"/>
                  </a:lnTo>
                  <a:lnTo>
                    <a:pt x="4623" y="260364"/>
                  </a:lnTo>
                  <a:lnTo>
                    <a:pt x="8305" y="270266"/>
                  </a:lnTo>
                  <a:lnTo>
                    <a:pt x="13235" y="279067"/>
                  </a:lnTo>
                  <a:lnTo>
                    <a:pt x="19826" y="286307"/>
                  </a:lnTo>
                  <a:lnTo>
                    <a:pt x="28150" y="291877"/>
                  </a:lnTo>
                  <a:lnTo>
                    <a:pt x="37994" y="295805"/>
                  </a:lnTo>
                  <a:lnTo>
                    <a:pt x="49044" y="298082"/>
                  </a:lnTo>
                  <a:lnTo>
                    <a:pt x="60983" y="298871"/>
                  </a:lnTo>
                  <a:lnTo>
                    <a:pt x="73236" y="298284"/>
                  </a:lnTo>
                  <a:lnTo>
                    <a:pt x="84995" y="296304"/>
                  </a:lnTo>
                  <a:lnTo>
                    <a:pt x="95860" y="293049"/>
                  </a:lnTo>
                  <a:lnTo>
                    <a:pt x="105796" y="288747"/>
                  </a:lnTo>
                  <a:lnTo>
                    <a:pt x="114938" y="283644"/>
                  </a:lnTo>
                  <a:lnTo>
                    <a:pt x="123456" y="277948"/>
                  </a:lnTo>
                  <a:lnTo>
                    <a:pt x="131349" y="271668"/>
                  </a:lnTo>
                  <a:lnTo>
                    <a:pt x="138438" y="264620"/>
                  </a:lnTo>
                  <a:lnTo>
                    <a:pt x="144689" y="256763"/>
                  </a:lnTo>
                  <a:lnTo>
                    <a:pt x="150041" y="248028"/>
                  </a:lnTo>
                  <a:lnTo>
                    <a:pt x="154339" y="238255"/>
                  </a:lnTo>
                  <a:lnTo>
                    <a:pt x="157591" y="227463"/>
                  </a:lnTo>
                  <a:lnTo>
                    <a:pt x="159621" y="216131"/>
                  </a:lnTo>
                  <a:lnTo>
                    <a:pt x="160010" y="205065"/>
                  </a:lnTo>
                  <a:lnTo>
                    <a:pt x="158673" y="194705"/>
                  </a:lnTo>
                  <a:lnTo>
                    <a:pt x="155656" y="185293"/>
                  </a:lnTo>
                  <a:lnTo>
                    <a:pt x="150966" y="177044"/>
                  </a:lnTo>
                  <a:lnTo>
                    <a:pt x="144774" y="169956"/>
                  </a:lnTo>
                  <a:lnTo>
                    <a:pt x="137363" y="164349"/>
                  </a:lnTo>
                  <a:lnTo>
                    <a:pt x="129027" y="160930"/>
                  </a:lnTo>
                  <a:lnTo>
                    <a:pt x="120021" y="159889"/>
                  </a:lnTo>
                  <a:lnTo>
                    <a:pt x="110705" y="160968"/>
                  </a:lnTo>
                  <a:lnTo>
                    <a:pt x="101531" y="163743"/>
                  </a:lnTo>
                  <a:lnTo>
                    <a:pt x="92734" y="167791"/>
                  </a:lnTo>
                  <a:lnTo>
                    <a:pt x="84353" y="172760"/>
                  </a:lnTo>
                  <a:lnTo>
                    <a:pt x="76338" y="178378"/>
                  </a:lnTo>
                  <a:lnTo>
                    <a:pt x="68611" y="184450"/>
                  </a:lnTo>
                  <a:lnTo>
                    <a:pt x="61097" y="191000"/>
                  </a:lnTo>
                  <a:lnTo>
                    <a:pt x="53738" y="198235"/>
                  </a:lnTo>
                  <a:lnTo>
                    <a:pt x="46496" y="206203"/>
                  </a:lnTo>
                  <a:lnTo>
                    <a:pt x="39641" y="214367"/>
                  </a:lnTo>
                  <a:lnTo>
                    <a:pt x="33068" y="222492"/>
                  </a:lnTo>
                  <a:lnTo>
                    <a:pt x="26198" y="231292"/>
                  </a:lnTo>
                  <a:lnTo>
                    <a:pt x="17932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46098" y="2688254"/>
              <a:ext cx="34605" cy="147400"/>
            </a:xfrm>
            <a:custGeom>
              <a:avLst/>
              <a:gdLst/>
              <a:ahLst/>
              <a:cxnLst/>
              <a:rect l="0" t="0" r="0" b="0"/>
              <a:pathLst>
                <a:path w="34605" h="147400">
                  <a:moveTo>
                    <a:pt x="10528" y="0"/>
                  </a:moveTo>
                  <a:lnTo>
                    <a:pt x="13462" y="8801"/>
                  </a:lnTo>
                  <a:lnTo>
                    <a:pt x="16245" y="17148"/>
                  </a:lnTo>
                  <a:lnTo>
                    <a:pt x="19144" y="25847"/>
                  </a:lnTo>
                  <a:lnTo>
                    <a:pt x="22184" y="34968"/>
                  </a:lnTo>
                  <a:lnTo>
                    <a:pt x="25349" y="44463"/>
                  </a:lnTo>
                  <a:lnTo>
                    <a:pt x="28604" y="54255"/>
                  </a:lnTo>
                  <a:lnTo>
                    <a:pt x="31596" y="64269"/>
                  </a:lnTo>
                  <a:lnTo>
                    <a:pt x="33691" y="74443"/>
                  </a:lnTo>
                  <a:lnTo>
                    <a:pt x="34604" y="84724"/>
                  </a:lnTo>
                  <a:lnTo>
                    <a:pt x="34062" y="94916"/>
                  </a:lnTo>
                  <a:lnTo>
                    <a:pt x="31645" y="104685"/>
                  </a:lnTo>
                  <a:lnTo>
                    <a:pt x="27325" y="113877"/>
                  </a:lnTo>
                  <a:lnTo>
                    <a:pt x="21821" y="122212"/>
                  </a:lnTo>
                  <a:lnTo>
                    <a:pt x="15870" y="130020"/>
                  </a:lnTo>
                  <a:lnTo>
                    <a:pt x="8950" y="1379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38493" y="2386100"/>
              <a:ext cx="223502" cy="262604"/>
            </a:xfrm>
            <a:custGeom>
              <a:avLst/>
              <a:gdLst/>
              <a:ahLst/>
              <a:cxnLst/>
              <a:rect l="0" t="0" r="0" b="0"/>
              <a:pathLst>
                <a:path w="223502" h="262604">
                  <a:moveTo>
                    <a:pt x="2403" y="59999"/>
                  </a:moveTo>
                  <a:lnTo>
                    <a:pt x="5404" y="48397"/>
                  </a:lnTo>
                  <a:lnTo>
                    <a:pt x="8826" y="38549"/>
                  </a:lnTo>
                  <a:lnTo>
                    <a:pt x="13026" y="29548"/>
                  </a:lnTo>
                  <a:lnTo>
                    <a:pt x="18099" y="21279"/>
                  </a:lnTo>
                  <a:lnTo>
                    <a:pt x="24229" y="13900"/>
                  </a:lnTo>
                  <a:lnTo>
                    <a:pt x="31408" y="7449"/>
                  </a:lnTo>
                  <a:lnTo>
                    <a:pt x="39323" y="2461"/>
                  </a:lnTo>
                  <a:lnTo>
                    <a:pt x="47469" y="0"/>
                  </a:lnTo>
                  <a:lnTo>
                    <a:pt x="55531" y="425"/>
                  </a:lnTo>
                  <a:lnTo>
                    <a:pt x="63230" y="3474"/>
                  </a:lnTo>
                  <a:lnTo>
                    <a:pt x="70246" y="8643"/>
                  </a:lnTo>
                  <a:lnTo>
                    <a:pt x="76477" y="15418"/>
                  </a:lnTo>
                  <a:lnTo>
                    <a:pt x="81830" y="23523"/>
                  </a:lnTo>
                  <a:lnTo>
                    <a:pt x="86134" y="32923"/>
                  </a:lnTo>
                  <a:lnTo>
                    <a:pt x="89402" y="43503"/>
                  </a:lnTo>
                  <a:lnTo>
                    <a:pt x="91786" y="55214"/>
                  </a:lnTo>
                  <a:lnTo>
                    <a:pt x="93476" y="68139"/>
                  </a:lnTo>
                  <a:lnTo>
                    <a:pt x="94654" y="82203"/>
                  </a:lnTo>
                  <a:lnTo>
                    <a:pt x="95465" y="97056"/>
                  </a:lnTo>
                  <a:lnTo>
                    <a:pt x="96018" y="112172"/>
                  </a:lnTo>
                  <a:lnTo>
                    <a:pt x="96388" y="127222"/>
                  </a:lnTo>
                  <a:lnTo>
                    <a:pt x="96467" y="141920"/>
                  </a:lnTo>
                  <a:lnTo>
                    <a:pt x="95989" y="155943"/>
                  </a:lnTo>
                  <a:lnTo>
                    <a:pt x="94850" y="169188"/>
                  </a:lnTo>
                  <a:lnTo>
                    <a:pt x="93101" y="181727"/>
                  </a:lnTo>
                  <a:lnTo>
                    <a:pt x="90856" y="193696"/>
                  </a:lnTo>
                  <a:lnTo>
                    <a:pt x="88229" y="205229"/>
                  </a:lnTo>
                  <a:lnTo>
                    <a:pt x="85161" y="216283"/>
                  </a:lnTo>
                  <a:lnTo>
                    <a:pt x="81424" y="226640"/>
                  </a:lnTo>
                  <a:lnTo>
                    <a:pt x="76937" y="236230"/>
                  </a:lnTo>
                  <a:lnTo>
                    <a:pt x="71449" y="244806"/>
                  </a:lnTo>
                  <a:lnTo>
                    <a:pt x="64477" y="251888"/>
                  </a:lnTo>
                  <a:lnTo>
                    <a:pt x="55901" y="257345"/>
                  </a:lnTo>
                  <a:lnTo>
                    <a:pt x="46226" y="261025"/>
                  </a:lnTo>
                  <a:lnTo>
                    <a:pt x="36355" y="262603"/>
                  </a:lnTo>
                  <a:lnTo>
                    <a:pt x="26842" y="262099"/>
                  </a:lnTo>
                  <a:lnTo>
                    <a:pt x="18186" y="259491"/>
                  </a:lnTo>
                  <a:lnTo>
                    <a:pt x="10984" y="254550"/>
                  </a:lnTo>
                  <a:lnTo>
                    <a:pt x="5417" y="247385"/>
                  </a:lnTo>
                  <a:lnTo>
                    <a:pt x="1647" y="238678"/>
                  </a:lnTo>
                  <a:lnTo>
                    <a:pt x="0" y="229465"/>
                  </a:lnTo>
                  <a:lnTo>
                    <a:pt x="445" y="220388"/>
                  </a:lnTo>
                  <a:lnTo>
                    <a:pt x="2672" y="211687"/>
                  </a:lnTo>
                  <a:lnTo>
                    <a:pt x="6292" y="203391"/>
                  </a:lnTo>
                  <a:lnTo>
                    <a:pt x="10953" y="195453"/>
                  </a:lnTo>
                  <a:lnTo>
                    <a:pt x="16689" y="188122"/>
                  </a:lnTo>
                  <a:lnTo>
                    <a:pt x="23894" y="181942"/>
                  </a:lnTo>
                  <a:lnTo>
                    <a:pt x="32662" y="177120"/>
                  </a:lnTo>
                  <a:lnTo>
                    <a:pt x="42652" y="173711"/>
                  </a:lnTo>
                  <a:lnTo>
                    <a:pt x="53274" y="171789"/>
                  </a:lnTo>
                  <a:lnTo>
                    <a:pt x="64119" y="171246"/>
                  </a:lnTo>
                  <a:lnTo>
                    <a:pt x="74823" y="172170"/>
                  </a:lnTo>
                  <a:lnTo>
                    <a:pt x="85003" y="174908"/>
                  </a:lnTo>
                  <a:lnTo>
                    <a:pt x="94517" y="179481"/>
                  </a:lnTo>
                  <a:lnTo>
                    <a:pt x="103565" y="185313"/>
                  </a:lnTo>
                  <a:lnTo>
                    <a:pt x="112570" y="191450"/>
                  </a:lnTo>
                  <a:lnTo>
                    <a:pt x="121778" y="197316"/>
                  </a:lnTo>
                  <a:lnTo>
                    <a:pt x="131099" y="202879"/>
                  </a:lnTo>
                  <a:lnTo>
                    <a:pt x="140212" y="208448"/>
                  </a:lnTo>
                  <a:lnTo>
                    <a:pt x="148942" y="214225"/>
                  </a:lnTo>
                  <a:lnTo>
                    <a:pt x="157432" y="220105"/>
                  </a:lnTo>
                  <a:lnTo>
                    <a:pt x="166045" y="225760"/>
                  </a:lnTo>
                  <a:lnTo>
                    <a:pt x="174979" y="231009"/>
                  </a:lnTo>
                  <a:lnTo>
                    <a:pt x="184008" y="235686"/>
                  </a:lnTo>
                  <a:lnTo>
                    <a:pt x="193558" y="240021"/>
                  </a:lnTo>
                  <a:lnTo>
                    <a:pt x="205591" y="244394"/>
                  </a:lnTo>
                  <a:lnTo>
                    <a:pt x="223501" y="249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59464" y="2382927"/>
              <a:ext cx="7816" cy="263214"/>
            </a:xfrm>
            <a:custGeom>
              <a:avLst/>
              <a:gdLst/>
              <a:ahLst/>
              <a:cxnLst/>
              <a:rect l="0" t="0" r="0" b="0"/>
              <a:pathLst>
                <a:path w="7816" h="263214">
                  <a:moveTo>
                    <a:pt x="7815" y="0"/>
                  </a:moveTo>
                  <a:lnTo>
                    <a:pt x="4948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2"/>
                  </a:lnTo>
                  <a:lnTo>
                    <a:pt x="651" y="67795"/>
                  </a:lnTo>
                  <a:lnTo>
                    <a:pt x="1889" y="80178"/>
                  </a:lnTo>
                  <a:lnTo>
                    <a:pt x="3253" y="92621"/>
                  </a:lnTo>
                  <a:lnTo>
                    <a:pt x="4463" y="105320"/>
                  </a:lnTo>
                  <a:lnTo>
                    <a:pt x="5425" y="118321"/>
                  </a:lnTo>
                  <a:lnTo>
                    <a:pt x="6144" y="131594"/>
                  </a:lnTo>
                  <a:lnTo>
                    <a:pt x="6663" y="145087"/>
                  </a:lnTo>
                  <a:lnTo>
                    <a:pt x="7028" y="158743"/>
                  </a:lnTo>
                  <a:lnTo>
                    <a:pt x="7281" y="172518"/>
                  </a:lnTo>
                  <a:lnTo>
                    <a:pt x="7454" y="186367"/>
                  </a:lnTo>
                  <a:lnTo>
                    <a:pt x="7573" y="200044"/>
                  </a:lnTo>
                  <a:lnTo>
                    <a:pt x="7665" y="214651"/>
                  </a:lnTo>
                  <a:lnTo>
                    <a:pt x="7741" y="233706"/>
                  </a:lnTo>
                  <a:lnTo>
                    <a:pt x="781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55622" y="2351342"/>
              <a:ext cx="69544" cy="174065"/>
            </a:xfrm>
            <a:custGeom>
              <a:avLst/>
              <a:gdLst/>
              <a:ahLst/>
              <a:cxnLst/>
              <a:rect l="0" t="0" r="0" b="0"/>
              <a:pathLst>
                <a:path w="69544" h="174065">
                  <a:moveTo>
                    <a:pt x="69543" y="136871"/>
                  </a:moveTo>
                  <a:lnTo>
                    <a:pt x="63609" y="142738"/>
                  </a:lnTo>
                  <a:lnTo>
                    <a:pt x="57404" y="148302"/>
                  </a:lnTo>
                  <a:lnTo>
                    <a:pt x="50309" y="154097"/>
                  </a:lnTo>
                  <a:lnTo>
                    <a:pt x="42368" y="160005"/>
                  </a:lnTo>
                  <a:lnTo>
                    <a:pt x="33722" y="165686"/>
                  </a:lnTo>
                  <a:lnTo>
                    <a:pt x="24536" y="170915"/>
                  </a:lnTo>
                  <a:lnTo>
                    <a:pt x="15281" y="174064"/>
                  </a:lnTo>
                  <a:lnTo>
                    <a:pt x="7493" y="173101"/>
                  </a:lnTo>
                  <a:lnTo>
                    <a:pt x="2610" y="168660"/>
                  </a:lnTo>
                  <a:lnTo>
                    <a:pt x="354" y="161915"/>
                  </a:lnTo>
                  <a:lnTo>
                    <a:pt x="0" y="153744"/>
                  </a:lnTo>
                  <a:lnTo>
                    <a:pt x="940" y="144700"/>
                  </a:lnTo>
                  <a:lnTo>
                    <a:pt x="2742" y="135116"/>
                  </a:lnTo>
                  <a:lnTo>
                    <a:pt x="5118" y="125194"/>
                  </a:lnTo>
                  <a:lnTo>
                    <a:pt x="7873" y="115059"/>
                  </a:lnTo>
                  <a:lnTo>
                    <a:pt x="10881" y="104787"/>
                  </a:lnTo>
                  <a:lnTo>
                    <a:pt x="14057" y="94427"/>
                  </a:lnTo>
                  <a:lnTo>
                    <a:pt x="17344" y="84010"/>
                  </a:lnTo>
                  <a:lnTo>
                    <a:pt x="20705" y="73555"/>
                  </a:lnTo>
                  <a:lnTo>
                    <a:pt x="24112" y="63079"/>
                  </a:lnTo>
                  <a:lnTo>
                    <a:pt x="27395" y="52662"/>
                  </a:lnTo>
                  <a:lnTo>
                    <a:pt x="30569" y="41209"/>
                  </a:lnTo>
                  <a:lnTo>
                    <a:pt x="33912" y="25479"/>
                  </a:lnTo>
                  <a:lnTo>
                    <a:pt x="379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04150" y="2625083"/>
              <a:ext cx="44341" cy="157928"/>
            </a:xfrm>
            <a:custGeom>
              <a:avLst/>
              <a:gdLst/>
              <a:ahLst/>
              <a:cxnLst/>
              <a:rect l="0" t="0" r="0" b="0"/>
              <a:pathLst>
                <a:path w="44341" h="157928">
                  <a:moveTo>
                    <a:pt x="0" y="0"/>
                  </a:moveTo>
                  <a:lnTo>
                    <a:pt x="8667" y="3068"/>
                  </a:lnTo>
                  <a:lnTo>
                    <a:pt x="15733" y="7130"/>
                  </a:lnTo>
                  <a:lnTo>
                    <a:pt x="21839" y="12623"/>
                  </a:lnTo>
                  <a:lnTo>
                    <a:pt x="27241" y="19383"/>
                  </a:lnTo>
                  <a:lnTo>
                    <a:pt x="32102" y="27181"/>
                  </a:lnTo>
                  <a:lnTo>
                    <a:pt x="36552" y="35782"/>
                  </a:lnTo>
                  <a:lnTo>
                    <a:pt x="40373" y="45140"/>
                  </a:lnTo>
                  <a:lnTo>
                    <a:pt x="43036" y="55394"/>
                  </a:lnTo>
                  <a:lnTo>
                    <a:pt x="44340" y="66543"/>
                  </a:lnTo>
                  <a:lnTo>
                    <a:pt x="44233" y="78298"/>
                  </a:lnTo>
                  <a:lnTo>
                    <a:pt x="42640" y="90187"/>
                  </a:lnTo>
                  <a:lnTo>
                    <a:pt x="39683" y="101916"/>
                  </a:lnTo>
                  <a:lnTo>
                    <a:pt x="35719" y="113130"/>
                  </a:lnTo>
                  <a:lnTo>
                    <a:pt x="30754" y="124534"/>
                  </a:lnTo>
                  <a:lnTo>
                    <a:pt x="23241" y="13824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8043772" y="1434430"/>
            <a:ext cx="754133" cy="397529"/>
            <a:chOff x="8043772" y="1434430"/>
            <a:chExt cx="754133" cy="397529"/>
          </a:xfrm>
        </p:grpSpPr>
        <p:sp>
          <p:nvSpPr>
            <p:cNvPr id="81" name="Freeform 80"/>
            <p:cNvSpPr/>
            <p:nvPr/>
          </p:nvSpPr>
          <p:spPr>
            <a:xfrm>
              <a:off x="8043772" y="1684559"/>
              <a:ext cx="53332" cy="147400"/>
            </a:xfrm>
            <a:custGeom>
              <a:avLst/>
              <a:gdLst/>
              <a:ahLst/>
              <a:cxnLst/>
              <a:rect l="0" t="0" r="0" b="0"/>
              <a:pathLst>
                <a:path w="53332" h="147400">
                  <a:moveTo>
                    <a:pt x="21057" y="0"/>
                  </a:moveTo>
                  <a:lnTo>
                    <a:pt x="26857" y="5935"/>
                  </a:lnTo>
                  <a:lnTo>
                    <a:pt x="31781" y="12139"/>
                  </a:lnTo>
                  <a:lnTo>
                    <a:pt x="36284" y="19235"/>
                  </a:lnTo>
                  <a:lnTo>
                    <a:pt x="40505" y="27175"/>
                  </a:lnTo>
                  <a:lnTo>
                    <a:pt x="44518" y="35822"/>
                  </a:lnTo>
                  <a:lnTo>
                    <a:pt x="48367" y="45017"/>
                  </a:lnTo>
                  <a:lnTo>
                    <a:pt x="51600" y="54616"/>
                  </a:lnTo>
                  <a:lnTo>
                    <a:pt x="53331" y="64506"/>
                  </a:lnTo>
                  <a:lnTo>
                    <a:pt x="53193" y="74594"/>
                  </a:lnTo>
                  <a:lnTo>
                    <a:pt x="51302" y="84655"/>
                  </a:lnTo>
                  <a:lnTo>
                    <a:pt x="47974" y="94336"/>
                  </a:lnTo>
                  <a:lnTo>
                    <a:pt x="43550" y="103473"/>
                  </a:lnTo>
                  <a:lnTo>
                    <a:pt x="38249" y="111970"/>
                  </a:lnTo>
                  <a:lnTo>
                    <a:pt x="31424" y="120649"/>
                  </a:lnTo>
                  <a:lnTo>
                    <a:pt x="20247" y="1313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95679" y="1434430"/>
              <a:ext cx="195575" cy="268473"/>
            </a:xfrm>
            <a:custGeom>
              <a:avLst/>
              <a:gdLst/>
              <a:ahLst/>
              <a:cxnLst/>
              <a:rect l="0" t="0" r="0" b="0"/>
              <a:pathLst>
                <a:path w="195575" h="268473">
                  <a:moveTo>
                    <a:pt x="6062" y="39559"/>
                  </a:moveTo>
                  <a:lnTo>
                    <a:pt x="9130" y="28025"/>
                  </a:lnTo>
                  <a:lnTo>
                    <a:pt x="13193" y="18817"/>
                  </a:lnTo>
                  <a:lnTo>
                    <a:pt x="18685" y="11122"/>
                  </a:lnTo>
                  <a:lnTo>
                    <a:pt x="25444" y="5058"/>
                  </a:lnTo>
                  <a:lnTo>
                    <a:pt x="33243" y="1293"/>
                  </a:lnTo>
                  <a:lnTo>
                    <a:pt x="41835" y="0"/>
                  </a:lnTo>
                  <a:lnTo>
                    <a:pt x="50847" y="1069"/>
                  </a:lnTo>
                  <a:lnTo>
                    <a:pt x="59804" y="4363"/>
                  </a:lnTo>
                  <a:lnTo>
                    <a:pt x="68442" y="9580"/>
                  </a:lnTo>
                  <a:lnTo>
                    <a:pt x="76373" y="16486"/>
                  </a:lnTo>
                  <a:lnTo>
                    <a:pt x="83022" y="25007"/>
                  </a:lnTo>
                  <a:lnTo>
                    <a:pt x="88199" y="34952"/>
                  </a:lnTo>
                  <a:lnTo>
                    <a:pt x="92201" y="45881"/>
                  </a:lnTo>
                  <a:lnTo>
                    <a:pt x="95594" y="57207"/>
                  </a:lnTo>
                  <a:lnTo>
                    <a:pt x="98767" y="68569"/>
                  </a:lnTo>
                  <a:lnTo>
                    <a:pt x="101749" y="79976"/>
                  </a:lnTo>
                  <a:lnTo>
                    <a:pt x="104308" y="91702"/>
                  </a:lnTo>
                  <a:lnTo>
                    <a:pt x="106329" y="103888"/>
                  </a:lnTo>
                  <a:lnTo>
                    <a:pt x="107838" y="116530"/>
                  </a:lnTo>
                  <a:lnTo>
                    <a:pt x="108927" y="129557"/>
                  </a:lnTo>
                  <a:lnTo>
                    <a:pt x="109689" y="142876"/>
                  </a:lnTo>
                  <a:lnTo>
                    <a:pt x="110049" y="156245"/>
                  </a:lnTo>
                  <a:lnTo>
                    <a:pt x="109764" y="169295"/>
                  </a:lnTo>
                  <a:lnTo>
                    <a:pt x="108754" y="181847"/>
                  </a:lnTo>
                  <a:lnTo>
                    <a:pt x="106923" y="193903"/>
                  </a:lnTo>
                  <a:lnTo>
                    <a:pt x="104092" y="205539"/>
                  </a:lnTo>
                  <a:lnTo>
                    <a:pt x="100253" y="216845"/>
                  </a:lnTo>
                  <a:lnTo>
                    <a:pt x="95387" y="227744"/>
                  </a:lnTo>
                  <a:lnTo>
                    <a:pt x="89372" y="237998"/>
                  </a:lnTo>
                  <a:lnTo>
                    <a:pt x="82251" y="247513"/>
                  </a:lnTo>
                  <a:lnTo>
                    <a:pt x="74200" y="255869"/>
                  </a:lnTo>
                  <a:lnTo>
                    <a:pt x="65424" y="262272"/>
                  </a:lnTo>
                  <a:lnTo>
                    <a:pt x="56116" y="266459"/>
                  </a:lnTo>
                  <a:lnTo>
                    <a:pt x="46426" y="268472"/>
                  </a:lnTo>
                  <a:lnTo>
                    <a:pt x="36468" y="268393"/>
                  </a:lnTo>
                  <a:lnTo>
                    <a:pt x="26344" y="266485"/>
                  </a:lnTo>
                  <a:lnTo>
                    <a:pt x="16768" y="262952"/>
                  </a:lnTo>
                  <a:lnTo>
                    <a:pt x="9009" y="257849"/>
                  </a:lnTo>
                  <a:lnTo>
                    <a:pt x="3616" y="251352"/>
                  </a:lnTo>
                  <a:lnTo>
                    <a:pt x="641" y="243891"/>
                  </a:lnTo>
                  <a:lnTo>
                    <a:pt x="0" y="236047"/>
                  </a:lnTo>
                  <a:lnTo>
                    <a:pt x="1389" y="228185"/>
                  </a:lnTo>
                  <a:lnTo>
                    <a:pt x="4555" y="220620"/>
                  </a:lnTo>
                  <a:lnTo>
                    <a:pt x="9405" y="213693"/>
                  </a:lnTo>
                  <a:lnTo>
                    <a:pt x="15737" y="207522"/>
                  </a:lnTo>
                  <a:lnTo>
                    <a:pt x="23425" y="202209"/>
                  </a:lnTo>
                  <a:lnTo>
                    <a:pt x="32487" y="197930"/>
                  </a:lnTo>
                  <a:lnTo>
                    <a:pt x="42806" y="194684"/>
                  </a:lnTo>
                  <a:lnTo>
                    <a:pt x="54159" y="192486"/>
                  </a:lnTo>
                  <a:lnTo>
                    <a:pt x="66303" y="191451"/>
                  </a:lnTo>
                  <a:lnTo>
                    <a:pt x="79029" y="191527"/>
                  </a:lnTo>
                  <a:lnTo>
                    <a:pt x="92165" y="192372"/>
                  </a:lnTo>
                  <a:lnTo>
                    <a:pt x="105590" y="193470"/>
                  </a:lnTo>
                  <a:lnTo>
                    <a:pt x="119204" y="194491"/>
                  </a:lnTo>
                  <a:lnTo>
                    <a:pt x="132616" y="194986"/>
                  </a:lnTo>
                  <a:lnTo>
                    <a:pt x="145170" y="194328"/>
                  </a:lnTo>
                  <a:lnTo>
                    <a:pt x="156567" y="192296"/>
                  </a:lnTo>
                  <a:lnTo>
                    <a:pt x="166556" y="189303"/>
                  </a:lnTo>
                  <a:lnTo>
                    <a:pt x="175735" y="185914"/>
                  </a:lnTo>
                  <a:lnTo>
                    <a:pt x="184911" y="181830"/>
                  </a:lnTo>
                  <a:lnTo>
                    <a:pt x="195574" y="176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12311" y="1442404"/>
              <a:ext cx="185594" cy="347441"/>
            </a:xfrm>
            <a:custGeom>
              <a:avLst/>
              <a:gdLst/>
              <a:ahLst/>
              <a:cxnLst/>
              <a:rect l="0" t="0" r="0" b="0"/>
              <a:pathLst>
                <a:path w="185594" h="347441">
                  <a:moveTo>
                    <a:pt x="0" y="0"/>
                  </a:moveTo>
                  <a:lnTo>
                    <a:pt x="8801" y="2933"/>
                  </a:lnTo>
                  <a:lnTo>
                    <a:pt x="17147" y="5716"/>
                  </a:lnTo>
                  <a:lnTo>
                    <a:pt x="25846" y="8615"/>
                  </a:lnTo>
                  <a:lnTo>
                    <a:pt x="34967" y="11655"/>
                  </a:lnTo>
                  <a:lnTo>
                    <a:pt x="44462" y="14821"/>
                  </a:lnTo>
                  <a:lnTo>
                    <a:pt x="54259" y="18080"/>
                  </a:lnTo>
                  <a:lnTo>
                    <a:pt x="64446" y="21245"/>
                  </a:lnTo>
                  <a:lnTo>
                    <a:pt x="75268" y="23988"/>
                  </a:lnTo>
                  <a:lnTo>
                    <a:pt x="86802" y="26168"/>
                  </a:lnTo>
                  <a:lnTo>
                    <a:pt x="98820" y="27970"/>
                  </a:lnTo>
                  <a:lnTo>
                    <a:pt x="110886" y="29795"/>
                  </a:lnTo>
                  <a:lnTo>
                    <a:pt x="122742" y="31877"/>
                  </a:lnTo>
                  <a:lnTo>
                    <a:pt x="134314" y="34276"/>
                  </a:lnTo>
                  <a:lnTo>
                    <a:pt x="145616" y="36967"/>
                  </a:lnTo>
                  <a:lnTo>
                    <a:pt x="156683" y="39904"/>
                  </a:lnTo>
                  <a:lnTo>
                    <a:pt x="166910" y="43523"/>
                  </a:lnTo>
                  <a:lnTo>
                    <a:pt x="175114" y="48694"/>
                  </a:lnTo>
                  <a:lnTo>
                    <a:pt x="180815" y="55765"/>
                  </a:lnTo>
                  <a:lnTo>
                    <a:pt x="184166" y="64447"/>
                  </a:lnTo>
                  <a:lnTo>
                    <a:pt x="185593" y="74110"/>
                  </a:lnTo>
                  <a:lnTo>
                    <a:pt x="185549" y="84279"/>
                  </a:lnTo>
                  <a:lnTo>
                    <a:pt x="184270" y="94851"/>
                  </a:lnTo>
                  <a:lnTo>
                    <a:pt x="181758" y="105998"/>
                  </a:lnTo>
                  <a:lnTo>
                    <a:pt x="178114" y="117785"/>
                  </a:lnTo>
                  <a:lnTo>
                    <a:pt x="173535" y="129987"/>
                  </a:lnTo>
                  <a:lnTo>
                    <a:pt x="168239" y="142184"/>
                  </a:lnTo>
                  <a:lnTo>
                    <a:pt x="162416" y="154141"/>
                  </a:lnTo>
                  <a:lnTo>
                    <a:pt x="156218" y="166122"/>
                  </a:lnTo>
                  <a:lnTo>
                    <a:pt x="149758" y="178764"/>
                  </a:lnTo>
                  <a:lnTo>
                    <a:pt x="143117" y="192384"/>
                  </a:lnTo>
                  <a:lnTo>
                    <a:pt x="136352" y="206973"/>
                  </a:lnTo>
                  <a:lnTo>
                    <a:pt x="129505" y="222378"/>
                  </a:lnTo>
                  <a:lnTo>
                    <a:pt x="122600" y="238407"/>
                  </a:lnTo>
                  <a:lnTo>
                    <a:pt x="115657" y="254731"/>
                  </a:lnTo>
                  <a:lnTo>
                    <a:pt x="108692" y="270908"/>
                  </a:lnTo>
                  <a:lnTo>
                    <a:pt x="101716" y="286693"/>
                  </a:lnTo>
                  <a:lnTo>
                    <a:pt x="95041" y="301444"/>
                  </a:lnTo>
                  <a:lnTo>
                    <a:pt x="88609" y="315480"/>
                  </a:lnTo>
                  <a:lnTo>
                    <a:pt x="81855" y="330034"/>
                  </a:lnTo>
                  <a:lnTo>
                    <a:pt x="7369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5451590" y="2330285"/>
            <a:ext cx="1291031" cy="494841"/>
            <a:chOff x="5451590" y="2330285"/>
            <a:chExt cx="1291031" cy="494841"/>
          </a:xfrm>
        </p:grpSpPr>
        <p:sp>
          <p:nvSpPr>
            <p:cNvPr id="85" name="Freeform 84"/>
            <p:cNvSpPr/>
            <p:nvPr/>
          </p:nvSpPr>
          <p:spPr>
            <a:xfrm>
              <a:off x="5451590" y="2330285"/>
              <a:ext cx="185131" cy="372675"/>
            </a:xfrm>
            <a:custGeom>
              <a:avLst/>
              <a:gdLst/>
              <a:ahLst/>
              <a:cxnLst/>
              <a:rect l="0" t="0" r="0" b="0"/>
              <a:pathLst>
                <a:path w="185131" h="372675">
                  <a:moveTo>
                    <a:pt x="115813" y="0"/>
                  </a:moveTo>
                  <a:lnTo>
                    <a:pt x="109946" y="5868"/>
                  </a:lnTo>
                  <a:lnTo>
                    <a:pt x="104382" y="11432"/>
                  </a:lnTo>
                  <a:lnTo>
                    <a:pt x="98582" y="17236"/>
                  </a:lnTo>
                  <a:lnTo>
                    <a:pt x="92501" y="23489"/>
                  </a:lnTo>
                  <a:lnTo>
                    <a:pt x="86171" y="30467"/>
                  </a:lnTo>
                  <a:lnTo>
                    <a:pt x="79643" y="38249"/>
                  </a:lnTo>
                  <a:lnTo>
                    <a:pt x="72967" y="46750"/>
                  </a:lnTo>
                  <a:lnTo>
                    <a:pt x="66185" y="55829"/>
                  </a:lnTo>
                  <a:lnTo>
                    <a:pt x="59348" y="65272"/>
                  </a:lnTo>
                  <a:lnTo>
                    <a:pt x="53242" y="72492"/>
                  </a:lnTo>
                  <a:lnTo>
                    <a:pt x="49579" y="74590"/>
                  </a:lnTo>
                  <a:lnTo>
                    <a:pt x="49126" y="72902"/>
                  </a:lnTo>
                  <a:lnTo>
                    <a:pt x="51238" y="68979"/>
                  </a:lnTo>
                  <a:lnTo>
                    <a:pt x="55083" y="63779"/>
                  </a:lnTo>
                  <a:lnTo>
                    <a:pt x="60054" y="57854"/>
                  </a:lnTo>
                  <a:lnTo>
                    <a:pt x="65912" y="51672"/>
                  </a:lnTo>
                  <a:lnTo>
                    <a:pt x="72708" y="45714"/>
                  </a:lnTo>
                  <a:lnTo>
                    <a:pt x="80402" y="40222"/>
                  </a:lnTo>
                  <a:lnTo>
                    <a:pt x="88697" y="35712"/>
                  </a:lnTo>
                  <a:lnTo>
                    <a:pt x="97115" y="33042"/>
                  </a:lnTo>
                  <a:lnTo>
                    <a:pt x="105366" y="32512"/>
                  </a:lnTo>
                  <a:lnTo>
                    <a:pt x="113196" y="34106"/>
                  </a:lnTo>
                  <a:lnTo>
                    <a:pt x="120302" y="37759"/>
                  </a:lnTo>
                  <a:lnTo>
                    <a:pt x="126588" y="43216"/>
                  </a:lnTo>
                  <a:lnTo>
                    <a:pt x="131809" y="50114"/>
                  </a:lnTo>
                  <a:lnTo>
                    <a:pt x="135493" y="58097"/>
                  </a:lnTo>
                  <a:lnTo>
                    <a:pt x="137526" y="66867"/>
                  </a:lnTo>
                  <a:lnTo>
                    <a:pt x="138096" y="76193"/>
                  </a:lnTo>
                  <a:lnTo>
                    <a:pt x="137499" y="85905"/>
                  </a:lnTo>
                  <a:lnTo>
                    <a:pt x="136026" y="95882"/>
                  </a:lnTo>
                  <a:lnTo>
                    <a:pt x="133922" y="106039"/>
                  </a:lnTo>
                  <a:lnTo>
                    <a:pt x="131373" y="116318"/>
                  </a:lnTo>
                  <a:lnTo>
                    <a:pt x="128506" y="126674"/>
                  </a:lnTo>
                  <a:lnTo>
                    <a:pt x="125091" y="136918"/>
                  </a:lnTo>
                  <a:lnTo>
                    <a:pt x="120581" y="146724"/>
                  </a:lnTo>
                  <a:lnTo>
                    <a:pt x="114844" y="155920"/>
                  </a:lnTo>
                  <a:lnTo>
                    <a:pt x="110790" y="163539"/>
                  </a:lnTo>
                  <a:lnTo>
                    <a:pt x="111733" y="168659"/>
                  </a:lnTo>
                  <a:lnTo>
                    <a:pt x="116096" y="172382"/>
                  </a:lnTo>
                  <a:lnTo>
                    <a:pt x="122161" y="175951"/>
                  </a:lnTo>
                  <a:lnTo>
                    <a:pt x="128973" y="179993"/>
                  </a:lnTo>
                  <a:lnTo>
                    <a:pt x="136071" y="184680"/>
                  </a:lnTo>
                  <a:lnTo>
                    <a:pt x="143251" y="189971"/>
                  </a:lnTo>
                  <a:lnTo>
                    <a:pt x="150426" y="195756"/>
                  </a:lnTo>
                  <a:lnTo>
                    <a:pt x="157406" y="202079"/>
                  </a:lnTo>
                  <a:lnTo>
                    <a:pt x="163879" y="209147"/>
                  </a:lnTo>
                  <a:lnTo>
                    <a:pt x="169714" y="217013"/>
                  </a:lnTo>
                  <a:lnTo>
                    <a:pt x="174788" y="225752"/>
                  </a:lnTo>
                  <a:lnTo>
                    <a:pt x="178898" y="235528"/>
                  </a:lnTo>
                  <a:lnTo>
                    <a:pt x="182029" y="246325"/>
                  </a:lnTo>
                  <a:lnTo>
                    <a:pt x="184148" y="257830"/>
                  </a:lnTo>
                  <a:lnTo>
                    <a:pt x="185130" y="269545"/>
                  </a:lnTo>
                  <a:lnTo>
                    <a:pt x="185013" y="281162"/>
                  </a:lnTo>
                  <a:lnTo>
                    <a:pt x="183971" y="292572"/>
                  </a:lnTo>
                  <a:lnTo>
                    <a:pt x="182208" y="303766"/>
                  </a:lnTo>
                  <a:lnTo>
                    <a:pt x="179910" y="314772"/>
                  </a:lnTo>
                  <a:lnTo>
                    <a:pt x="177063" y="325469"/>
                  </a:lnTo>
                  <a:lnTo>
                    <a:pt x="173475" y="335586"/>
                  </a:lnTo>
                  <a:lnTo>
                    <a:pt x="169084" y="345014"/>
                  </a:lnTo>
                  <a:lnTo>
                    <a:pt x="163490" y="353482"/>
                  </a:lnTo>
                  <a:lnTo>
                    <a:pt x="155914" y="360492"/>
                  </a:lnTo>
                  <a:lnTo>
                    <a:pt x="146111" y="365904"/>
                  </a:lnTo>
                  <a:lnTo>
                    <a:pt x="134458" y="369724"/>
                  </a:lnTo>
                  <a:lnTo>
                    <a:pt x="121655" y="371930"/>
                  </a:lnTo>
                  <a:lnTo>
                    <a:pt x="108236" y="372674"/>
                  </a:lnTo>
                  <a:lnTo>
                    <a:pt x="94670" y="372227"/>
                  </a:lnTo>
                  <a:lnTo>
                    <a:pt x="81424" y="370873"/>
                  </a:lnTo>
                  <a:lnTo>
                    <a:pt x="68711" y="368857"/>
                  </a:lnTo>
                  <a:lnTo>
                    <a:pt x="56605" y="366331"/>
                  </a:lnTo>
                  <a:lnTo>
                    <a:pt x="43746" y="363013"/>
                  </a:lnTo>
                  <a:lnTo>
                    <a:pt x="26772" y="35749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79464" y="2396166"/>
              <a:ext cx="224852" cy="334820"/>
            </a:xfrm>
            <a:custGeom>
              <a:avLst/>
              <a:gdLst/>
              <a:ahLst/>
              <a:cxnLst/>
              <a:rect l="0" t="0" r="0" b="0"/>
              <a:pathLst>
                <a:path w="224852" h="334820">
                  <a:moveTo>
                    <a:pt x="56395" y="7819"/>
                  </a:moveTo>
                  <a:lnTo>
                    <a:pt x="53462" y="16620"/>
                  </a:lnTo>
                  <a:lnTo>
                    <a:pt x="50680" y="24966"/>
                  </a:lnTo>
                  <a:lnTo>
                    <a:pt x="47775" y="33665"/>
                  </a:lnTo>
                  <a:lnTo>
                    <a:pt x="44562" y="42786"/>
                  </a:lnTo>
                  <a:lnTo>
                    <a:pt x="40748" y="52281"/>
                  </a:lnTo>
                  <a:lnTo>
                    <a:pt x="36245" y="62002"/>
                  </a:lnTo>
                  <a:lnTo>
                    <a:pt x="31618" y="69364"/>
                  </a:lnTo>
                  <a:lnTo>
                    <a:pt x="28227" y="71178"/>
                  </a:lnTo>
                  <a:lnTo>
                    <a:pt x="26859" y="68421"/>
                  </a:lnTo>
                  <a:lnTo>
                    <a:pt x="27175" y="62702"/>
                  </a:lnTo>
                  <a:lnTo>
                    <a:pt x="28800" y="55164"/>
                  </a:lnTo>
                  <a:lnTo>
                    <a:pt x="31635" y="46515"/>
                  </a:lnTo>
                  <a:lnTo>
                    <a:pt x="35545" y="37192"/>
                  </a:lnTo>
                  <a:lnTo>
                    <a:pt x="40496" y="27777"/>
                  </a:lnTo>
                  <a:lnTo>
                    <a:pt x="46585" y="19043"/>
                  </a:lnTo>
                  <a:lnTo>
                    <a:pt x="53759" y="11360"/>
                  </a:lnTo>
                  <a:lnTo>
                    <a:pt x="61681" y="5214"/>
                  </a:lnTo>
                  <a:lnTo>
                    <a:pt x="69838" y="1364"/>
                  </a:lnTo>
                  <a:lnTo>
                    <a:pt x="77915" y="0"/>
                  </a:lnTo>
                  <a:lnTo>
                    <a:pt x="85795" y="847"/>
                  </a:lnTo>
                  <a:lnTo>
                    <a:pt x="93466" y="3458"/>
                  </a:lnTo>
                  <a:lnTo>
                    <a:pt x="100954" y="7397"/>
                  </a:lnTo>
                  <a:lnTo>
                    <a:pt x="108135" y="12461"/>
                  </a:lnTo>
                  <a:lnTo>
                    <a:pt x="114738" y="18674"/>
                  </a:lnTo>
                  <a:lnTo>
                    <a:pt x="120664" y="25964"/>
                  </a:lnTo>
                  <a:lnTo>
                    <a:pt x="125966" y="34315"/>
                  </a:lnTo>
                  <a:lnTo>
                    <a:pt x="130762" y="43830"/>
                  </a:lnTo>
                  <a:lnTo>
                    <a:pt x="135170" y="54457"/>
                  </a:lnTo>
                  <a:lnTo>
                    <a:pt x="139132" y="66018"/>
                  </a:lnTo>
                  <a:lnTo>
                    <a:pt x="142420" y="78304"/>
                  </a:lnTo>
                  <a:lnTo>
                    <a:pt x="144966" y="91127"/>
                  </a:lnTo>
                  <a:lnTo>
                    <a:pt x="146847" y="104500"/>
                  </a:lnTo>
                  <a:lnTo>
                    <a:pt x="148192" y="118616"/>
                  </a:lnTo>
                  <a:lnTo>
                    <a:pt x="149125" y="133516"/>
                  </a:lnTo>
                  <a:lnTo>
                    <a:pt x="149430" y="148946"/>
                  </a:lnTo>
                  <a:lnTo>
                    <a:pt x="148578" y="164457"/>
                  </a:lnTo>
                  <a:lnTo>
                    <a:pt x="146373" y="179780"/>
                  </a:lnTo>
                  <a:lnTo>
                    <a:pt x="142927" y="194833"/>
                  </a:lnTo>
                  <a:lnTo>
                    <a:pt x="138471" y="209626"/>
                  </a:lnTo>
                  <a:lnTo>
                    <a:pt x="133252" y="224202"/>
                  </a:lnTo>
                  <a:lnTo>
                    <a:pt x="127477" y="238449"/>
                  </a:lnTo>
                  <a:lnTo>
                    <a:pt x="121309" y="252102"/>
                  </a:lnTo>
                  <a:lnTo>
                    <a:pt x="114869" y="265063"/>
                  </a:lnTo>
                  <a:lnTo>
                    <a:pt x="108241" y="277225"/>
                  </a:lnTo>
                  <a:lnTo>
                    <a:pt x="101485" y="288401"/>
                  </a:lnTo>
                  <a:lnTo>
                    <a:pt x="94638" y="298582"/>
                  </a:lnTo>
                  <a:lnTo>
                    <a:pt x="87564" y="307741"/>
                  </a:lnTo>
                  <a:lnTo>
                    <a:pt x="79977" y="315754"/>
                  </a:lnTo>
                  <a:lnTo>
                    <a:pt x="71758" y="322657"/>
                  </a:lnTo>
                  <a:lnTo>
                    <a:pt x="62949" y="328293"/>
                  </a:lnTo>
                  <a:lnTo>
                    <a:pt x="53657" y="332257"/>
                  </a:lnTo>
                  <a:lnTo>
                    <a:pt x="44007" y="334469"/>
                  </a:lnTo>
                  <a:lnTo>
                    <a:pt x="34425" y="334819"/>
                  </a:lnTo>
                  <a:lnTo>
                    <a:pt x="25605" y="333009"/>
                  </a:lnTo>
                  <a:lnTo>
                    <a:pt x="17868" y="329082"/>
                  </a:lnTo>
                  <a:lnTo>
                    <a:pt x="11353" y="323192"/>
                  </a:lnTo>
                  <a:lnTo>
                    <a:pt x="6193" y="315426"/>
                  </a:lnTo>
                  <a:lnTo>
                    <a:pt x="2330" y="306029"/>
                  </a:lnTo>
                  <a:lnTo>
                    <a:pt x="39" y="295654"/>
                  </a:lnTo>
                  <a:lnTo>
                    <a:pt x="0" y="285240"/>
                  </a:lnTo>
                  <a:lnTo>
                    <a:pt x="2385" y="275325"/>
                  </a:lnTo>
                  <a:lnTo>
                    <a:pt x="7088" y="266384"/>
                  </a:lnTo>
                  <a:lnTo>
                    <a:pt x="13981" y="258983"/>
                  </a:lnTo>
                  <a:lnTo>
                    <a:pt x="22761" y="253278"/>
                  </a:lnTo>
                  <a:lnTo>
                    <a:pt x="32876" y="249413"/>
                  </a:lnTo>
                  <a:lnTo>
                    <a:pt x="43640" y="247702"/>
                  </a:lnTo>
                  <a:lnTo>
                    <a:pt x="54612" y="248104"/>
                  </a:lnTo>
                  <a:lnTo>
                    <a:pt x="65586" y="250302"/>
                  </a:lnTo>
                  <a:lnTo>
                    <a:pt x="76486" y="253903"/>
                  </a:lnTo>
                  <a:lnTo>
                    <a:pt x="87296" y="258541"/>
                  </a:lnTo>
                  <a:lnTo>
                    <a:pt x="97860" y="263923"/>
                  </a:lnTo>
                  <a:lnTo>
                    <a:pt x="107889" y="269826"/>
                  </a:lnTo>
                  <a:lnTo>
                    <a:pt x="117272" y="276084"/>
                  </a:lnTo>
                  <a:lnTo>
                    <a:pt x="126219" y="282420"/>
                  </a:lnTo>
                  <a:lnTo>
                    <a:pt x="135148" y="288448"/>
                  </a:lnTo>
                  <a:lnTo>
                    <a:pt x="144311" y="293979"/>
                  </a:lnTo>
                  <a:lnTo>
                    <a:pt x="153942" y="298845"/>
                  </a:lnTo>
                  <a:lnTo>
                    <a:pt x="164325" y="302816"/>
                  </a:lnTo>
                  <a:lnTo>
                    <a:pt x="175520" y="305857"/>
                  </a:lnTo>
                  <a:lnTo>
                    <a:pt x="186829" y="308091"/>
                  </a:lnTo>
                  <a:lnTo>
                    <a:pt x="198012" y="309923"/>
                  </a:lnTo>
                  <a:lnTo>
                    <a:pt x="210051" y="311516"/>
                  </a:lnTo>
                  <a:lnTo>
                    <a:pt x="224851" y="313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67486" y="2709311"/>
              <a:ext cx="35576" cy="105286"/>
            </a:xfrm>
            <a:custGeom>
              <a:avLst/>
              <a:gdLst/>
              <a:ahLst/>
              <a:cxnLst/>
              <a:rect l="0" t="0" r="0" b="0"/>
              <a:pathLst>
                <a:path w="35576" h="105286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8" y="23667"/>
                  </a:lnTo>
                  <a:lnTo>
                    <a:pt x="27991" y="31293"/>
                  </a:lnTo>
                  <a:lnTo>
                    <a:pt x="32003" y="40319"/>
                  </a:lnTo>
                  <a:lnTo>
                    <a:pt x="34682" y="50300"/>
                  </a:lnTo>
                  <a:lnTo>
                    <a:pt x="35575" y="60379"/>
                  </a:lnTo>
                  <a:lnTo>
                    <a:pt x="34619" y="70033"/>
                  </a:lnTo>
                  <a:lnTo>
                    <a:pt x="32170" y="78812"/>
                  </a:lnTo>
                  <a:lnTo>
                    <a:pt x="28468" y="87032"/>
                  </a:lnTo>
                  <a:lnTo>
                    <a:pt x="22075" y="9540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99155" y="2456627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10528" y="0"/>
                  </a:moveTo>
                  <a:lnTo>
                    <a:pt x="7662" y="11802"/>
                  </a:lnTo>
                  <a:lnTo>
                    <a:pt x="5519" y="23571"/>
                  </a:lnTo>
                  <a:lnTo>
                    <a:pt x="3916" y="36471"/>
                  </a:lnTo>
                  <a:lnTo>
                    <a:pt x="2736" y="50664"/>
                  </a:lnTo>
                  <a:lnTo>
                    <a:pt x="1888" y="66289"/>
                  </a:lnTo>
                  <a:lnTo>
                    <a:pt x="1290" y="83265"/>
                  </a:lnTo>
                  <a:lnTo>
                    <a:pt x="875" y="101366"/>
                  </a:lnTo>
                  <a:lnTo>
                    <a:pt x="591" y="120335"/>
                  </a:lnTo>
                  <a:lnTo>
                    <a:pt x="398" y="139937"/>
                  </a:lnTo>
                  <a:lnTo>
                    <a:pt x="267" y="159826"/>
                  </a:lnTo>
                  <a:lnTo>
                    <a:pt x="179" y="179556"/>
                  </a:lnTo>
                  <a:lnTo>
                    <a:pt x="120" y="198901"/>
                  </a:lnTo>
                  <a:lnTo>
                    <a:pt x="80" y="217823"/>
                  </a:lnTo>
                  <a:lnTo>
                    <a:pt x="54" y="236375"/>
                  </a:lnTo>
                  <a:lnTo>
                    <a:pt x="35" y="254632"/>
                  </a:lnTo>
                  <a:lnTo>
                    <a:pt x="24" y="272505"/>
                  </a:lnTo>
                  <a:lnTo>
                    <a:pt x="16" y="289747"/>
                  </a:lnTo>
                  <a:lnTo>
                    <a:pt x="10" y="306256"/>
                  </a:lnTo>
                  <a:lnTo>
                    <a:pt x="6" y="321498"/>
                  </a:lnTo>
                  <a:lnTo>
                    <a:pt x="4" y="335920"/>
                  </a:lnTo>
                  <a:lnTo>
                    <a:pt x="2" y="35078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26326" y="2435570"/>
              <a:ext cx="193886" cy="266908"/>
            </a:xfrm>
            <a:custGeom>
              <a:avLst/>
              <a:gdLst/>
              <a:ahLst/>
              <a:cxnLst/>
              <a:rect l="0" t="0" r="0" b="0"/>
              <a:pathLst>
                <a:path w="193886" h="266908">
                  <a:moveTo>
                    <a:pt x="193885" y="178984"/>
                  </a:moveTo>
                  <a:lnTo>
                    <a:pt x="185084" y="181918"/>
                  </a:lnTo>
                  <a:lnTo>
                    <a:pt x="176737" y="184700"/>
                  </a:lnTo>
                  <a:lnTo>
                    <a:pt x="168039" y="187604"/>
                  </a:lnTo>
                  <a:lnTo>
                    <a:pt x="158918" y="190818"/>
                  </a:lnTo>
                  <a:lnTo>
                    <a:pt x="149423" y="194631"/>
                  </a:lnTo>
                  <a:lnTo>
                    <a:pt x="139631" y="199149"/>
                  </a:lnTo>
                  <a:lnTo>
                    <a:pt x="129617" y="204312"/>
                  </a:lnTo>
                  <a:lnTo>
                    <a:pt x="119443" y="210000"/>
                  </a:lnTo>
                  <a:lnTo>
                    <a:pt x="109156" y="216085"/>
                  </a:lnTo>
                  <a:lnTo>
                    <a:pt x="98793" y="222458"/>
                  </a:lnTo>
                  <a:lnTo>
                    <a:pt x="88375" y="229035"/>
                  </a:lnTo>
                  <a:lnTo>
                    <a:pt x="77921" y="235753"/>
                  </a:lnTo>
                  <a:lnTo>
                    <a:pt x="67443" y="242569"/>
                  </a:lnTo>
                  <a:lnTo>
                    <a:pt x="56948" y="249452"/>
                  </a:lnTo>
                  <a:lnTo>
                    <a:pt x="46446" y="256356"/>
                  </a:lnTo>
                  <a:lnTo>
                    <a:pt x="36106" y="262450"/>
                  </a:lnTo>
                  <a:lnTo>
                    <a:pt x="26236" y="266186"/>
                  </a:lnTo>
                  <a:lnTo>
                    <a:pt x="16985" y="266907"/>
                  </a:lnTo>
                  <a:lnTo>
                    <a:pt x="8978" y="264607"/>
                  </a:lnTo>
                  <a:lnTo>
                    <a:pt x="3342" y="259483"/>
                  </a:lnTo>
                  <a:lnTo>
                    <a:pt x="480" y="251965"/>
                  </a:lnTo>
                  <a:lnTo>
                    <a:pt x="0" y="242734"/>
                  </a:lnTo>
                  <a:lnTo>
                    <a:pt x="1115" y="232579"/>
                  </a:lnTo>
                  <a:lnTo>
                    <a:pt x="3192" y="222022"/>
                  </a:lnTo>
                  <a:lnTo>
                    <a:pt x="5835" y="211330"/>
                  </a:lnTo>
                  <a:lnTo>
                    <a:pt x="8812" y="200620"/>
                  </a:lnTo>
                  <a:lnTo>
                    <a:pt x="11993" y="189925"/>
                  </a:lnTo>
                  <a:lnTo>
                    <a:pt x="15465" y="178928"/>
                  </a:lnTo>
                  <a:lnTo>
                    <a:pt x="19489" y="167012"/>
                  </a:lnTo>
                  <a:lnTo>
                    <a:pt x="24160" y="153921"/>
                  </a:lnTo>
                  <a:lnTo>
                    <a:pt x="29266" y="140042"/>
                  </a:lnTo>
                  <a:lnTo>
                    <a:pt x="34387" y="126186"/>
                  </a:lnTo>
                  <a:lnTo>
                    <a:pt x="39275" y="112830"/>
                  </a:lnTo>
                  <a:lnTo>
                    <a:pt x="43861" y="100101"/>
                  </a:lnTo>
                  <a:lnTo>
                    <a:pt x="48167" y="87947"/>
                  </a:lnTo>
                  <a:lnTo>
                    <a:pt x="52248" y="76256"/>
                  </a:lnTo>
                  <a:lnTo>
                    <a:pt x="56157" y="64913"/>
                  </a:lnTo>
                  <a:lnTo>
                    <a:pt x="59943" y="53823"/>
                  </a:lnTo>
                  <a:lnTo>
                    <a:pt x="63637" y="42924"/>
                  </a:lnTo>
                  <a:lnTo>
                    <a:pt x="67115" y="32616"/>
                  </a:lnTo>
                  <a:lnTo>
                    <a:pt x="70441" y="22736"/>
                  </a:lnTo>
                  <a:lnTo>
                    <a:pt x="73908" y="12416"/>
                  </a:lnTo>
                  <a:lnTo>
                    <a:pt x="780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56002" y="2490199"/>
              <a:ext cx="286619" cy="333655"/>
            </a:xfrm>
            <a:custGeom>
              <a:avLst/>
              <a:gdLst/>
              <a:ahLst/>
              <a:cxnLst/>
              <a:rect l="0" t="0" r="0" b="0"/>
              <a:pathLst>
                <a:path w="286619" h="333655">
                  <a:moveTo>
                    <a:pt x="153723" y="29599"/>
                  </a:moveTo>
                  <a:lnTo>
                    <a:pt x="147722" y="23866"/>
                  </a:lnTo>
                  <a:lnTo>
                    <a:pt x="140876" y="19581"/>
                  </a:lnTo>
                  <a:lnTo>
                    <a:pt x="132488" y="16385"/>
                  </a:lnTo>
                  <a:lnTo>
                    <a:pt x="122861" y="14369"/>
                  </a:lnTo>
                  <a:lnTo>
                    <a:pt x="112546" y="13969"/>
                  </a:lnTo>
                  <a:lnTo>
                    <a:pt x="101944" y="15285"/>
                  </a:lnTo>
                  <a:lnTo>
                    <a:pt x="91418" y="18280"/>
                  </a:lnTo>
                  <a:lnTo>
                    <a:pt x="81367" y="22953"/>
                  </a:lnTo>
                  <a:lnTo>
                    <a:pt x="71953" y="29131"/>
                  </a:lnTo>
                  <a:lnTo>
                    <a:pt x="63312" y="36532"/>
                  </a:lnTo>
                  <a:lnTo>
                    <a:pt x="55647" y="44861"/>
                  </a:lnTo>
                  <a:lnTo>
                    <a:pt x="48966" y="53871"/>
                  </a:lnTo>
                  <a:lnTo>
                    <a:pt x="42968" y="63530"/>
                  </a:lnTo>
                  <a:lnTo>
                    <a:pt x="37165" y="73997"/>
                  </a:lnTo>
                  <a:lnTo>
                    <a:pt x="31259" y="85299"/>
                  </a:lnTo>
                  <a:lnTo>
                    <a:pt x="25306" y="97330"/>
                  </a:lnTo>
                  <a:lnTo>
                    <a:pt x="19610" y="109938"/>
                  </a:lnTo>
                  <a:lnTo>
                    <a:pt x="14337" y="122977"/>
                  </a:lnTo>
                  <a:lnTo>
                    <a:pt x="9661" y="136327"/>
                  </a:lnTo>
                  <a:lnTo>
                    <a:pt x="5826" y="149895"/>
                  </a:lnTo>
                  <a:lnTo>
                    <a:pt x="2885" y="163614"/>
                  </a:lnTo>
                  <a:lnTo>
                    <a:pt x="894" y="177437"/>
                  </a:lnTo>
                  <a:lnTo>
                    <a:pt x="0" y="191329"/>
                  </a:lnTo>
                  <a:lnTo>
                    <a:pt x="180" y="205266"/>
                  </a:lnTo>
                  <a:lnTo>
                    <a:pt x="1435" y="219066"/>
                  </a:lnTo>
                  <a:lnTo>
                    <a:pt x="3872" y="232412"/>
                  </a:lnTo>
                  <a:lnTo>
                    <a:pt x="7437" y="245163"/>
                  </a:lnTo>
                  <a:lnTo>
                    <a:pt x="11948" y="257183"/>
                  </a:lnTo>
                  <a:lnTo>
                    <a:pt x="17193" y="268263"/>
                  </a:lnTo>
                  <a:lnTo>
                    <a:pt x="22982" y="278383"/>
                  </a:lnTo>
                  <a:lnTo>
                    <a:pt x="29327" y="287672"/>
                  </a:lnTo>
                  <a:lnTo>
                    <a:pt x="36417" y="296305"/>
                  </a:lnTo>
                  <a:lnTo>
                    <a:pt x="44298" y="304446"/>
                  </a:lnTo>
                  <a:lnTo>
                    <a:pt x="52878" y="312068"/>
                  </a:lnTo>
                  <a:lnTo>
                    <a:pt x="62017" y="318968"/>
                  </a:lnTo>
                  <a:lnTo>
                    <a:pt x="71577" y="325079"/>
                  </a:lnTo>
                  <a:lnTo>
                    <a:pt x="81608" y="329996"/>
                  </a:lnTo>
                  <a:lnTo>
                    <a:pt x="92326" y="332937"/>
                  </a:lnTo>
                  <a:lnTo>
                    <a:pt x="103793" y="333654"/>
                  </a:lnTo>
                  <a:lnTo>
                    <a:pt x="115764" y="332524"/>
                  </a:lnTo>
                  <a:lnTo>
                    <a:pt x="127800" y="330246"/>
                  </a:lnTo>
                  <a:lnTo>
                    <a:pt x="139635" y="327344"/>
                  </a:lnTo>
                  <a:lnTo>
                    <a:pt x="151193" y="323960"/>
                  </a:lnTo>
                  <a:lnTo>
                    <a:pt x="162487" y="319944"/>
                  </a:lnTo>
                  <a:lnTo>
                    <a:pt x="173561" y="315248"/>
                  </a:lnTo>
                  <a:lnTo>
                    <a:pt x="184303" y="309943"/>
                  </a:lnTo>
                  <a:lnTo>
                    <a:pt x="194450" y="304151"/>
                  </a:lnTo>
                  <a:lnTo>
                    <a:pt x="203912" y="297987"/>
                  </a:lnTo>
                  <a:lnTo>
                    <a:pt x="212912" y="291388"/>
                  </a:lnTo>
                  <a:lnTo>
                    <a:pt x="221877" y="284126"/>
                  </a:lnTo>
                  <a:lnTo>
                    <a:pt x="231049" y="276125"/>
                  </a:lnTo>
                  <a:lnTo>
                    <a:pt x="240177" y="267293"/>
                  </a:lnTo>
                  <a:lnTo>
                    <a:pt x="248625" y="257454"/>
                  </a:lnTo>
                  <a:lnTo>
                    <a:pt x="256086" y="246610"/>
                  </a:lnTo>
                  <a:lnTo>
                    <a:pt x="262570" y="234904"/>
                  </a:lnTo>
                  <a:lnTo>
                    <a:pt x="268235" y="222522"/>
                  </a:lnTo>
                  <a:lnTo>
                    <a:pt x="273260" y="209633"/>
                  </a:lnTo>
                  <a:lnTo>
                    <a:pt x="277653" y="196217"/>
                  </a:lnTo>
                  <a:lnTo>
                    <a:pt x="281239" y="182072"/>
                  </a:lnTo>
                  <a:lnTo>
                    <a:pt x="283984" y="167152"/>
                  </a:lnTo>
                  <a:lnTo>
                    <a:pt x="285829" y="151710"/>
                  </a:lnTo>
                  <a:lnTo>
                    <a:pt x="286618" y="136190"/>
                  </a:lnTo>
                  <a:lnTo>
                    <a:pt x="286365" y="120866"/>
                  </a:lnTo>
                  <a:lnTo>
                    <a:pt x="285060" y="105983"/>
                  </a:lnTo>
                  <a:lnTo>
                    <a:pt x="282589" y="91835"/>
                  </a:lnTo>
                  <a:lnTo>
                    <a:pt x="278995" y="78511"/>
                  </a:lnTo>
                  <a:lnTo>
                    <a:pt x="274295" y="66088"/>
                  </a:lnTo>
                  <a:lnTo>
                    <a:pt x="268392" y="54730"/>
                  </a:lnTo>
                  <a:lnTo>
                    <a:pt x="261346" y="44425"/>
                  </a:lnTo>
                  <a:lnTo>
                    <a:pt x="253345" y="35180"/>
                  </a:lnTo>
                  <a:lnTo>
                    <a:pt x="244603" y="27109"/>
                  </a:lnTo>
                  <a:lnTo>
                    <a:pt x="235312" y="20163"/>
                  </a:lnTo>
                  <a:lnTo>
                    <a:pt x="225464" y="14327"/>
                  </a:lnTo>
                  <a:lnTo>
                    <a:pt x="214869" y="9697"/>
                  </a:lnTo>
                  <a:lnTo>
                    <a:pt x="203481" y="6211"/>
                  </a:lnTo>
                  <a:lnTo>
                    <a:pt x="191393" y="3682"/>
                  </a:lnTo>
                  <a:lnTo>
                    <a:pt x="178746" y="1893"/>
                  </a:lnTo>
                  <a:lnTo>
                    <a:pt x="165690" y="654"/>
                  </a:lnTo>
                  <a:lnTo>
                    <a:pt x="152564" y="0"/>
                  </a:lnTo>
                  <a:lnTo>
                    <a:pt x="138393" y="225"/>
                  </a:lnTo>
                  <a:lnTo>
                    <a:pt x="119702" y="2465"/>
                  </a:lnTo>
                  <a:lnTo>
                    <a:pt x="90551" y="85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4531434" y="2196231"/>
            <a:ext cx="634503" cy="611054"/>
          </a:xfrm>
          <a:custGeom>
            <a:avLst/>
            <a:gdLst/>
            <a:ahLst/>
            <a:cxnLst/>
            <a:rect l="0" t="0" r="0" b="0"/>
            <a:pathLst>
              <a:path w="634503" h="611054">
                <a:moveTo>
                  <a:pt x="364317" y="4224"/>
                </a:moveTo>
                <a:lnTo>
                  <a:pt x="352582" y="4292"/>
                </a:lnTo>
                <a:lnTo>
                  <a:pt x="341453" y="4932"/>
                </a:lnTo>
                <a:lnTo>
                  <a:pt x="329850" y="6233"/>
                </a:lnTo>
                <a:lnTo>
                  <a:pt x="317516" y="8265"/>
                </a:lnTo>
                <a:lnTo>
                  <a:pt x="304208" y="11230"/>
                </a:lnTo>
                <a:lnTo>
                  <a:pt x="289898" y="15154"/>
                </a:lnTo>
                <a:lnTo>
                  <a:pt x="274721" y="20077"/>
                </a:lnTo>
                <a:lnTo>
                  <a:pt x="258859" y="26129"/>
                </a:lnTo>
                <a:lnTo>
                  <a:pt x="242497" y="33268"/>
                </a:lnTo>
                <a:lnTo>
                  <a:pt x="226106" y="41164"/>
                </a:lnTo>
                <a:lnTo>
                  <a:pt x="210407" y="49301"/>
                </a:lnTo>
                <a:lnTo>
                  <a:pt x="195746" y="57363"/>
                </a:lnTo>
                <a:lnTo>
                  <a:pt x="182275" y="65232"/>
                </a:lnTo>
                <a:lnTo>
                  <a:pt x="170140" y="72896"/>
                </a:lnTo>
                <a:lnTo>
                  <a:pt x="159271" y="80383"/>
                </a:lnTo>
                <a:lnTo>
                  <a:pt x="149462" y="87734"/>
                </a:lnTo>
                <a:lnTo>
                  <a:pt x="140471" y="94983"/>
                </a:lnTo>
                <a:lnTo>
                  <a:pt x="132082" y="102160"/>
                </a:lnTo>
                <a:lnTo>
                  <a:pt x="124122" y="109287"/>
                </a:lnTo>
                <a:lnTo>
                  <a:pt x="116462" y="116379"/>
                </a:lnTo>
                <a:lnTo>
                  <a:pt x="109011" y="123452"/>
                </a:lnTo>
                <a:lnTo>
                  <a:pt x="101699" y="130677"/>
                </a:lnTo>
                <a:lnTo>
                  <a:pt x="94483" y="138367"/>
                </a:lnTo>
                <a:lnTo>
                  <a:pt x="87333" y="146649"/>
                </a:lnTo>
                <a:lnTo>
                  <a:pt x="80225" y="155331"/>
                </a:lnTo>
                <a:lnTo>
                  <a:pt x="73147" y="164004"/>
                </a:lnTo>
                <a:lnTo>
                  <a:pt x="66093" y="172435"/>
                </a:lnTo>
                <a:lnTo>
                  <a:pt x="59221" y="180723"/>
                </a:lnTo>
                <a:lnTo>
                  <a:pt x="52832" y="189200"/>
                </a:lnTo>
                <a:lnTo>
                  <a:pt x="47051" y="198061"/>
                </a:lnTo>
                <a:lnTo>
                  <a:pt x="41677" y="207657"/>
                </a:lnTo>
                <a:lnTo>
                  <a:pt x="36300" y="218549"/>
                </a:lnTo>
                <a:lnTo>
                  <a:pt x="30685" y="230922"/>
                </a:lnTo>
                <a:lnTo>
                  <a:pt x="24930" y="244640"/>
                </a:lnTo>
                <a:lnTo>
                  <a:pt x="19364" y="259445"/>
                </a:lnTo>
                <a:lnTo>
                  <a:pt x="14180" y="275073"/>
                </a:lnTo>
                <a:lnTo>
                  <a:pt x="9564" y="291465"/>
                </a:lnTo>
                <a:lnTo>
                  <a:pt x="5769" y="308752"/>
                </a:lnTo>
                <a:lnTo>
                  <a:pt x="2855" y="326931"/>
                </a:lnTo>
                <a:lnTo>
                  <a:pt x="882" y="345714"/>
                </a:lnTo>
                <a:lnTo>
                  <a:pt x="0" y="364629"/>
                </a:lnTo>
                <a:lnTo>
                  <a:pt x="188" y="383391"/>
                </a:lnTo>
                <a:lnTo>
                  <a:pt x="1449" y="401904"/>
                </a:lnTo>
                <a:lnTo>
                  <a:pt x="3889" y="420175"/>
                </a:lnTo>
                <a:lnTo>
                  <a:pt x="7457" y="438240"/>
                </a:lnTo>
                <a:lnTo>
                  <a:pt x="11969" y="455981"/>
                </a:lnTo>
                <a:lnTo>
                  <a:pt x="17215" y="473135"/>
                </a:lnTo>
                <a:lnTo>
                  <a:pt x="23010" y="489595"/>
                </a:lnTo>
                <a:lnTo>
                  <a:pt x="29528" y="505089"/>
                </a:lnTo>
                <a:lnTo>
                  <a:pt x="37266" y="519124"/>
                </a:lnTo>
                <a:lnTo>
                  <a:pt x="46392" y="531563"/>
                </a:lnTo>
                <a:lnTo>
                  <a:pt x="56452" y="542577"/>
                </a:lnTo>
                <a:lnTo>
                  <a:pt x="66590" y="552451"/>
                </a:lnTo>
                <a:lnTo>
                  <a:pt x="76305" y="561465"/>
                </a:lnTo>
                <a:lnTo>
                  <a:pt x="85776" y="569690"/>
                </a:lnTo>
                <a:lnTo>
                  <a:pt x="95654" y="577004"/>
                </a:lnTo>
                <a:lnTo>
                  <a:pt x="106296" y="583409"/>
                </a:lnTo>
                <a:lnTo>
                  <a:pt x="117579" y="589035"/>
                </a:lnTo>
                <a:lnTo>
                  <a:pt x="129086" y="594049"/>
                </a:lnTo>
                <a:lnTo>
                  <a:pt x="140544" y="598602"/>
                </a:lnTo>
                <a:lnTo>
                  <a:pt x="152172" y="602661"/>
                </a:lnTo>
                <a:lnTo>
                  <a:pt x="164571" y="606015"/>
                </a:lnTo>
                <a:lnTo>
                  <a:pt x="178015" y="608600"/>
                </a:lnTo>
                <a:lnTo>
                  <a:pt x="192145" y="610337"/>
                </a:lnTo>
                <a:lnTo>
                  <a:pt x="206175" y="611053"/>
                </a:lnTo>
                <a:lnTo>
                  <a:pt x="219664" y="610755"/>
                </a:lnTo>
                <a:lnTo>
                  <a:pt x="232993" y="609589"/>
                </a:lnTo>
                <a:lnTo>
                  <a:pt x="247148" y="607743"/>
                </a:lnTo>
                <a:lnTo>
                  <a:pt x="262623" y="605393"/>
                </a:lnTo>
                <a:lnTo>
                  <a:pt x="278949" y="602681"/>
                </a:lnTo>
                <a:lnTo>
                  <a:pt x="295000" y="599716"/>
                </a:lnTo>
                <a:lnTo>
                  <a:pt x="310141" y="596570"/>
                </a:lnTo>
                <a:lnTo>
                  <a:pt x="324562" y="593137"/>
                </a:lnTo>
                <a:lnTo>
                  <a:pt x="338993" y="589146"/>
                </a:lnTo>
                <a:lnTo>
                  <a:pt x="353875" y="584496"/>
                </a:lnTo>
                <a:lnTo>
                  <a:pt x="369006" y="579236"/>
                </a:lnTo>
                <a:lnTo>
                  <a:pt x="383724" y="573480"/>
                </a:lnTo>
                <a:lnTo>
                  <a:pt x="397664" y="567348"/>
                </a:lnTo>
                <a:lnTo>
                  <a:pt x="410619" y="560943"/>
                </a:lnTo>
                <a:lnTo>
                  <a:pt x="422395" y="554344"/>
                </a:lnTo>
                <a:lnTo>
                  <a:pt x="433019" y="547611"/>
                </a:lnTo>
                <a:lnTo>
                  <a:pt x="442830" y="540784"/>
                </a:lnTo>
                <a:lnTo>
                  <a:pt x="452354" y="533895"/>
                </a:lnTo>
                <a:lnTo>
                  <a:pt x="461914" y="526963"/>
                </a:lnTo>
                <a:lnTo>
                  <a:pt x="471474" y="520003"/>
                </a:lnTo>
                <a:lnTo>
                  <a:pt x="480748" y="513023"/>
                </a:lnTo>
                <a:lnTo>
                  <a:pt x="489579" y="506026"/>
                </a:lnTo>
                <a:lnTo>
                  <a:pt x="497967" y="498851"/>
                </a:lnTo>
                <a:lnTo>
                  <a:pt x="505980" y="491196"/>
                </a:lnTo>
                <a:lnTo>
                  <a:pt x="513702" y="482931"/>
                </a:lnTo>
                <a:lnTo>
                  <a:pt x="521209" y="474092"/>
                </a:lnTo>
                <a:lnTo>
                  <a:pt x="528564" y="464780"/>
                </a:lnTo>
                <a:lnTo>
                  <a:pt x="535816" y="455098"/>
                </a:lnTo>
                <a:lnTo>
                  <a:pt x="543162" y="444817"/>
                </a:lnTo>
                <a:lnTo>
                  <a:pt x="550934" y="433398"/>
                </a:lnTo>
                <a:lnTo>
                  <a:pt x="559268" y="420648"/>
                </a:lnTo>
                <a:lnTo>
                  <a:pt x="567814" y="407001"/>
                </a:lnTo>
                <a:lnTo>
                  <a:pt x="575864" y="393302"/>
                </a:lnTo>
                <a:lnTo>
                  <a:pt x="583053" y="380052"/>
                </a:lnTo>
                <a:lnTo>
                  <a:pt x="589353" y="367395"/>
                </a:lnTo>
                <a:lnTo>
                  <a:pt x="594893" y="355288"/>
                </a:lnTo>
                <a:lnTo>
                  <a:pt x="599841" y="343629"/>
                </a:lnTo>
                <a:lnTo>
                  <a:pt x="604350" y="332308"/>
                </a:lnTo>
                <a:lnTo>
                  <a:pt x="608547" y="321231"/>
                </a:lnTo>
                <a:lnTo>
                  <a:pt x="612525" y="310328"/>
                </a:lnTo>
                <a:lnTo>
                  <a:pt x="616352" y="299545"/>
                </a:lnTo>
                <a:lnTo>
                  <a:pt x="620075" y="288845"/>
                </a:lnTo>
                <a:lnTo>
                  <a:pt x="623724" y="278186"/>
                </a:lnTo>
                <a:lnTo>
                  <a:pt x="627157" y="267062"/>
                </a:lnTo>
                <a:lnTo>
                  <a:pt x="630083" y="254536"/>
                </a:lnTo>
                <a:lnTo>
                  <a:pt x="632378" y="240218"/>
                </a:lnTo>
                <a:lnTo>
                  <a:pt x="633918" y="224362"/>
                </a:lnTo>
                <a:lnTo>
                  <a:pt x="634502" y="207577"/>
                </a:lnTo>
                <a:lnTo>
                  <a:pt x="634110" y="190323"/>
                </a:lnTo>
                <a:lnTo>
                  <a:pt x="632712" y="172858"/>
                </a:lnTo>
                <a:lnTo>
                  <a:pt x="630178" y="155308"/>
                </a:lnTo>
                <a:lnTo>
                  <a:pt x="626548" y="137744"/>
                </a:lnTo>
                <a:lnTo>
                  <a:pt x="621993" y="120681"/>
                </a:lnTo>
                <a:lnTo>
                  <a:pt x="616719" y="105048"/>
                </a:lnTo>
                <a:lnTo>
                  <a:pt x="610905" y="91233"/>
                </a:lnTo>
                <a:lnTo>
                  <a:pt x="604375" y="78971"/>
                </a:lnTo>
                <a:lnTo>
                  <a:pt x="596628" y="67653"/>
                </a:lnTo>
                <a:lnTo>
                  <a:pt x="587483" y="56816"/>
                </a:lnTo>
                <a:lnTo>
                  <a:pt x="576901" y="46365"/>
                </a:lnTo>
                <a:lnTo>
                  <a:pt x="564815" y="36478"/>
                </a:lnTo>
                <a:lnTo>
                  <a:pt x="551348" y="27237"/>
                </a:lnTo>
                <a:lnTo>
                  <a:pt x="536745" y="18910"/>
                </a:lnTo>
                <a:lnTo>
                  <a:pt x="521273" y="12002"/>
                </a:lnTo>
                <a:lnTo>
                  <a:pt x="505160" y="6662"/>
                </a:lnTo>
                <a:lnTo>
                  <a:pt x="488428" y="2892"/>
                </a:lnTo>
                <a:lnTo>
                  <a:pt x="470903" y="721"/>
                </a:lnTo>
                <a:lnTo>
                  <a:pt x="452566" y="0"/>
                </a:lnTo>
                <a:lnTo>
                  <a:pt x="433845" y="463"/>
                </a:lnTo>
                <a:lnTo>
                  <a:pt x="415503" y="1828"/>
                </a:lnTo>
                <a:lnTo>
                  <a:pt x="397948" y="3856"/>
                </a:lnTo>
                <a:lnTo>
                  <a:pt x="381399" y="6520"/>
                </a:lnTo>
                <a:lnTo>
                  <a:pt x="366050" y="9985"/>
                </a:lnTo>
                <a:lnTo>
                  <a:pt x="351871" y="14279"/>
                </a:lnTo>
                <a:lnTo>
                  <a:pt x="338517" y="19298"/>
                </a:lnTo>
                <a:lnTo>
                  <a:pt x="325461" y="24892"/>
                </a:lnTo>
                <a:lnTo>
                  <a:pt x="312376" y="30911"/>
                </a:lnTo>
                <a:lnTo>
                  <a:pt x="299295" y="37071"/>
                </a:lnTo>
                <a:lnTo>
                  <a:pt x="286506" y="42973"/>
                </a:lnTo>
                <a:lnTo>
                  <a:pt x="274160" y="48430"/>
                </a:lnTo>
                <a:lnTo>
                  <a:pt x="262259" y="53755"/>
                </a:lnTo>
                <a:lnTo>
                  <a:pt x="250735" y="59629"/>
                </a:lnTo>
                <a:lnTo>
                  <a:pt x="239497" y="66402"/>
                </a:lnTo>
                <a:lnTo>
                  <a:pt x="228306" y="74088"/>
                </a:lnTo>
                <a:lnTo>
                  <a:pt x="216794" y="82552"/>
                </a:lnTo>
                <a:lnTo>
                  <a:pt x="204787" y="91625"/>
                </a:lnTo>
                <a:lnTo>
                  <a:pt x="192451" y="101311"/>
                </a:lnTo>
                <a:lnTo>
                  <a:pt x="180169" y="111790"/>
                </a:lnTo>
                <a:lnTo>
                  <a:pt x="168172" y="123092"/>
                </a:lnTo>
                <a:lnTo>
                  <a:pt x="156677" y="134951"/>
                </a:lnTo>
                <a:lnTo>
                  <a:pt x="145958" y="146911"/>
                </a:lnTo>
                <a:lnTo>
                  <a:pt x="136083" y="158697"/>
                </a:lnTo>
                <a:lnTo>
                  <a:pt x="126961" y="170220"/>
                </a:lnTo>
                <a:lnTo>
                  <a:pt x="118440" y="181491"/>
                </a:lnTo>
                <a:lnTo>
                  <a:pt x="110370" y="192549"/>
                </a:lnTo>
                <a:lnTo>
                  <a:pt x="102626" y="203280"/>
                </a:lnTo>
                <a:lnTo>
                  <a:pt x="95111" y="213421"/>
                </a:lnTo>
                <a:lnTo>
                  <a:pt x="87765" y="222865"/>
                </a:lnTo>
                <a:lnTo>
                  <a:pt x="80840" y="231372"/>
                </a:lnTo>
                <a:lnTo>
                  <a:pt x="74213" y="239315"/>
                </a:lnTo>
                <a:lnTo>
                  <a:pt x="67299" y="247391"/>
                </a:lnTo>
                <a:lnTo>
                  <a:pt x="58991" y="2569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7369948" y="1161854"/>
            <a:ext cx="735267" cy="609518"/>
          </a:xfrm>
          <a:custGeom>
            <a:avLst/>
            <a:gdLst/>
            <a:ahLst/>
            <a:cxnLst/>
            <a:rect l="0" t="0" r="0" b="0"/>
            <a:pathLst>
              <a:path w="735267" h="609518">
                <a:moveTo>
                  <a:pt x="305326" y="48923"/>
                </a:moveTo>
                <a:lnTo>
                  <a:pt x="290725" y="48990"/>
                </a:lnTo>
                <a:lnTo>
                  <a:pt x="277453" y="49630"/>
                </a:lnTo>
                <a:lnTo>
                  <a:pt x="264252" y="50931"/>
                </a:lnTo>
                <a:lnTo>
                  <a:pt x="250910" y="52964"/>
                </a:lnTo>
                <a:lnTo>
                  <a:pt x="237403" y="55929"/>
                </a:lnTo>
                <a:lnTo>
                  <a:pt x="223750" y="59848"/>
                </a:lnTo>
                <a:lnTo>
                  <a:pt x="209983" y="64597"/>
                </a:lnTo>
                <a:lnTo>
                  <a:pt x="196133" y="70001"/>
                </a:lnTo>
                <a:lnTo>
                  <a:pt x="182233" y="75892"/>
                </a:lnTo>
                <a:lnTo>
                  <a:pt x="168629" y="82135"/>
                </a:lnTo>
                <a:lnTo>
                  <a:pt x="155947" y="88623"/>
                </a:lnTo>
                <a:lnTo>
                  <a:pt x="144456" y="95283"/>
                </a:lnTo>
                <a:lnTo>
                  <a:pt x="134097" y="102059"/>
                </a:lnTo>
                <a:lnTo>
                  <a:pt x="124670" y="108915"/>
                </a:lnTo>
                <a:lnTo>
                  <a:pt x="115951" y="115829"/>
                </a:lnTo>
                <a:lnTo>
                  <a:pt x="107585" y="122947"/>
                </a:lnTo>
                <a:lnTo>
                  <a:pt x="99114" y="130566"/>
                </a:lnTo>
                <a:lnTo>
                  <a:pt x="90298" y="138810"/>
                </a:lnTo>
                <a:lnTo>
                  <a:pt x="81256" y="147805"/>
                </a:lnTo>
                <a:lnTo>
                  <a:pt x="72340" y="157754"/>
                </a:lnTo>
                <a:lnTo>
                  <a:pt x="63756" y="168668"/>
                </a:lnTo>
                <a:lnTo>
                  <a:pt x="55704" y="180252"/>
                </a:lnTo>
                <a:lnTo>
                  <a:pt x="48450" y="192019"/>
                </a:lnTo>
                <a:lnTo>
                  <a:pt x="42056" y="203677"/>
                </a:lnTo>
                <a:lnTo>
                  <a:pt x="36424" y="215283"/>
                </a:lnTo>
                <a:lnTo>
                  <a:pt x="31400" y="227141"/>
                </a:lnTo>
                <a:lnTo>
                  <a:pt x="26830" y="239420"/>
                </a:lnTo>
                <a:lnTo>
                  <a:pt x="22590" y="252295"/>
                </a:lnTo>
                <a:lnTo>
                  <a:pt x="18580" y="266009"/>
                </a:lnTo>
                <a:lnTo>
                  <a:pt x="14737" y="280608"/>
                </a:lnTo>
                <a:lnTo>
                  <a:pt x="11172" y="295820"/>
                </a:lnTo>
                <a:lnTo>
                  <a:pt x="8157" y="311177"/>
                </a:lnTo>
                <a:lnTo>
                  <a:pt x="5807" y="326394"/>
                </a:lnTo>
                <a:lnTo>
                  <a:pt x="4399" y="341373"/>
                </a:lnTo>
                <a:lnTo>
                  <a:pt x="4435" y="356117"/>
                </a:lnTo>
                <a:lnTo>
                  <a:pt x="6058" y="370664"/>
                </a:lnTo>
                <a:lnTo>
                  <a:pt x="9097" y="385061"/>
                </a:lnTo>
                <a:lnTo>
                  <a:pt x="13272" y="399348"/>
                </a:lnTo>
                <a:lnTo>
                  <a:pt x="18300" y="413556"/>
                </a:lnTo>
                <a:lnTo>
                  <a:pt x="23943" y="427710"/>
                </a:lnTo>
                <a:lnTo>
                  <a:pt x="30023" y="441827"/>
                </a:lnTo>
                <a:lnTo>
                  <a:pt x="36413" y="455913"/>
                </a:lnTo>
                <a:lnTo>
                  <a:pt x="43347" y="469814"/>
                </a:lnTo>
                <a:lnTo>
                  <a:pt x="51373" y="483227"/>
                </a:lnTo>
                <a:lnTo>
                  <a:pt x="60703" y="496023"/>
                </a:lnTo>
                <a:lnTo>
                  <a:pt x="71242" y="508073"/>
                </a:lnTo>
                <a:lnTo>
                  <a:pt x="82768" y="519174"/>
                </a:lnTo>
                <a:lnTo>
                  <a:pt x="95035" y="529303"/>
                </a:lnTo>
                <a:lnTo>
                  <a:pt x="107680" y="538427"/>
                </a:lnTo>
                <a:lnTo>
                  <a:pt x="120233" y="546418"/>
                </a:lnTo>
                <a:lnTo>
                  <a:pt x="132459" y="553319"/>
                </a:lnTo>
                <a:lnTo>
                  <a:pt x="144633" y="559463"/>
                </a:lnTo>
                <a:lnTo>
                  <a:pt x="157413" y="565365"/>
                </a:lnTo>
                <a:lnTo>
                  <a:pt x="171137" y="571337"/>
                </a:lnTo>
                <a:lnTo>
                  <a:pt x="186138" y="577333"/>
                </a:lnTo>
                <a:lnTo>
                  <a:pt x="202881" y="583060"/>
                </a:lnTo>
                <a:lnTo>
                  <a:pt x="221446" y="588357"/>
                </a:lnTo>
                <a:lnTo>
                  <a:pt x="241442" y="593219"/>
                </a:lnTo>
                <a:lnTo>
                  <a:pt x="262227" y="597711"/>
                </a:lnTo>
                <a:lnTo>
                  <a:pt x="283350" y="601907"/>
                </a:lnTo>
                <a:lnTo>
                  <a:pt x="304583" y="605554"/>
                </a:lnTo>
                <a:lnTo>
                  <a:pt x="325823" y="608099"/>
                </a:lnTo>
                <a:lnTo>
                  <a:pt x="347031" y="609333"/>
                </a:lnTo>
                <a:lnTo>
                  <a:pt x="368034" y="609517"/>
                </a:lnTo>
                <a:lnTo>
                  <a:pt x="388531" y="609185"/>
                </a:lnTo>
                <a:lnTo>
                  <a:pt x="408387" y="608701"/>
                </a:lnTo>
                <a:lnTo>
                  <a:pt x="427317" y="608073"/>
                </a:lnTo>
                <a:lnTo>
                  <a:pt x="444810" y="607052"/>
                </a:lnTo>
                <a:lnTo>
                  <a:pt x="460734" y="605517"/>
                </a:lnTo>
                <a:lnTo>
                  <a:pt x="475581" y="603487"/>
                </a:lnTo>
                <a:lnTo>
                  <a:pt x="490247" y="601046"/>
                </a:lnTo>
                <a:lnTo>
                  <a:pt x="505262" y="598289"/>
                </a:lnTo>
                <a:lnTo>
                  <a:pt x="520469" y="595302"/>
                </a:lnTo>
                <a:lnTo>
                  <a:pt x="535232" y="592150"/>
                </a:lnTo>
                <a:lnTo>
                  <a:pt x="549208" y="588875"/>
                </a:lnTo>
                <a:lnTo>
                  <a:pt x="562524" y="585185"/>
                </a:lnTo>
                <a:lnTo>
                  <a:pt x="575606" y="580490"/>
                </a:lnTo>
                <a:lnTo>
                  <a:pt x="588734" y="574548"/>
                </a:lnTo>
                <a:lnTo>
                  <a:pt x="601856" y="567438"/>
                </a:lnTo>
                <a:lnTo>
                  <a:pt x="614679" y="559369"/>
                </a:lnTo>
                <a:lnTo>
                  <a:pt x="627046" y="550574"/>
                </a:lnTo>
                <a:lnTo>
                  <a:pt x="638793" y="541416"/>
                </a:lnTo>
                <a:lnTo>
                  <a:pt x="649683" y="532356"/>
                </a:lnTo>
                <a:lnTo>
                  <a:pt x="659672" y="523629"/>
                </a:lnTo>
                <a:lnTo>
                  <a:pt x="668871" y="514957"/>
                </a:lnTo>
                <a:lnTo>
                  <a:pt x="677442" y="505682"/>
                </a:lnTo>
                <a:lnTo>
                  <a:pt x="685541" y="495478"/>
                </a:lnTo>
                <a:lnTo>
                  <a:pt x="693135" y="484505"/>
                </a:lnTo>
                <a:lnTo>
                  <a:pt x="700017" y="473212"/>
                </a:lnTo>
                <a:lnTo>
                  <a:pt x="706129" y="461906"/>
                </a:lnTo>
                <a:lnTo>
                  <a:pt x="711557" y="450551"/>
                </a:lnTo>
                <a:lnTo>
                  <a:pt x="716437" y="438868"/>
                </a:lnTo>
                <a:lnTo>
                  <a:pt x="720901" y="426710"/>
                </a:lnTo>
                <a:lnTo>
                  <a:pt x="724900" y="413918"/>
                </a:lnTo>
                <a:lnTo>
                  <a:pt x="728213" y="400260"/>
                </a:lnTo>
                <a:lnTo>
                  <a:pt x="730776" y="385690"/>
                </a:lnTo>
                <a:lnTo>
                  <a:pt x="732669" y="370158"/>
                </a:lnTo>
                <a:lnTo>
                  <a:pt x="734020" y="353521"/>
                </a:lnTo>
                <a:lnTo>
                  <a:pt x="734958" y="335814"/>
                </a:lnTo>
                <a:lnTo>
                  <a:pt x="735266" y="317364"/>
                </a:lnTo>
                <a:lnTo>
                  <a:pt x="734417" y="298681"/>
                </a:lnTo>
                <a:lnTo>
                  <a:pt x="732210" y="280078"/>
                </a:lnTo>
                <a:lnTo>
                  <a:pt x="728591" y="261672"/>
                </a:lnTo>
                <a:lnTo>
                  <a:pt x="723487" y="243475"/>
                </a:lnTo>
                <a:lnTo>
                  <a:pt x="717014" y="225460"/>
                </a:lnTo>
                <a:lnTo>
                  <a:pt x="709414" y="207751"/>
                </a:lnTo>
                <a:lnTo>
                  <a:pt x="700951" y="190620"/>
                </a:lnTo>
                <a:lnTo>
                  <a:pt x="691859" y="174175"/>
                </a:lnTo>
                <a:lnTo>
                  <a:pt x="682485" y="158691"/>
                </a:lnTo>
                <a:lnTo>
                  <a:pt x="673274" y="144663"/>
                </a:lnTo>
                <a:lnTo>
                  <a:pt x="664446" y="132228"/>
                </a:lnTo>
                <a:lnTo>
                  <a:pt x="655876" y="121217"/>
                </a:lnTo>
                <a:lnTo>
                  <a:pt x="647199" y="111345"/>
                </a:lnTo>
                <a:lnTo>
                  <a:pt x="638215" y="102328"/>
                </a:lnTo>
                <a:lnTo>
                  <a:pt x="629045" y="93931"/>
                </a:lnTo>
                <a:lnTo>
                  <a:pt x="620034" y="85969"/>
                </a:lnTo>
                <a:lnTo>
                  <a:pt x="611374" y="78316"/>
                </a:lnTo>
                <a:lnTo>
                  <a:pt x="602930" y="71037"/>
                </a:lnTo>
                <a:lnTo>
                  <a:pt x="594347" y="64376"/>
                </a:lnTo>
                <a:lnTo>
                  <a:pt x="585425" y="58411"/>
                </a:lnTo>
                <a:lnTo>
                  <a:pt x="576128" y="52913"/>
                </a:lnTo>
                <a:lnTo>
                  <a:pt x="566500" y="47455"/>
                </a:lnTo>
                <a:lnTo>
                  <a:pt x="556598" y="41785"/>
                </a:lnTo>
                <a:lnTo>
                  <a:pt x="545998" y="35992"/>
                </a:lnTo>
                <a:lnTo>
                  <a:pt x="533833" y="30403"/>
                </a:lnTo>
                <a:lnTo>
                  <a:pt x="519764" y="25199"/>
                </a:lnTo>
                <a:lnTo>
                  <a:pt x="504247" y="20398"/>
                </a:lnTo>
                <a:lnTo>
                  <a:pt x="488221" y="15948"/>
                </a:lnTo>
                <a:lnTo>
                  <a:pt x="472295" y="11775"/>
                </a:lnTo>
                <a:lnTo>
                  <a:pt x="456706" y="7974"/>
                </a:lnTo>
                <a:lnTo>
                  <a:pt x="441486" y="4793"/>
                </a:lnTo>
                <a:lnTo>
                  <a:pt x="426592" y="2323"/>
                </a:lnTo>
                <a:lnTo>
                  <a:pt x="412116" y="664"/>
                </a:lnTo>
                <a:lnTo>
                  <a:pt x="398301" y="0"/>
                </a:lnTo>
                <a:lnTo>
                  <a:pt x="385221" y="328"/>
                </a:lnTo>
                <a:lnTo>
                  <a:pt x="372635" y="1345"/>
                </a:lnTo>
                <a:lnTo>
                  <a:pt x="360111" y="2558"/>
                </a:lnTo>
                <a:lnTo>
                  <a:pt x="347385" y="3670"/>
                </a:lnTo>
                <a:lnTo>
                  <a:pt x="334378" y="4736"/>
                </a:lnTo>
                <a:lnTo>
                  <a:pt x="321108" y="6058"/>
                </a:lnTo>
                <a:lnTo>
                  <a:pt x="307620" y="7799"/>
                </a:lnTo>
                <a:lnTo>
                  <a:pt x="293967" y="9969"/>
                </a:lnTo>
                <a:lnTo>
                  <a:pt x="280197" y="12504"/>
                </a:lnTo>
                <a:lnTo>
                  <a:pt x="266342" y="15324"/>
                </a:lnTo>
                <a:lnTo>
                  <a:pt x="252428" y="18354"/>
                </a:lnTo>
                <a:lnTo>
                  <a:pt x="238474" y="21534"/>
                </a:lnTo>
                <a:lnTo>
                  <a:pt x="224493" y="24824"/>
                </a:lnTo>
                <a:lnTo>
                  <a:pt x="210493" y="28354"/>
                </a:lnTo>
                <a:lnTo>
                  <a:pt x="196481" y="32409"/>
                </a:lnTo>
                <a:lnTo>
                  <a:pt x="182464" y="37108"/>
                </a:lnTo>
                <a:lnTo>
                  <a:pt x="168611" y="42569"/>
                </a:lnTo>
                <a:lnTo>
                  <a:pt x="155229" y="48993"/>
                </a:lnTo>
                <a:lnTo>
                  <a:pt x="142440" y="56386"/>
                </a:lnTo>
                <a:lnTo>
                  <a:pt x="129885" y="64453"/>
                </a:lnTo>
                <a:lnTo>
                  <a:pt x="116849" y="72706"/>
                </a:lnTo>
                <a:lnTo>
                  <a:pt x="102975" y="80846"/>
                </a:lnTo>
                <a:lnTo>
                  <a:pt x="88724" y="88768"/>
                </a:lnTo>
                <a:lnTo>
                  <a:pt x="75144" y="96466"/>
                </a:lnTo>
                <a:lnTo>
                  <a:pt x="62788" y="103977"/>
                </a:lnTo>
                <a:lnTo>
                  <a:pt x="51713" y="111343"/>
                </a:lnTo>
                <a:lnTo>
                  <a:pt x="41739" y="118603"/>
                </a:lnTo>
                <a:lnTo>
                  <a:pt x="32636" y="125779"/>
                </a:lnTo>
                <a:lnTo>
                  <a:pt x="24478" y="132589"/>
                </a:lnTo>
                <a:lnTo>
                  <a:pt x="16866" y="139127"/>
                </a:lnTo>
                <a:lnTo>
                  <a:pt x="9126" y="145968"/>
                </a:lnTo>
                <a:lnTo>
                  <a:pt x="0" y="1542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31875" y="2044911"/>
            <a:ext cx="505369" cy="1041283"/>
            <a:chOff x="1431875" y="2044911"/>
            <a:chExt cx="505369" cy="1041283"/>
          </a:xfrm>
        </p:grpSpPr>
        <p:sp>
          <p:nvSpPr>
            <p:cNvPr id="2" name="Freeform 1"/>
            <p:cNvSpPr/>
            <p:nvPr/>
          </p:nvSpPr>
          <p:spPr>
            <a:xfrm>
              <a:off x="1595735" y="2044911"/>
              <a:ext cx="225696" cy="419462"/>
            </a:xfrm>
            <a:custGeom>
              <a:avLst/>
              <a:gdLst/>
              <a:ahLst/>
              <a:cxnLst/>
              <a:rect l="0" t="0" r="0" b="0"/>
              <a:pathLst>
                <a:path w="225696" h="419462">
                  <a:moveTo>
                    <a:pt x="4596" y="29203"/>
                  </a:moveTo>
                  <a:lnTo>
                    <a:pt x="7463" y="38138"/>
                  </a:lnTo>
                  <a:lnTo>
                    <a:pt x="9605" y="47765"/>
                  </a:lnTo>
                  <a:lnTo>
                    <a:pt x="11203" y="59048"/>
                  </a:lnTo>
                  <a:lnTo>
                    <a:pt x="12211" y="71543"/>
                  </a:lnTo>
                  <a:lnTo>
                    <a:pt x="12411" y="84374"/>
                  </a:lnTo>
                  <a:lnTo>
                    <a:pt x="11754" y="96925"/>
                  </a:lnTo>
                  <a:lnTo>
                    <a:pt x="10282" y="106630"/>
                  </a:lnTo>
                  <a:lnTo>
                    <a:pt x="8479" y="110178"/>
                  </a:lnTo>
                  <a:lnTo>
                    <a:pt x="7085" y="108051"/>
                  </a:lnTo>
                  <a:lnTo>
                    <a:pt x="6179" y="101869"/>
                  </a:lnTo>
                  <a:lnTo>
                    <a:pt x="5949" y="93316"/>
                  </a:lnTo>
                  <a:lnTo>
                    <a:pt x="6886" y="83947"/>
                  </a:lnTo>
                  <a:lnTo>
                    <a:pt x="9162" y="74630"/>
                  </a:lnTo>
                  <a:lnTo>
                    <a:pt x="12496" y="65535"/>
                  </a:lnTo>
                  <a:lnTo>
                    <a:pt x="16348" y="56410"/>
                  </a:lnTo>
                  <a:lnTo>
                    <a:pt x="20355" y="47078"/>
                  </a:lnTo>
                  <a:lnTo>
                    <a:pt x="24673" y="37650"/>
                  </a:lnTo>
                  <a:lnTo>
                    <a:pt x="29857" y="28456"/>
                  </a:lnTo>
                  <a:lnTo>
                    <a:pt x="36158" y="19686"/>
                  </a:lnTo>
                  <a:lnTo>
                    <a:pt x="43526" y="11846"/>
                  </a:lnTo>
                  <a:lnTo>
                    <a:pt x="51776" y="5796"/>
                  </a:lnTo>
                  <a:lnTo>
                    <a:pt x="60694" y="1851"/>
                  </a:lnTo>
                  <a:lnTo>
                    <a:pt x="69938" y="0"/>
                  </a:lnTo>
                  <a:lnTo>
                    <a:pt x="79056" y="188"/>
                  </a:lnTo>
                  <a:lnTo>
                    <a:pt x="87808" y="2170"/>
                  </a:lnTo>
                  <a:lnTo>
                    <a:pt x="95987" y="5752"/>
                  </a:lnTo>
                  <a:lnTo>
                    <a:pt x="103334" y="10888"/>
                  </a:lnTo>
                  <a:lnTo>
                    <a:pt x="109795" y="17411"/>
                  </a:lnTo>
                  <a:lnTo>
                    <a:pt x="115473" y="25060"/>
                  </a:lnTo>
                  <a:lnTo>
                    <a:pt x="120529" y="33563"/>
                  </a:lnTo>
                  <a:lnTo>
                    <a:pt x="125115" y="42693"/>
                  </a:lnTo>
                  <a:lnTo>
                    <a:pt x="129198" y="52434"/>
                  </a:lnTo>
                  <a:lnTo>
                    <a:pt x="132568" y="62957"/>
                  </a:lnTo>
                  <a:lnTo>
                    <a:pt x="135174" y="74297"/>
                  </a:lnTo>
                  <a:lnTo>
                    <a:pt x="137264" y="86354"/>
                  </a:lnTo>
                  <a:lnTo>
                    <a:pt x="139283" y="98979"/>
                  </a:lnTo>
                  <a:lnTo>
                    <a:pt x="141486" y="112029"/>
                  </a:lnTo>
                  <a:lnTo>
                    <a:pt x="143627" y="125386"/>
                  </a:lnTo>
                  <a:lnTo>
                    <a:pt x="145080" y="138959"/>
                  </a:lnTo>
                  <a:lnTo>
                    <a:pt x="145541" y="152682"/>
                  </a:lnTo>
                  <a:lnTo>
                    <a:pt x="145188" y="166507"/>
                  </a:lnTo>
                  <a:lnTo>
                    <a:pt x="144487" y="180402"/>
                  </a:lnTo>
                  <a:lnTo>
                    <a:pt x="143752" y="194343"/>
                  </a:lnTo>
                  <a:lnTo>
                    <a:pt x="142954" y="208317"/>
                  </a:lnTo>
                  <a:lnTo>
                    <a:pt x="141819" y="222312"/>
                  </a:lnTo>
                  <a:lnTo>
                    <a:pt x="140207" y="236321"/>
                  </a:lnTo>
                  <a:lnTo>
                    <a:pt x="138125" y="250340"/>
                  </a:lnTo>
                  <a:lnTo>
                    <a:pt x="135649" y="264365"/>
                  </a:lnTo>
                  <a:lnTo>
                    <a:pt x="132865" y="278390"/>
                  </a:lnTo>
                  <a:lnTo>
                    <a:pt x="129689" y="292249"/>
                  </a:lnTo>
                  <a:lnTo>
                    <a:pt x="125879" y="305635"/>
                  </a:lnTo>
                  <a:lnTo>
                    <a:pt x="121357" y="318417"/>
                  </a:lnTo>
                  <a:lnTo>
                    <a:pt x="116355" y="330628"/>
                  </a:lnTo>
                  <a:lnTo>
                    <a:pt x="111306" y="342368"/>
                  </a:lnTo>
                  <a:lnTo>
                    <a:pt x="106461" y="353745"/>
                  </a:lnTo>
                  <a:lnTo>
                    <a:pt x="101735" y="364691"/>
                  </a:lnTo>
                  <a:lnTo>
                    <a:pt x="96802" y="374976"/>
                  </a:lnTo>
                  <a:lnTo>
                    <a:pt x="91478" y="384522"/>
                  </a:lnTo>
                  <a:lnTo>
                    <a:pt x="85580" y="393238"/>
                  </a:lnTo>
                  <a:lnTo>
                    <a:pt x="78856" y="400947"/>
                  </a:lnTo>
                  <a:lnTo>
                    <a:pt x="71252" y="407642"/>
                  </a:lnTo>
                  <a:lnTo>
                    <a:pt x="62874" y="413137"/>
                  </a:lnTo>
                  <a:lnTo>
                    <a:pt x="53878" y="417006"/>
                  </a:lnTo>
                  <a:lnTo>
                    <a:pt x="44431" y="419154"/>
                  </a:lnTo>
                  <a:lnTo>
                    <a:pt x="34987" y="419461"/>
                  </a:lnTo>
                  <a:lnTo>
                    <a:pt x="26260" y="417622"/>
                  </a:lnTo>
                  <a:lnTo>
                    <a:pt x="18585" y="413676"/>
                  </a:lnTo>
                  <a:lnTo>
                    <a:pt x="12112" y="407773"/>
                  </a:lnTo>
                  <a:lnTo>
                    <a:pt x="6980" y="399999"/>
                  </a:lnTo>
                  <a:lnTo>
                    <a:pt x="3130" y="390591"/>
                  </a:lnTo>
                  <a:lnTo>
                    <a:pt x="680" y="380040"/>
                  </a:lnTo>
                  <a:lnTo>
                    <a:pt x="0" y="368974"/>
                  </a:lnTo>
                  <a:lnTo>
                    <a:pt x="1143" y="357809"/>
                  </a:lnTo>
                  <a:lnTo>
                    <a:pt x="4197" y="347214"/>
                  </a:lnTo>
                  <a:lnTo>
                    <a:pt x="9444" y="338164"/>
                  </a:lnTo>
                  <a:lnTo>
                    <a:pt x="16824" y="331055"/>
                  </a:lnTo>
                  <a:lnTo>
                    <a:pt x="25846" y="326098"/>
                  </a:lnTo>
                  <a:lnTo>
                    <a:pt x="35802" y="323579"/>
                  </a:lnTo>
                  <a:lnTo>
                    <a:pt x="46192" y="323402"/>
                  </a:lnTo>
                  <a:lnTo>
                    <a:pt x="56589" y="325196"/>
                  </a:lnTo>
                  <a:lnTo>
                    <a:pt x="66562" y="328517"/>
                  </a:lnTo>
                  <a:lnTo>
                    <a:pt x="75932" y="332964"/>
                  </a:lnTo>
                  <a:lnTo>
                    <a:pt x="84714" y="338216"/>
                  </a:lnTo>
                  <a:lnTo>
                    <a:pt x="93006" y="344031"/>
                  </a:lnTo>
                  <a:lnTo>
                    <a:pt x="100924" y="350235"/>
                  </a:lnTo>
                  <a:lnTo>
                    <a:pt x="108565" y="356704"/>
                  </a:lnTo>
                  <a:lnTo>
                    <a:pt x="116012" y="363353"/>
                  </a:lnTo>
                  <a:lnTo>
                    <a:pt x="123326" y="370120"/>
                  </a:lnTo>
                  <a:lnTo>
                    <a:pt x="130714" y="376800"/>
                  </a:lnTo>
                  <a:lnTo>
                    <a:pt x="138514" y="383059"/>
                  </a:lnTo>
                  <a:lnTo>
                    <a:pt x="146875" y="388742"/>
                  </a:lnTo>
                  <a:lnTo>
                    <a:pt x="155779" y="393540"/>
                  </a:lnTo>
                  <a:lnTo>
                    <a:pt x="165135" y="396933"/>
                  </a:lnTo>
                  <a:lnTo>
                    <a:pt x="174827" y="398772"/>
                  </a:lnTo>
                  <a:lnTo>
                    <a:pt x="184501" y="399376"/>
                  </a:lnTo>
                  <a:lnTo>
                    <a:pt x="194621" y="399406"/>
                  </a:lnTo>
                  <a:lnTo>
                    <a:pt x="207192" y="398864"/>
                  </a:lnTo>
                  <a:lnTo>
                    <a:pt x="225695" y="397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31875" y="2547896"/>
              <a:ext cx="505369" cy="63172"/>
            </a:xfrm>
            <a:custGeom>
              <a:avLst/>
              <a:gdLst/>
              <a:ahLst/>
              <a:cxnLst/>
              <a:rect l="0" t="0" r="0" b="0"/>
              <a:pathLst>
                <a:path w="505369" h="63172">
                  <a:moveTo>
                    <a:pt x="505368" y="0"/>
                  </a:moveTo>
                  <a:lnTo>
                    <a:pt x="496500" y="2867"/>
                  </a:lnTo>
                  <a:lnTo>
                    <a:pt x="487513" y="5009"/>
                  </a:lnTo>
                  <a:lnTo>
                    <a:pt x="477522" y="6616"/>
                  </a:lnTo>
                  <a:lnTo>
                    <a:pt x="466714" y="7970"/>
                  </a:lnTo>
                  <a:lnTo>
                    <a:pt x="455551" y="9467"/>
                  </a:lnTo>
                  <a:lnTo>
                    <a:pt x="444341" y="11313"/>
                  </a:lnTo>
                  <a:lnTo>
                    <a:pt x="433056" y="13380"/>
                  </a:lnTo>
                  <a:lnTo>
                    <a:pt x="421423" y="15312"/>
                  </a:lnTo>
                  <a:lnTo>
                    <a:pt x="409304" y="16908"/>
                  </a:lnTo>
                  <a:lnTo>
                    <a:pt x="396709" y="18132"/>
                  </a:lnTo>
                  <a:lnTo>
                    <a:pt x="383715" y="19028"/>
                  </a:lnTo>
                  <a:lnTo>
                    <a:pt x="370414" y="19670"/>
                  </a:lnTo>
                  <a:lnTo>
                    <a:pt x="356887" y="20287"/>
                  </a:lnTo>
                  <a:lnTo>
                    <a:pt x="343200" y="21242"/>
                  </a:lnTo>
                  <a:lnTo>
                    <a:pt x="329401" y="22700"/>
                  </a:lnTo>
                  <a:lnTo>
                    <a:pt x="315525" y="24494"/>
                  </a:lnTo>
                  <a:lnTo>
                    <a:pt x="301596" y="26237"/>
                  </a:lnTo>
                  <a:lnTo>
                    <a:pt x="287631" y="27709"/>
                  </a:lnTo>
                  <a:lnTo>
                    <a:pt x="273642" y="29018"/>
                  </a:lnTo>
                  <a:lnTo>
                    <a:pt x="259637" y="30503"/>
                  </a:lnTo>
                  <a:lnTo>
                    <a:pt x="245621" y="32349"/>
                  </a:lnTo>
                  <a:lnTo>
                    <a:pt x="231598" y="34420"/>
                  </a:lnTo>
                  <a:lnTo>
                    <a:pt x="217570" y="36356"/>
                  </a:lnTo>
                  <a:lnTo>
                    <a:pt x="203538" y="37961"/>
                  </a:lnTo>
                  <a:lnTo>
                    <a:pt x="189505" y="39360"/>
                  </a:lnTo>
                  <a:lnTo>
                    <a:pt x="175469" y="40906"/>
                  </a:lnTo>
                  <a:lnTo>
                    <a:pt x="161433" y="42794"/>
                  </a:lnTo>
                  <a:lnTo>
                    <a:pt x="147397" y="44892"/>
                  </a:lnTo>
                  <a:lnTo>
                    <a:pt x="133360" y="46847"/>
                  </a:lnTo>
                  <a:lnTo>
                    <a:pt x="119327" y="48464"/>
                  </a:lnTo>
                  <a:lnTo>
                    <a:pt x="105462" y="49871"/>
                  </a:lnTo>
                  <a:lnTo>
                    <a:pt x="92072" y="51423"/>
                  </a:lnTo>
                  <a:lnTo>
                    <a:pt x="79288" y="53315"/>
                  </a:lnTo>
                  <a:lnTo>
                    <a:pt x="66949" y="55425"/>
                  </a:lnTo>
                  <a:lnTo>
                    <a:pt x="53171" y="57610"/>
                  </a:lnTo>
                  <a:lnTo>
                    <a:pt x="33393" y="600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10860" y="2705823"/>
              <a:ext cx="206101" cy="380371"/>
            </a:xfrm>
            <a:custGeom>
              <a:avLst/>
              <a:gdLst/>
              <a:ahLst/>
              <a:cxnLst/>
              <a:rect l="0" t="0" r="0" b="0"/>
              <a:pathLst>
                <a:path w="206101" h="380371">
                  <a:moveTo>
                    <a:pt x="73699" y="0"/>
                  </a:moveTo>
                  <a:lnTo>
                    <a:pt x="67899" y="6002"/>
                  </a:lnTo>
                  <a:lnTo>
                    <a:pt x="62974" y="12847"/>
                  </a:lnTo>
                  <a:lnTo>
                    <a:pt x="58467" y="21230"/>
                  </a:lnTo>
                  <a:lnTo>
                    <a:pt x="54073" y="30684"/>
                  </a:lnTo>
                  <a:lnTo>
                    <a:pt x="49411" y="40351"/>
                  </a:lnTo>
                  <a:lnTo>
                    <a:pt x="44301" y="49710"/>
                  </a:lnTo>
                  <a:lnTo>
                    <a:pt x="38896" y="58755"/>
                  </a:lnTo>
                  <a:lnTo>
                    <a:pt x="33573" y="67807"/>
                  </a:lnTo>
                  <a:lnTo>
                    <a:pt x="28543" y="77072"/>
                  </a:lnTo>
                  <a:lnTo>
                    <a:pt x="23692" y="86445"/>
                  </a:lnTo>
                  <a:lnTo>
                    <a:pt x="18675" y="95598"/>
                  </a:lnTo>
                  <a:lnTo>
                    <a:pt x="13313" y="104301"/>
                  </a:lnTo>
                  <a:lnTo>
                    <a:pt x="8052" y="110707"/>
                  </a:lnTo>
                  <a:lnTo>
                    <a:pt x="4186" y="112484"/>
                  </a:lnTo>
                  <a:lnTo>
                    <a:pt x="2510" y="110243"/>
                  </a:lnTo>
                  <a:lnTo>
                    <a:pt x="2642" y="105191"/>
                  </a:lnTo>
                  <a:lnTo>
                    <a:pt x="4158" y="98436"/>
                  </a:lnTo>
                  <a:lnTo>
                    <a:pt x="6927" y="90928"/>
                  </a:lnTo>
                  <a:lnTo>
                    <a:pt x="10800" y="83219"/>
                  </a:lnTo>
                  <a:lnTo>
                    <a:pt x="15726" y="75553"/>
                  </a:lnTo>
                  <a:lnTo>
                    <a:pt x="21801" y="68009"/>
                  </a:lnTo>
                  <a:lnTo>
                    <a:pt x="28975" y="60602"/>
                  </a:lnTo>
                  <a:lnTo>
                    <a:pt x="37237" y="53641"/>
                  </a:lnTo>
                  <a:lnTo>
                    <a:pt x="46687" y="47715"/>
                  </a:lnTo>
                  <a:lnTo>
                    <a:pt x="57259" y="43071"/>
                  </a:lnTo>
                  <a:lnTo>
                    <a:pt x="68442" y="39951"/>
                  </a:lnTo>
                  <a:lnTo>
                    <a:pt x="79408" y="38756"/>
                  </a:lnTo>
                  <a:lnTo>
                    <a:pt x="89705" y="39511"/>
                  </a:lnTo>
                  <a:lnTo>
                    <a:pt x="99244" y="41949"/>
                  </a:lnTo>
                  <a:lnTo>
                    <a:pt x="108112" y="45713"/>
                  </a:lnTo>
                  <a:lnTo>
                    <a:pt x="116437" y="50469"/>
                  </a:lnTo>
                  <a:lnTo>
                    <a:pt x="124030" y="56270"/>
                  </a:lnTo>
                  <a:lnTo>
                    <a:pt x="130385" y="63519"/>
                  </a:lnTo>
                  <a:lnTo>
                    <a:pt x="135320" y="72316"/>
                  </a:lnTo>
                  <a:lnTo>
                    <a:pt x="138635" y="82325"/>
                  </a:lnTo>
                  <a:lnTo>
                    <a:pt x="139962" y="92960"/>
                  </a:lnTo>
                  <a:lnTo>
                    <a:pt x="139291" y="103809"/>
                  </a:lnTo>
                  <a:lnTo>
                    <a:pt x="136738" y="114346"/>
                  </a:lnTo>
                  <a:lnTo>
                    <a:pt x="132367" y="123881"/>
                  </a:lnTo>
                  <a:lnTo>
                    <a:pt x="126397" y="132145"/>
                  </a:lnTo>
                  <a:lnTo>
                    <a:pt x="119307" y="139370"/>
                  </a:lnTo>
                  <a:lnTo>
                    <a:pt x="111718" y="146078"/>
                  </a:lnTo>
                  <a:lnTo>
                    <a:pt x="104103" y="152580"/>
                  </a:lnTo>
                  <a:lnTo>
                    <a:pt x="99253" y="157111"/>
                  </a:lnTo>
                  <a:lnTo>
                    <a:pt x="100176" y="157842"/>
                  </a:lnTo>
                  <a:lnTo>
                    <a:pt x="105465" y="156489"/>
                  </a:lnTo>
                  <a:lnTo>
                    <a:pt x="113635" y="154553"/>
                  </a:lnTo>
                  <a:lnTo>
                    <a:pt x="123399" y="153059"/>
                  </a:lnTo>
                  <a:lnTo>
                    <a:pt x="133508" y="152856"/>
                  </a:lnTo>
                  <a:lnTo>
                    <a:pt x="143278" y="154236"/>
                  </a:lnTo>
                  <a:lnTo>
                    <a:pt x="152486" y="157408"/>
                  </a:lnTo>
                  <a:lnTo>
                    <a:pt x="161144" y="162715"/>
                  </a:lnTo>
                  <a:lnTo>
                    <a:pt x="169339" y="170129"/>
                  </a:lnTo>
                  <a:lnTo>
                    <a:pt x="177017" y="179338"/>
                  </a:lnTo>
                  <a:lnTo>
                    <a:pt x="183963" y="189951"/>
                  </a:lnTo>
                  <a:lnTo>
                    <a:pt x="190119" y="201603"/>
                  </a:lnTo>
                  <a:lnTo>
                    <a:pt x="195408" y="214000"/>
                  </a:lnTo>
                  <a:lnTo>
                    <a:pt x="199663" y="226919"/>
                  </a:lnTo>
                  <a:lnTo>
                    <a:pt x="202891" y="240194"/>
                  </a:lnTo>
                  <a:lnTo>
                    <a:pt x="205075" y="253548"/>
                  </a:lnTo>
                  <a:lnTo>
                    <a:pt x="206100" y="266594"/>
                  </a:lnTo>
                  <a:lnTo>
                    <a:pt x="206007" y="279147"/>
                  </a:lnTo>
                  <a:lnTo>
                    <a:pt x="204811" y="291205"/>
                  </a:lnTo>
                  <a:lnTo>
                    <a:pt x="202413" y="302843"/>
                  </a:lnTo>
                  <a:lnTo>
                    <a:pt x="198870" y="314152"/>
                  </a:lnTo>
                  <a:lnTo>
                    <a:pt x="194204" y="325052"/>
                  </a:lnTo>
                  <a:lnTo>
                    <a:pt x="188323" y="335306"/>
                  </a:lnTo>
                  <a:lnTo>
                    <a:pt x="181292" y="344832"/>
                  </a:lnTo>
                  <a:lnTo>
                    <a:pt x="173301" y="353535"/>
                  </a:lnTo>
                  <a:lnTo>
                    <a:pt x="164566" y="361235"/>
                  </a:lnTo>
                  <a:lnTo>
                    <a:pt x="155275" y="367923"/>
                  </a:lnTo>
                  <a:lnTo>
                    <a:pt x="145258" y="373415"/>
                  </a:lnTo>
                  <a:lnTo>
                    <a:pt x="134016" y="377280"/>
                  </a:lnTo>
                  <a:lnTo>
                    <a:pt x="121380" y="379440"/>
                  </a:lnTo>
                  <a:lnTo>
                    <a:pt x="107640" y="380265"/>
                  </a:lnTo>
                  <a:lnTo>
                    <a:pt x="93346" y="380370"/>
                  </a:lnTo>
                  <a:lnTo>
                    <a:pt x="78888" y="380188"/>
                  </a:lnTo>
                  <a:lnTo>
                    <a:pt x="64666" y="379932"/>
                  </a:lnTo>
                  <a:lnTo>
                    <a:pt x="49569" y="379668"/>
                  </a:lnTo>
                  <a:lnTo>
                    <a:pt x="30039" y="37937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579274" y="4148141"/>
            <a:ext cx="431670" cy="1053772"/>
            <a:chOff x="1579274" y="4148141"/>
            <a:chExt cx="431670" cy="1053772"/>
          </a:xfrm>
        </p:grpSpPr>
        <p:sp>
          <p:nvSpPr>
            <p:cNvPr id="6" name="Freeform 5"/>
            <p:cNvSpPr/>
            <p:nvPr/>
          </p:nvSpPr>
          <p:spPr>
            <a:xfrm>
              <a:off x="1690434" y="4148141"/>
              <a:ext cx="236282" cy="439305"/>
            </a:xfrm>
            <a:custGeom>
              <a:avLst/>
              <a:gdLst/>
              <a:ahLst/>
              <a:cxnLst/>
              <a:rect l="0" t="0" r="0" b="0"/>
              <a:pathLst>
                <a:path w="236282" h="439305">
                  <a:moveTo>
                    <a:pt x="25711" y="31672"/>
                  </a:moveTo>
                  <a:lnTo>
                    <a:pt x="22844" y="40540"/>
                  </a:lnTo>
                  <a:lnTo>
                    <a:pt x="20702" y="49527"/>
                  </a:lnTo>
                  <a:lnTo>
                    <a:pt x="19094" y="59518"/>
                  </a:lnTo>
                  <a:lnTo>
                    <a:pt x="17741" y="70326"/>
                  </a:lnTo>
                  <a:lnTo>
                    <a:pt x="16244" y="81489"/>
                  </a:lnTo>
                  <a:lnTo>
                    <a:pt x="14390" y="92624"/>
                  </a:lnTo>
                  <a:lnTo>
                    <a:pt x="12049" y="101160"/>
                  </a:lnTo>
                  <a:lnTo>
                    <a:pt x="9767" y="103928"/>
                  </a:lnTo>
                  <a:lnTo>
                    <a:pt x="8599" y="101810"/>
                  </a:lnTo>
                  <a:lnTo>
                    <a:pt x="8684" y="96482"/>
                  </a:lnTo>
                  <a:lnTo>
                    <a:pt x="9786" y="89177"/>
                  </a:lnTo>
                  <a:lnTo>
                    <a:pt x="11635" y="80668"/>
                  </a:lnTo>
                  <a:lnTo>
                    <a:pt x="14011" y="71420"/>
                  </a:lnTo>
                  <a:lnTo>
                    <a:pt x="16753" y="61712"/>
                  </a:lnTo>
                  <a:lnTo>
                    <a:pt x="19744" y="51715"/>
                  </a:lnTo>
                  <a:lnTo>
                    <a:pt x="22915" y="41541"/>
                  </a:lnTo>
                  <a:lnTo>
                    <a:pt x="26537" y="31585"/>
                  </a:lnTo>
                  <a:lnTo>
                    <a:pt x="31187" y="22502"/>
                  </a:lnTo>
                  <a:lnTo>
                    <a:pt x="37102" y="14588"/>
                  </a:lnTo>
                  <a:lnTo>
                    <a:pt x="44366" y="8122"/>
                  </a:lnTo>
                  <a:lnTo>
                    <a:pt x="53070" y="3526"/>
                  </a:lnTo>
                  <a:lnTo>
                    <a:pt x="63104" y="849"/>
                  </a:lnTo>
                  <a:lnTo>
                    <a:pt x="73910" y="0"/>
                  </a:lnTo>
                  <a:lnTo>
                    <a:pt x="84614" y="935"/>
                  </a:lnTo>
                  <a:lnTo>
                    <a:pt x="94727" y="3452"/>
                  </a:lnTo>
                  <a:lnTo>
                    <a:pt x="103972" y="7411"/>
                  </a:lnTo>
                  <a:lnTo>
                    <a:pt x="112108" y="12808"/>
                  </a:lnTo>
                  <a:lnTo>
                    <a:pt x="119130" y="19515"/>
                  </a:lnTo>
                  <a:lnTo>
                    <a:pt x="125032" y="27457"/>
                  </a:lnTo>
                  <a:lnTo>
                    <a:pt x="129714" y="36690"/>
                  </a:lnTo>
                  <a:lnTo>
                    <a:pt x="133239" y="47125"/>
                  </a:lnTo>
                  <a:lnTo>
                    <a:pt x="135795" y="58555"/>
                  </a:lnTo>
                  <a:lnTo>
                    <a:pt x="137603" y="70752"/>
                  </a:lnTo>
                  <a:lnTo>
                    <a:pt x="138865" y="83511"/>
                  </a:lnTo>
                  <a:lnTo>
                    <a:pt x="139901" y="96672"/>
                  </a:lnTo>
                  <a:lnTo>
                    <a:pt x="141137" y="110113"/>
                  </a:lnTo>
                  <a:lnTo>
                    <a:pt x="142784" y="123751"/>
                  </a:lnTo>
                  <a:lnTo>
                    <a:pt x="144705" y="137688"/>
                  </a:lnTo>
                  <a:lnTo>
                    <a:pt x="146534" y="152191"/>
                  </a:lnTo>
                  <a:lnTo>
                    <a:pt x="148053" y="167355"/>
                  </a:lnTo>
                  <a:lnTo>
                    <a:pt x="149054" y="182964"/>
                  </a:lnTo>
                  <a:lnTo>
                    <a:pt x="149268" y="198595"/>
                  </a:lnTo>
                  <a:lnTo>
                    <a:pt x="148629" y="213999"/>
                  </a:lnTo>
                  <a:lnTo>
                    <a:pt x="147233" y="229105"/>
                  </a:lnTo>
                  <a:lnTo>
                    <a:pt x="145232" y="243935"/>
                  </a:lnTo>
                  <a:lnTo>
                    <a:pt x="142778" y="258540"/>
                  </a:lnTo>
                  <a:lnTo>
                    <a:pt x="139997" y="272975"/>
                  </a:lnTo>
                  <a:lnTo>
                    <a:pt x="136984" y="287288"/>
                  </a:lnTo>
                  <a:lnTo>
                    <a:pt x="133813" y="301514"/>
                  </a:lnTo>
                  <a:lnTo>
                    <a:pt x="130531" y="315679"/>
                  </a:lnTo>
                  <a:lnTo>
                    <a:pt x="127175" y="329804"/>
                  </a:lnTo>
                  <a:lnTo>
                    <a:pt x="123764" y="343895"/>
                  </a:lnTo>
                  <a:lnTo>
                    <a:pt x="120151" y="357800"/>
                  </a:lnTo>
                  <a:lnTo>
                    <a:pt x="116039" y="371216"/>
                  </a:lnTo>
                  <a:lnTo>
                    <a:pt x="111307" y="384013"/>
                  </a:lnTo>
                  <a:lnTo>
                    <a:pt x="105993" y="396064"/>
                  </a:lnTo>
                  <a:lnTo>
                    <a:pt x="100201" y="407165"/>
                  </a:lnTo>
                  <a:lnTo>
                    <a:pt x="94040" y="417285"/>
                  </a:lnTo>
                  <a:lnTo>
                    <a:pt x="87445" y="426064"/>
                  </a:lnTo>
                  <a:lnTo>
                    <a:pt x="80187" y="432759"/>
                  </a:lnTo>
                  <a:lnTo>
                    <a:pt x="72197" y="437144"/>
                  </a:lnTo>
                  <a:lnTo>
                    <a:pt x="63713" y="439292"/>
                  </a:lnTo>
                  <a:lnTo>
                    <a:pt x="55173" y="439304"/>
                  </a:lnTo>
                  <a:lnTo>
                    <a:pt x="46836" y="437458"/>
                  </a:lnTo>
                  <a:lnTo>
                    <a:pt x="38782" y="433966"/>
                  </a:lnTo>
                  <a:lnTo>
                    <a:pt x="30993" y="428891"/>
                  </a:lnTo>
                  <a:lnTo>
                    <a:pt x="23430" y="422403"/>
                  </a:lnTo>
                  <a:lnTo>
                    <a:pt x="16369" y="414609"/>
                  </a:lnTo>
                  <a:lnTo>
                    <a:pt x="10379" y="405476"/>
                  </a:lnTo>
                  <a:lnTo>
                    <a:pt x="5688" y="395109"/>
                  </a:lnTo>
                  <a:lnTo>
                    <a:pt x="2368" y="383724"/>
                  </a:lnTo>
                  <a:lnTo>
                    <a:pt x="506" y="371557"/>
                  </a:lnTo>
                  <a:lnTo>
                    <a:pt x="0" y="358823"/>
                  </a:lnTo>
                  <a:lnTo>
                    <a:pt x="778" y="345849"/>
                  </a:lnTo>
                  <a:lnTo>
                    <a:pt x="2887" y="333066"/>
                  </a:lnTo>
                  <a:lnTo>
                    <a:pt x="6233" y="320700"/>
                  </a:lnTo>
                  <a:lnTo>
                    <a:pt x="10766" y="309110"/>
                  </a:lnTo>
                  <a:lnTo>
                    <a:pt x="16556" y="298851"/>
                  </a:lnTo>
                  <a:lnTo>
                    <a:pt x="23522" y="290114"/>
                  </a:lnTo>
                  <a:lnTo>
                    <a:pt x="31300" y="283248"/>
                  </a:lnTo>
                  <a:lnTo>
                    <a:pt x="39358" y="278908"/>
                  </a:lnTo>
                  <a:lnTo>
                    <a:pt x="47373" y="277213"/>
                  </a:lnTo>
                  <a:lnTo>
                    <a:pt x="55380" y="277836"/>
                  </a:lnTo>
                  <a:lnTo>
                    <a:pt x="63669" y="280297"/>
                  </a:lnTo>
                  <a:lnTo>
                    <a:pt x="72389" y="284132"/>
                  </a:lnTo>
                  <a:lnTo>
                    <a:pt x="81382" y="288956"/>
                  </a:lnTo>
                  <a:lnTo>
                    <a:pt x="90273" y="294476"/>
                  </a:lnTo>
                  <a:lnTo>
                    <a:pt x="98848" y="300483"/>
                  </a:lnTo>
                  <a:lnTo>
                    <a:pt x="107065" y="306988"/>
                  </a:lnTo>
                  <a:lnTo>
                    <a:pt x="114963" y="314194"/>
                  </a:lnTo>
                  <a:lnTo>
                    <a:pt x="122612" y="322147"/>
                  </a:lnTo>
                  <a:lnTo>
                    <a:pt x="130241" y="330438"/>
                  </a:lnTo>
                  <a:lnTo>
                    <a:pt x="138210" y="338318"/>
                  </a:lnTo>
                  <a:lnTo>
                    <a:pt x="146687" y="345399"/>
                  </a:lnTo>
                  <a:lnTo>
                    <a:pt x="155671" y="351796"/>
                  </a:lnTo>
                  <a:lnTo>
                    <a:pt x="165081" y="357933"/>
                  </a:lnTo>
                  <a:lnTo>
                    <a:pt x="174815" y="364090"/>
                  </a:lnTo>
                  <a:lnTo>
                    <a:pt x="184715" y="370080"/>
                  </a:lnTo>
                  <a:lnTo>
                    <a:pt x="195756" y="375911"/>
                  </a:lnTo>
                  <a:lnTo>
                    <a:pt x="211141" y="382102"/>
                  </a:lnTo>
                  <a:lnTo>
                    <a:pt x="236281" y="389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4653596"/>
              <a:ext cx="431670" cy="42114"/>
            </a:xfrm>
            <a:custGeom>
              <a:avLst/>
              <a:gdLst/>
              <a:ahLst/>
              <a:cxnLst/>
              <a:rect l="0" t="0" r="0" b="0"/>
              <a:pathLst>
                <a:path w="431670" h="42114">
                  <a:moveTo>
                    <a:pt x="431669" y="0"/>
                  </a:moveTo>
                  <a:lnTo>
                    <a:pt x="422800" y="2934"/>
                  </a:lnTo>
                  <a:lnTo>
                    <a:pt x="413814" y="5716"/>
                  </a:lnTo>
                  <a:lnTo>
                    <a:pt x="403814" y="8615"/>
                  </a:lnTo>
                  <a:lnTo>
                    <a:pt x="392660" y="11656"/>
                  </a:lnTo>
                  <a:lnTo>
                    <a:pt x="380200" y="14821"/>
                  </a:lnTo>
                  <a:lnTo>
                    <a:pt x="366493" y="18080"/>
                  </a:lnTo>
                  <a:lnTo>
                    <a:pt x="351903" y="21246"/>
                  </a:lnTo>
                  <a:lnTo>
                    <a:pt x="336974" y="23988"/>
                  </a:lnTo>
                  <a:lnTo>
                    <a:pt x="322049" y="26164"/>
                  </a:lnTo>
                  <a:lnTo>
                    <a:pt x="307268" y="27793"/>
                  </a:lnTo>
                  <a:lnTo>
                    <a:pt x="292658" y="28969"/>
                  </a:lnTo>
                  <a:lnTo>
                    <a:pt x="278201" y="29798"/>
                  </a:lnTo>
                  <a:lnTo>
                    <a:pt x="263864" y="30371"/>
                  </a:lnTo>
                  <a:lnTo>
                    <a:pt x="249618" y="30766"/>
                  </a:lnTo>
                  <a:lnTo>
                    <a:pt x="235437" y="31033"/>
                  </a:lnTo>
                  <a:lnTo>
                    <a:pt x="221301" y="31215"/>
                  </a:lnTo>
                  <a:lnTo>
                    <a:pt x="207196" y="31337"/>
                  </a:lnTo>
                  <a:lnTo>
                    <a:pt x="193114" y="31419"/>
                  </a:lnTo>
                  <a:lnTo>
                    <a:pt x="179045" y="31473"/>
                  </a:lnTo>
                  <a:lnTo>
                    <a:pt x="164987" y="31511"/>
                  </a:lnTo>
                  <a:lnTo>
                    <a:pt x="150936" y="31535"/>
                  </a:lnTo>
                  <a:lnTo>
                    <a:pt x="136889" y="31552"/>
                  </a:lnTo>
                  <a:lnTo>
                    <a:pt x="122844" y="31563"/>
                  </a:lnTo>
                  <a:lnTo>
                    <a:pt x="108803" y="31574"/>
                  </a:lnTo>
                  <a:lnTo>
                    <a:pt x="94762" y="31752"/>
                  </a:lnTo>
                  <a:lnTo>
                    <a:pt x="80722" y="32404"/>
                  </a:lnTo>
                  <a:lnTo>
                    <a:pt x="66697" y="33655"/>
                  </a:lnTo>
                  <a:lnTo>
                    <a:pt x="53099" y="35318"/>
                  </a:lnTo>
                  <a:lnTo>
                    <a:pt x="39297" y="37145"/>
                  </a:lnTo>
                  <a:lnTo>
                    <a:pt x="22961" y="3930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80316" y="4721216"/>
              <a:ext cx="205729" cy="480697"/>
            </a:xfrm>
            <a:custGeom>
              <a:avLst/>
              <a:gdLst/>
              <a:ahLst/>
              <a:cxnLst/>
              <a:rect l="0" t="0" r="0" b="0"/>
              <a:pathLst>
                <a:path w="205729" h="480697">
                  <a:moveTo>
                    <a:pt x="193756" y="153478"/>
                  </a:moveTo>
                  <a:lnTo>
                    <a:pt x="187889" y="162213"/>
                  </a:lnTo>
                  <a:lnTo>
                    <a:pt x="182324" y="169919"/>
                  </a:lnTo>
                  <a:lnTo>
                    <a:pt x="176525" y="177321"/>
                  </a:lnTo>
                  <a:lnTo>
                    <a:pt x="170445" y="184582"/>
                  </a:lnTo>
                  <a:lnTo>
                    <a:pt x="164115" y="191760"/>
                  </a:lnTo>
                  <a:lnTo>
                    <a:pt x="157586" y="198891"/>
                  </a:lnTo>
                  <a:lnTo>
                    <a:pt x="150910" y="206154"/>
                  </a:lnTo>
                  <a:lnTo>
                    <a:pt x="144128" y="213869"/>
                  </a:lnTo>
                  <a:lnTo>
                    <a:pt x="137275" y="222173"/>
                  </a:lnTo>
                  <a:lnTo>
                    <a:pt x="130538" y="231039"/>
                  </a:lnTo>
                  <a:lnTo>
                    <a:pt x="124241" y="240369"/>
                  </a:lnTo>
                  <a:lnTo>
                    <a:pt x="118525" y="250053"/>
                  </a:lnTo>
                  <a:lnTo>
                    <a:pt x="113365" y="259997"/>
                  </a:lnTo>
                  <a:lnTo>
                    <a:pt x="108665" y="270125"/>
                  </a:lnTo>
                  <a:lnTo>
                    <a:pt x="104312" y="280381"/>
                  </a:lnTo>
                  <a:lnTo>
                    <a:pt x="100049" y="290724"/>
                  </a:lnTo>
                  <a:lnTo>
                    <a:pt x="95493" y="301129"/>
                  </a:lnTo>
                  <a:lnTo>
                    <a:pt x="90464" y="311574"/>
                  </a:lnTo>
                  <a:lnTo>
                    <a:pt x="85118" y="322046"/>
                  </a:lnTo>
                  <a:lnTo>
                    <a:pt x="79837" y="332537"/>
                  </a:lnTo>
                  <a:lnTo>
                    <a:pt x="74842" y="343046"/>
                  </a:lnTo>
                  <a:lnTo>
                    <a:pt x="70184" y="353731"/>
                  </a:lnTo>
                  <a:lnTo>
                    <a:pt x="65829" y="364896"/>
                  </a:lnTo>
                  <a:lnTo>
                    <a:pt x="61726" y="376666"/>
                  </a:lnTo>
                  <a:lnTo>
                    <a:pt x="58140" y="388842"/>
                  </a:lnTo>
                  <a:lnTo>
                    <a:pt x="55637" y="401015"/>
                  </a:lnTo>
                  <a:lnTo>
                    <a:pt x="54440" y="412939"/>
                  </a:lnTo>
                  <a:lnTo>
                    <a:pt x="54620" y="424387"/>
                  </a:lnTo>
                  <a:lnTo>
                    <a:pt x="56260" y="435074"/>
                  </a:lnTo>
                  <a:lnTo>
                    <a:pt x="59259" y="444922"/>
                  </a:lnTo>
                  <a:lnTo>
                    <a:pt x="63544" y="453857"/>
                  </a:lnTo>
                  <a:lnTo>
                    <a:pt x="69161" y="461719"/>
                  </a:lnTo>
                  <a:lnTo>
                    <a:pt x="76011" y="468521"/>
                  </a:lnTo>
                  <a:lnTo>
                    <a:pt x="83879" y="474089"/>
                  </a:lnTo>
                  <a:lnTo>
                    <a:pt x="92530" y="478008"/>
                  </a:lnTo>
                  <a:lnTo>
                    <a:pt x="101751" y="480194"/>
                  </a:lnTo>
                  <a:lnTo>
                    <a:pt x="111213" y="480696"/>
                  </a:lnTo>
                  <a:lnTo>
                    <a:pt x="120484" y="479522"/>
                  </a:lnTo>
                  <a:lnTo>
                    <a:pt x="129348" y="476843"/>
                  </a:lnTo>
                  <a:lnTo>
                    <a:pt x="137773" y="472945"/>
                  </a:lnTo>
                  <a:lnTo>
                    <a:pt x="145819" y="468121"/>
                  </a:lnTo>
                  <a:lnTo>
                    <a:pt x="153566" y="462616"/>
                  </a:lnTo>
                  <a:lnTo>
                    <a:pt x="161093" y="456465"/>
                  </a:lnTo>
                  <a:lnTo>
                    <a:pt x="168461" y="449505"/>
                  </a:lnTo>
                  <a:lnTo>
                    <a:pt x="175713" y="441711"/>
                  </a:lnTo>
                  <a:lnTo>
                    <a:pt x="182720" y="433189"/>
                  </a:lnTo>
                  <a:lnTo>
                    <a:pt x="189200" y="424090"/>
                  </a:lnTo>
                  <a:lnTo>
                    <a:pt x="195029" y="414555"/>
                  </a:lnTo>
                  <a:lnTo>
                    <a:pt x="199926" y="404542"/>
                  </a:lnTo>
                  <a:lnTo>
                    <a:pt x="203385" y="393836"/>
                  </a:lnTo>
                  <a:lnTo>
                    <a:pt x="205264" y="382377"/>
                  </a:lnTo>
                  <a:lnTo>
                    <a:pt x="205728" y="370411"/>
                  </a:lnTo>
                  <a:lnTo>
                    <a:pt x="205059" y="358380"/>
                  </a:lnTo>
                  <a:lnTo>
                    <a:pt x="203534" y="346550"/>
                  </a:lnTo>
                  <a:lnTo>
                    <a:pt x="201225" y="335166"/>
                  </a:lnTo>
                  <a:lnTo>
                    <a:pt x="198005" y="324522"/>
                  </a:lnTo>
                  <a:lnTo>
                    <a:pt x="193879" y="314697"/>
                  </a:lnTo>
                  <a:lnTo>
                    <a:pt x="188975" y="305609"/>
                  </a:lnTo>
                  <a:lnTo>
                    <a:pt x="183458" y="297111"/>
                  </a:lnTo>
                  <a:lnTo>
                    <a:pt x="177487" y="289056"/>
                  </a:lnTo>
                  <a:lnTo>
                    <a:pt x="171190" y="281322"/>
                  </a:lnTo>
                  <a:lnTo>
                    <a:pt x="164663" y="273813"/>
                  </a:lnTo>
                  <a:lnTo>
                    <a:pt x="157973" y="266463"/>
                  </a:lnTo>
                  <a:lnTo>
                    <a:pt x="151006" y="259220"/>
                  </a:lnTo>
                  <a:lnTo>
                    <a:pt x="143491" y="252050"/>
                  </a:lnTo>
                  <a:lnTo>
                    <a:pt x="135325" y="244930"/>
                  </a:lnTo>
                  <a:lnTo>
                    <a:pt x="126721" y="237843"/>
                  </a:lnTo>
                  <a:lnTo>
                    <a:pt x="118099" y="230779"/>
                  </a:lnTo>
                  <a:lnTo>
                    <a:pt x="109703" y="223729"/>
                  </a:lnTo>
                  <a:lnTo>
                    <a:pt x="101439" y="216689"/>
                  </a:lnTo>
                  <a:lnTo>
                    <a:pt x="92977" y="209657"/>
                  </a:lnTo>
                  <a:lnTo>
                    <a:pt x="84136" y="202629"/>
                  </a:lnTo>
                  <a:lnTo>
                    <a:pt x="74893" y="195604"/>
                  </a:lnTo>
                  <a:lnTo>
                    <a:pt x="65301" y="188581"/>
                  </a:lnTo>
                  <a:lnTo>
                    <a:pt x="55443" y="181555"/>
                  </a:lnTo>
                  <a:lnTo>
                    <a:pt x="45550" y="174361"/>
                  </a:lnTo>
                  <a:lnTo>
                    <a:pt x="35989" y="166693"/>
                  </a:lnTo>
                  <a:lnTo>
                    <a:pt x="26940" y="158415"/>
                  </a:lnTo>
                  <a:lnTo>
                    <a:pt x="18730" y="149397"/>
                  </a:lnTo>
                  <a:lnTo>
                    <a:pt x="11894" y="139433"/>
                  </a:lnTo>
                  <a:lnTo>
                    <a:pt x="6599" y="128508"/>
                  </a:lnTo>
                  <a:lnTo>
                    <a:pt x="2857" y="116918"/>
                  </a:lnTo>
                  <a:lnTo>
                    <a:pt x="705" y="105147"/>
                  </a:lnTo>
                  <a:lnTo>
                    <a:pt x="0" y="93495"/>
                  </a:lnTo>
                  <a:lnTo>
                    <a:pt x="643" y="82233"/>
                  </a:lnTo>
                  <a:lnTo>
                    <a:pt x="2662" y="71670"/>
                  </a:lnTo>
                  <a:lnTo>
                    <a:pt x="5946" y="61902"/>
                  </a:lnTo>
                  <a:lnTo>
                    <a:pt x="10438" y="52850"/>
                  </a:lnTo>
                  <a:lnTo>
                    <a:pt x="16201" y="44376"/>
                  </a:lnTo>
                  <a:lnTo>
                    <a:pt x="23153" y="36343"/>
                  </a:lnTo>
                  <a:lnTo>
                    <a:pt x="31091" y="28792"/>
                  </a:lnTo>
                  <a:lnTo>
                    <a:pt x="39790" y="21940"/>
                  </a:lnTo>
                  <a:lnTo>
                    <a:pt x="49052" y="15852"/>
                  </a:lnTo>
                  <a:lnTo>
                    <a:pt x="58881" y="10611"/>
                  </a:lnTo>
                  <a:lnTo>
                    <a:pt x="69464" y="6389"/>
                  </a:lnTo>
                  <a:lnTo>
                    <a:pt x="80839" y="3184"/>
                  </a:lnTo>
                  <a:lnTo>
                    <a:pt x="92749" y="1015"/>
                  </a:lnTo>
                  <a:lnTo>
                    <a:pt x="104744" y="0"/>
                  </a:lnTo>
                  <a:lnTo>
                    <a:pt x="116548" y="99"/>
                  </a:lnTo>
                  <a:lnTo>
                    <a:pt x="127915" y="1300"/>
                  </a:lnTo>
                  <a:lnTo>
                    <a:pt x="138548" y="3701"/>
                  </a:lnTo>
                  <a:lnTo>
                    <a:pt x="148365" y="7246"/>
                  </a:lnTo>
                  <a:lnTo>
                    <a:pt x="157448" y="11913"/>
                  </a:lnTo>
                  <a:lnTo>
                    <a:pt x="165944" y="17795"/>
                  </a:lnTo>
                  <a:lnTo>
                    <a:pt x="173983" y="24831"/>
                  </a:lnTo>
                  <a:lnTo>
                    <a:pt x="181197" y="32996"/>
                  </a:lnTo>
                  <a:lnTo>
                    <a:pt x="186759" y="42379"/>
                  </a:lnTo>
                  <a:lnTo>
                    <a:pt x="190349" y="52910"/>
                  </a:lnTo>
                  <a:lnTo>
                    <a:pt x="192116" y="64234"/>
                  </a:lnTo>
                  <a:lnTo>
                    <a:pt x="192395" y="75828"/>
                  </a:lnTo>
                  <a:lnTo>
                    <a:pt x="191538" y="87360"/>
                  </a:lnTo>
                  <a:lnTo>
                    <a:pt x="189524" y="98542"/>
                  </a:lnTo>
                  <a:lnTo>
                    <a:pt x="185978" y="109051"/>
                  </a:lnTo>
                  <a:lnTo>
                    <a:pt x="180833" y="118776"/>
                  </a:lnTo>
                  <a:lnTo>
                    <a:pt x="174741" y="127486"/>
                  </a:lnTo>
                  <a:lnTo>
                    <a:pt x="168317" y="135594"/>
                  </a:lnTo>
                  <a:lnTo>
                    <a:pt x="160994" y="143815"/>
                  </a:lnTo>
                  <a:lnTo>
                    <a:pt x="151642" y="153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70390" y="53283"/>
            <a:ext cx="595308" cy="604157"/>
            <a:chOff x="770390" y="53283"/>
            <a:chExt cx="595308" cy="604157"/>
          </a:xfrm>
        </p:grpSpPr>
        <p:sp>
          <p:nvSpPr>
            <p:cNvPr id="10" name="Freeform 9"/>
            <p:cNvSpPr/>
            <p:nvPr/>
          </p:nvSpPr>
          <p:spPr>
            <a:xfrm>
              <a:off x="896259" y="147398"/>
              <a:ext cx="310696" cy="412908"/>
            </a:xfrm>
            <a:custGeom>
              <a:avLst/>
              <a:gdLst/>
              <a:ahLst/>
              <a:cxnLst/>
              <a:rect l="0" t="0" r="0" b="0"/>
              <a:pathLst>
                <a:path w="310696" h="412908">
                  <a:moveTo>
                    <a:pt x="125005" y="0"/>
                  </a:moveTo>
                  <a:lnTo>
                    <a:pt x="119137" y="5935"/>
                  </a:lnTo>
                  <a:lnTo>
                    <a:pt x="113573" y="12140"/>
                  </a:lnTo>
                  <a:lnTo>
                    <a:pt x="107778" y="19235"/>
                  </a:lnTo>
                  <a:lnTo>
                    <a:pt x="101870" y="27176"/>
                  </a:lnTo>
                  <a:lnTo>
                    <a:pt x="96189" y="35822"/>
                  </a:lnTo>
                  <a:lnTo>
                    <a:pt x="90909" y="45012"/>
                  </a:lnTo>
                  <a:lnTo>
                    <a:pt x="85886" y="54439"/>
                  </a:lnTo>
                  <a:lnTo>
                    <a:pt x="80752" y="63680"/>
                  </a:lnTo>
                  <a:lnTo>
                    <a:pt x="75297" y="72520"/>
                  </a:lnTo>
                  <a:lnTo>
                    <a:pt x="69480" y="80928"/>
                  </a:lnTo>
                  <a:lnTo>
                    <a:pt x="63343" y="88961"/>
                  </a:lnTo>
                  <a:lnTo>
                    <a:pt x="56952" y="96700"/>
                  </a:lnTo>
                  <a:lnTo>
                    <a:pt x="50371" y="104220"/>
                  </a:lnTo>
                  <a:lnTo>
                    <a:pt x="43654" y="111584"/>
                  </a:lnTo>
                  <a:lnTo>
                    <a:pt x="36841" y="118820"/>
                  </a:lnTo>
                  <a:lnTo>
                    <a:pt x="29962" y="125307"/>
                  </a:lnTo>
                  <a:lnTo>
                    <a:pt x="23037" y="129840"/>
                  </a:lnTo>
                  <a:lnTo>
                    <a:pt x="16096" y="131914"/>
                  </a:lnTo>
                  <a:lnTo>
                    <a:pt x="9638" y="131506"/>
                  </a:lnTo>
                  <a:lnTo>
                    <a:pt x="4592" y="128723"/>
                  </a:lnTo>
                  <a:lnTo>
                    <a:pt x="1356" y="123887"/>
                  </a:lnTo>
                  <a:lnTo>
                    <a:pt x="0" y="117421"/>
                  </a:lnTo>
                  <a:lnTo>
                    <a:pt x="527" y="109736"/>
                  </a:lnTo>
                  <a:lnTo>
                    <a:pt x="2739" y="101173"/>
                  </a:lnTo>
                  <a:lnTo>
                    <a:pt x="6478" y="92158"/>
                  </a:lnTo>
                  <a:lnTo>
                    <a:pt x="11719" y="83188"/>
                  </a:lnTo>
                  <a:lnTo>
                    <a:pt x="18318" y="74531"/>
                  </a:lnTo>
                  <a:lnTo>
                    <a:pt x="26187" y="66415"/>
                  </a:lnTo>
                  <a:lnTo>
                    <a:pt x="35370" y="59109"/>
                  </a:lnTo>
                  <a:lnTo>
                    <a:pt x="45766" y="52676"/>
                  </a:lnTo>
                  <a:lnTo>
                    <a:pt x="57001" y="47015"/>
                  </a:lnTo>
                  <a:lnTo>
                    <a:pt x="68534" y="41971"/>
                  </a:lnTo>
                  <a:lnTo>
                    <a:pt x="80029" y="37398"/>
                  </a:lnTo>
                  <a:lnTo>
                    <a:pt x="91357" y="33493"/>
                  </a:lnTo>
                  <a:lnTo>
                    <a:pt x="102497" y="30775"/>
                  </a:lnTo>
                  <a:lnTo>
                    <a:pt x="113471" y="29433"/>
                  </a:lnTo>
                  <a:lnTo>
                    <a:pt x="124316" y="29516"/>
                  </a:lnTo>
                  <a:lnTo>
                    <a:pt x="135065" y="31092"/>
                  </a:lnTo>
                  <a:lnTo>
                    <a:pt x="145741" y="34047"/>
                  </a:lnTo>
                  <a:lnTo>
                    <a:pt x="156200" y="38303"/>
                  </a:lnTo>
                  <a:lnTo>
                    <a:pt x="166150" y="43900"/>
                  </a:lnTo>
                  <a:lnTo>
                    <a:pt x="175468" y="50737"/>
                  </a:lnTo>
                  <a:lnTo>
                    <a:pt x="184030" y="58597"/>
                  </a:lnTo>
                  <a:lnTo>
                    <a:pt x="191635" y="67242"/>
                  </a:lnTo>
                  <a:lnTo>
                    <a:pt x="198259" y="76464"/>
                  </a:lnTo>
                  <a:lnTo>
                    <a:pt x="203707" y="86096"/>
                  </a:lnTo>
                  <a:lnTo>
                    <a:pt x="207545" y="96014"/>
                  </a:lnTo>
                  <a:lnTo>
                    <a:pt x="209676" y="106129"/>
                  </a:lnTo>
                  <a:lnTo>
                    <a:pt x="210142" y="116380"/>
                  </a:lnTo>
                  <a:lnTo>
                    <a:pt x="208943" y="126721"/>
                  </a:lnTo>
                  <a:lnTo>
                    <a:pt x="206248" y="137119"/>
                  </a:lnTo>
                  <a:lnTo>
                    <a:pt x="202339" y="147391"/>
                  </a:lnTo>
                  <a:lnTo>
                    <a:pt x="197507" y="157215"/>
                  </a:lnTo>
                  <a:lnTo>
                    <a:pt x="192002" y="166453"/>
                  </a:lnTo>
                  <a:lnTo>
                    <a:pt x="186020" y="175131"/>
                  </a:lnTo>
                  <a:lnTo>
                    <a:pt x="179707" y="183346"/>
                  </a:lnTo>
                  <a:lnTo>
                    <a:pt x="173219" y="191164"/>
                  </a:lnTo>
                  <a:lnTo>
                    <a:pt x="168536" y="197157"/>
                  </a:lnTo>
                  <a:lnTo>
                    <a:pt x="168094" y="199626"/>
                  </a:lnTo>
                  <a:lnTo>
                    <a:pt x="171227" y="199473"/>
                  </a:lnTo>
                  <a:lnTo>
                    <a:pt x="176838" y="198127"/>
                  </a:lnTo>
                  <a:lnTo>
                    <a:pt x="184105" y="196902"/>
                  </a:lnTo>
                  <a:lnTo>
                    <a:pt x="192469" y="196441"/>
                  </a:lnTo>
                  <a:lnTo>
                    <a:pt x="201561" y="196886"/>
                  </a:lnTo>
                  <a:lnTo>
                    <a:pt x="211134" y="198143"/>
                  </a:lnTo>
                  <a:lnTo>
                    <a:pt x="221023" y="200052"/>
                  </a:lnTo>
                  <a:lnTo>
                    <a:pt x="230956" y="202612"/>
                  </a:lnTo>
                  <a:lnTo>
                    <a:pt x="240554" y="205997"/>
                  </a:lnTo>
                  <a:lnTo>
                    <a:pt x="249647" y="210232"/>
                  </a:lnTo>
                  <a:lnTo>
                    <a:pt x="258398" y="215209"/>
                  </a:lnTo>
                  <a:lnTo>
                    <a:pt x="267195" y="220773"/>
                  </a:lnTo>
                  <a:lnTo>
                    <a:pt x="276251" y="226785"/>
                  </a:lnTo>
                  <a:lnTo>
                    <a:pt x="285132" y="233449"/>
                  </a:lnTo>
                  <a:lnTo>
                    <a:pt x="292883" y="241287"/>
                  </a:lnTo>
                  <a:lnTo>
                    <a:pt x="299057" y="250488"/>
                  </a:lnTo>
                  <a:lnTo>
                    <a:pt x="303693" y="260939"/>
                  </a:lnTo>
                  <a:lnTo>
                    <a:pt x="307045" y="272404"/>
                  </a:lnTo>
                  <a:lnTo>
                    <a:pt x="309400" y="284636"/>
                  </a:lnTo>
                  <a:lnTo>
                    <a:pt x="310695" y="297426"/>
                  </a:lnTo>
                  <a:lnTo>
                    <a:pt x="310524" y="310609"/>
                  </a:lnTo>
                  <a:lnTo>
                    <a:pt x="308778" y="324058"/>
                  </a:lnTo>
                  <a:lnTo>
                    <a:pt x="305473" y="337358"/>
                  </a:lnTo>
                  <a:lnTo>
                    <a:pt x="300581" y="349835"/>
                  </a:lnTo>
                  <a:lnTo>
                    <a:pt x="294250" y="361184"/>
                  </a:lnTo>
                  <a:lnTo>
                    <a:pt x="286745" y="371280"/>
                  </a:lnTo>
                  <a:lnTo>
                    <a:pt x="278345" y="379997"/>
                  </a:lnTo>
                  <a:lnTo>
                    <a:pt x="269287" y="387416"/>
                  </a:lnTo>
                  <a:lnTo>
                    <a:pt x="259596" y="393757"/>
                  </a:lnTo>
                  <a:lnTo>
                    <a:pt x="249107" y="399265"/>
                  </a:lnTo>
                  <a:lnTo>
                    <a:pt x="237790" y="404154"/>
                  </a:lnTo>
                  <a:lnTo>
                    <a:pt x="225749" y="408271"/>
                  </a:lnTo>
                  <a:lnTo>
                    <a:pt x="213135" y="411133"/>
                  </a:lnTo>
                  <a:lnTo>
                    <a:pt x="200087" y="412580"/>
                  </a:lnTo>
                  <a:lnTo>
                    <a:pt x="186561" y="412907"/>
                  </a:lnTo>
                  <a:lnTo>
                    <a:pt x="172343" y="412671"/>
                  </a:lnTo>
                  <a:lnTo>
                    <a:pt x="157379" y="412250"/>
                  </a:lnTo>
                  <a:lnTo>
                    <a:pt x="142075" y="411665"/>
                  </a:lnTo>
                  <a:lnTo>
                    <a:pt x="127182" y="410674"/>
                  </a:lnTo>
                  <a:lnTo>
                    <a:pt x="113087" y="409167"/>
                  </a:lnTo>
                  <a:lnTo>
                    <a:pt x="99673" y="407495"/>
                  </a:lnTo>
                  <a:lnTo>
                    <a:pt x="86519" y="406359"/>
                  </a:lnTo>
                  <a:lnTo>
                    <a:pt x="73353" y="406110"/>
                  </a:lnTo>
                  <a:lnTo>
                    <a:pt x="60667" y="406610"/>
                  </a:lnTo>
                  <a:lnTo>
                    <a:pt x="48386" y="407457"/>
                  </a:lnTo>
                  <a:lnTo>
                    <a:pt x="35427" y="408730"/>
                  </a:lnTo>
                  <a:lnTo>
                    <a:pt x="19720" y="4106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70390" y="53283"/>
              <a:ext cx="595308" cy="604157"/>
            </a:xfrm>
            <a:custGeom>
              <a:avLst/>
              <a:gdLst/>
              <a:ahLst/>
              <a:cxnLst/>
              <a:rect l="0" t="0" r="0" b="0"/>
              <a:pathLst>
                <a:path w="595308" h="604157">
                  <a:moveTo>
                    <a:pt x="461444" y="62530"/>
                  </a:moveTo>
                  <a:lnTo>
                    <a:pt x="449709" y="59596"/>
                  </a:lnTo>
                  <a:lnTo>
                    <a:pt x="438580" y="56814"/>
                  </a:lnTo>
                  <a:lnTo>
                    <a:pt x="426977" y="53919"/>
                  </a:lnTo>
                  <a:lnTo>
                    <a:pt x="414643" y="51051"/>
                  </a:lnTo>
                  <a:lnTo>
                    <a:pt x="401334" y="48535"/>
                  </a:lnTo>
                  <a:lnTo>
                    <a:pt x="387025" y="46524"/>
                  </a:lnTo>
                  <a:lnTo>
                    <a:pt x="371848" y="45012"/>
                  </a:lnTo>
                  <a:lnTo>
                    <a:pt x="355986" y="43917"/>
                  </a:lnTo>
                  <a:lnTo>
                    <a:pt x="339615" y="43149"/>
                  </a:lnTo>
                  <a:lnTo>
                    <a:pt x="322877" y="42785"/>
                  </a:lnTo>
                  <a:lnTo>
                    <a:pt x="305883" y="43065"/>
                  </a:lnTo>
                  <a:lnTo>
                    <a:pt x="288715" y="44068"/>
                  </a:lnTo>
                  <a:lnTo>
                    <a:pt x="271593" y="45724"/>
                  </a:lnTo>
                  <a:lnTo>
                    <a:pt x="254864" y="47906"/>
                  </a:lnTo>
                  <a:lnTo>
                    <a:pt x="238684" y="50495"/>
                  </a:lnTo>
                  <a:lnTo>
                    <a:pt x="223039" y="53707"/>
                  </a:lnTo>
                  <a:lnTo>
                    <a:pt x="207839" y="58074"/>
                  </a:lnTo>
                  <a:lnTo>
                    <a:pt x="192982" y="63791"/>
                  </a:lnTo>
                  <a:lnTo>
                    <a:pt x="178375" y="70750"/>
                  </a:lnTo>
                  <a:lnTo>
                    <a:pt x="163948" y="78717"/>
                  </a:lnTo>
                  <a:lnTo>
                    <a:pt x="149653" y="87443"/>
                  </a:lnTo>
                  <a:lnTo>
                    <a:pt x="135782" y="96555"/>
                  </a:lnTo>
                  <a:lnTo>
                    <a:pt x="122919" y="105584"/>
                  </a:lnTo>
                  <a:lnTo>
                    <a:pt x="111307" y="114281"/>
                  </a:lnTo>
                  <a:lnTo>
                    <a:pt x="100865" y="122593"/>
                  </a:lnTo>
                  <a:lnTo>
                    <a:pt x="91384" y="130562"/>
                  </a:lnTo>
                  <a:lnTo>
                    <a:pt x="82633" y="138272"/>
                  </a:lnTo>
                  <a:lnTo>
                    <a:pt x="74416" y="146282"/>
                  </a:lnTo>
                  <a:lnTo>
                    <a:pt x="66576" y="155572"/>
                  </a:lnTo>
                  <a:lnTo>
                    <a:pt x="58999" y="166568"/>
                  </a:lnTo>
                  <a:lnTo>
                    <a:pt x="51602" y="179042"/>
                  </a:lnTo>
                  <a:lnTo>
                    <a:pt x="44329" y="192404"/>
                  </a:lnTo>
                  <a:lnTo>
                    <a:pt x="37144" y="206211"/>
                  </a:lnTo>
                  <a:lnTo>
                    <a:pt x="30183" y="220378"/>
                  </a:lnTo>
                  <a:lnTo>
                    <a:pt x="23736" y="235093"/>
                  </a:lnTo>
                  <a:lnTo>
                    <a:pt x="17924" y="250432"/>
                  </a:lnTo>
                  <a:lnTo>
                    <a:pt x="12869" y="266342"/>
                  </a:lnTo>
                  <a:lnTo>
                    <a:pt x="8772" y="282714"/>
                  </a:lnTo>
                  <a:lnTo>
                    <a:pt x="5647" y="299432"/>
                  </a:lnTo>
                  <a:lnTo>
                    <a:pt x="3362" y="316237"/>
                  </a:lnTo>
                  <a:lnTo>
                    <a:pt x="1737" y="332746"/>
                  </a:lnTo>
                  <a:lnTo>
                    <a:pt x="608" y="348779"/>
                  </a:lnTo>
                  <a:lnTo>
                    <a:pt x="0" y="364495"/>
                  </a:lnTo>
                  <a:lnTo>
                    <a:pt x="116" y="380273"/>
                  </a:lnTo>
                  <a:lnTo>
                    <a:pt x="1013" y="396333"/>
                  </a:lnTo>
                  <a:lnTo>
                    <a:pt x="2768" y="412560"/>
                  </a:lnTo>
                  <a:lnTo>
                    <a:pt x="5549" y="428615"/>
                  </a:lnTo>
                  <a:lnTo>
                    <a:pt x="9348" y="444307"/>
                  </a:lnTo>
                  <a:lnTo>
                    <a:pt x="14018" y="459608"/>
                  </a:lnTo>
                  <a:lnTo>
                    <a:pt x="19370" y="474568"/>
                  </a:lnTo>
                  <a:lnTo>
                    <a:pt x="25231" y="489252"/>
                  </a:lnTo>
                  <a:lnTo>
                    <a:pt x="31624" y="503401"/>
                  </a:lnTo>
                  <a:lnTo>
                    <a:pt x="38746" y="516457"/>
                  </a:lnTo>
                  <a:lnTo>
                    <a:pt x="46653" y="528202"/>
                  </a:lnTo>
                  <a:lnTo>
                    <a:pt x="55421" y="538735"/>
                  </a:lnTo>
                  <a:lnTo>
                    <a:pt x="65218" y="548278"/>
                  </a:lnTo>
                  <a:lnTo>
                    <a:pt x="76033" y="557069"/>
                  </a:lnTo>
                  <a:lnTo>
                    <a:pt x="87721" y="565315"/>
                  </a:lnTo>
                  <a:lnTo>
                    <a:pt x="100090" y="573174"/>
                  </a:lnTo>
                  <a:lnTo>
                    <a:pt x="112966" y="580754"/>
                  </a:lnTo>
                  <a:lnTo>
                    <a:pt x="126204" y="587813"/>
                  </a:lnTo>
                  <a:lnTo>
                    <a:pt x="139696" y="593795"/>
                  </a:lnTo>
                  <a:lnTo>
                    <a:pt x="153369" y="598478"/>
                  </a:lnTo>
                  <a:lnTo>
                    <a:pt x="167331" y="601790"/>
                  </a:lnTo>
                  <a:lnTo>
                    <a:pt x="181849" y="603646"/>
                  </a:lnTo>
                  <a:lnTo>
                    <a:pt x="197023" y="604156"/>
                  </a:lnTo>
                  <a:lnTo>
                    <a:pt x="212639" y="603721"/>
                  </a:lnTo>
                  <a:lnTo>
                    <a:pt x="228275" y="602906"/>
                  </a:lnTo>
                  <a:lnTo>
                    <a:pt x="243677" y="602065"/>
                  </a:lnTo>
                  <a:lnTo>
                    <a:pt x="258612" y="601182"/>
                  </a:lnTo>
                  <a:lnTo>
                    <a:pt x="272795" y="599984"/>
                  </a:lnTo>
                  <a:lnTo>
                    <a:pt x="286152" y="598321"/>
                  </a:lnTo>
                  <a:lnTo>
                    <a:pt x="298936" y="596034"/>
                  </a:lnTo>
                  <a:lnTo>
                    <a:pt x="311601" y="592887"/>
                  </a:lnTo>
                  <a:lnTo>
                    <a:pt x="324420" y="588844"/>
                  </a:lnTo>
                  <a:lnTo>
                    <a:pt x="337320" y="584178"/>
                  </a:lnTo>
                  <a:lnTo>
                    <a:pt x="349988" y="579360"/>
                  </a:lnTo>
                  <a:lnTo>
                    <a:pt x="362257" y="574675"/>
                  </a:lnTo>
                  <a:lnTo>
                    <a:pt x="374277" y="570057"/>
                  </a:lnTo>
                  <a:lnTo>
                    <a:pt x="386413" y="565197"/>
                  </a:lnTo>
                  <a:lnTo>
                    <a:pt x="398874" y="559923"/>
                  </a:lnTo>
                  <a:lnTo>
                    <a:pt x="411702" y="554058"/>
                  </a:lnTo>
                  <a:lnTo>
                    <a:pt x="424852" y="547356"/>
                  </a:lnTo>
                  <a:lnTo>
                    <a:pt x="438249" y="539772"/>
                  </a:lnTo>
                  <a:lnTo>
                    <a:pt x="451500" y="531576"/>
                  </a:lnTo>
                  <a:lnTo>
                    <a:pt x="463938" y="523236"/>
                  </a:lnTo>
                  <a:lnTo>
                    <a:pt x="475262" y="515028"/>
                  </a:lnTo>
                  <a:lnTo>
                    <a:pt x="485508" y="506721"/>
                  </a:lnTo>
                  <a:lnTo>
                    <a:pt x="494858" y="497699"/>
                  </a:lnTo>
                  <a:lnTo>
                    <a:pt x="503521" y="487673"/>
                  </a:lnTo>
                  <a:lnTo>
                    <a:pt x="511679" y="476990"/>
                  </a:lnTo>
                  <a:lnTo>
                    <a:pt x="519479" y="466426"/>
                  </a:lnTo>
                  <a:lnTo>
                    <a:pt x="527030" y="456421"/>
                  </a:lnTo>
                  <a:lnTo>
                    <a:pt x="534409" y="446755"/>
                  </a:lnTo>
                  <a:lnTo>
                    <a:pt x="541670" y="436745"/>
                  </a:lnTo>
                  <a:lnTo>
                    <a:pt x="548847" y="426015"/>
                  </a:lnTo>
                  <a:lnTo>
                    <a:pt x="555803" y="414673"/>
                  </a:lnTo>
                  <a:lnTo>
                    <a:pt x="562246" y="403126"/>
                  </a:lnTo>
                  <a:lnTo>
                    <a:pt x="568056" y="391641"/>
                  </a:lnTo>
                  <a:lnTo>
                    <a:pt x="573110" y="379995"/>
                  </a:lnTo>
                  <a:lnTo>
                    <a:pt x="577206" y="367584"/>
                  </a:lnTo>
                  <a:lnTo>
                    <a:pt x="580335" y="354124"/>
                  </a:lnTo>
                  <a:lnTo>
                    <a:pt x="582792" y="339643"/>
                  </a:lnTo>
                  <a:lnTo>
                    <a:pt x="585065" y="324313"/>
                  </a:lnTo>
                  <a:lnTo>
                    <a:pt x="587447" y="308328"/>
                  </a:lnTo>
                  <a:lnTo>
                    <a:pt x="589880" y="291865"/>
                  </a:lnTo>
                  <a:lnTo>
                    <a:pt x="592061" y="275061"/>
                  </a:lnTo>
                  <a:lnTo>
                    <a:pt x="593820" y="258025"/>
                  </a:lnTo>
                  <a:lnTo>
                    <a:pt x="594983" y="240992"/>
                  </a:lnTo>
                  <a:lnTo>
                    <a:pt x="595307" y="224324"/>
                  </a:lnTo>
                  <a:lnTo>
                    <a:pt x="594737" y="208180"/>
                  </a:lnTo>
                  <a:lnTo>
                    <a:pt x="593217" y="192389"/>
                  </a:lnTo>
                  <a:lnTo>
                    <a:pt x="590601" y="176560"/>
                  </a:lnTo>
                  <a:lnTo>
                    <a:pt x="586916" y="160475"/>
                  </a:lnTo>
                  <a:lnTo>
                    <a:pt x="582324" y="144570"/>
                  </a:lnTo>
                  <a:lnTo>
                    <a:pt x="577025" y="129796"/>
                  </a:lnTo>
                  <a:lnTo>
                    <a:pt x="571195" y="116596"/>
                  </a:lnTo>
                  <a:lnTo>
                    <a:pt x="564654" y="104766"/>
                  </a:lnTo>
                  <a:lnTo>
                    <a:pt x="556899" y="93746"/>
                  </a:lnTo>
                  <a:lnTo>
                    <a:pt x="547764" y="83113"/>
                  </a:lnTo>
                  <a:lnTo>
                    <a:pt x="537696" y="72800"/>
                  </a:lnTo>
                  <a:lnTo>
                    <a:pt x="527553" y="63007"/>
                  </a:lnTo>
                  <a:lnTo>
                    <a:pt x="517840" y="53824"/>
                  </a:lnTo>
                  <a:lnTo>
                    <a:pt x="508540" y="45367"/>
                  </a:lnTo>
                  <a:lnTo>
                    <a:pt x="499308" y="37839"/>
                  </a:lnTo>
                  <a:lnTo>
                    <a:pt x="489914" y="31260"/>
                  </a:lnTo>
                  <a:lnTo>
                    <a:pt x="480283" y="25505"/>
                  </a:lnTo>
                  <a:lnTo>
                    <a:pt x="470424" y="20397"/>
                  </a:lnTo>
                  <a:lnTo>
                    <a:pt x="460359" y="15777"/>
                  </a:lnTo>
                  <a:lnTo>
                    <a:pt x="449478" y="11672"/>
                  </a:lnTo>
                  <a:lnTo>
                    <a:pt x="436590" y="8287"/>
                  </a:lnTo>
                  <a:lnTo>
                    <a:pt x="421223" y="5676"/>
                  </a:lnTo>
                  <a:lnTo>
                    <a:pt x="404020" y="3752"/>
                  </a:lnTo>
                  <a:lnTo>
                    <a:pt x="386324" y="2377"/>
                  </a:lnTo>
                  <a:lnTo>
                    <a:pt x="368967" y="1416"/>
                  </a:lnTo>
                  <a:lnTo>
                    <a:pt x="351757" y="752"/>
                  </a:lnTo>
                  <a:lnTo>
                    <a:pt x="333777" y="298"/>
                  </a:lnTo>
                  <a:lnTo>
                    <a:pt x="314549" y="0"/>
                  </a:lnTo>
                  <a:lnTo>
                    <a:pt x="294535" y="137"/>
                  </a:lnTo>
                  <a:lnTo>
                    <a:pt x="274846" y="1294"/>
                  </a:lnTo>
                  <a:lnTo>
                    <a:pt x="256119" y="3702"/>
                  </a:lnTo>
                  <a:lnTo>
                    <a:pt x="238646" y="7117"/>
                  </a:lnTo>
                  <a:lnTo>
                    <a:pt x="222609" y="11020"/>
                  </a:lnTo>
                  <a:lnTo>
                    <a:pt x="207940" y="15055"/>
                  </a:lnTo>
                  <a:lnTo>
                    <a:pt x="194412" y="19220"/>
                  </a:lnTo>
                  <a:lnTo>
                    <a:pt x="181764" y="23769"/>
                  </a:lnTo>
                  <a:lnTo>
                    <a:pt x="169768" y="28821"/>
                  </a:lnTo>
                  <a:lnTo>
                    <a:pt x="158305" y="34246"/>
                  </a:lnTo>
                  <a:lnTo>
                    <a:pt x="146028" y="40373"/>
                  </a:lnTo>
                  <a:lnTo>
                    <a:pt x="129617" y="48860"/>
                  </a:lnTo>
                  <a:lnTo>
                    <a:pt x="103475" y="6253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3579689" y="2421554"/>
            <a:ext cx="610654" cy="31586"/>
          </a:xfrm>
          <a:custGeom>
            <a:avLst/>
            <a:gdLst/>
            <a:ahLst/>
            <a:cxnLst/>
            <a:rect l="0" t="0" r="0" b="0"/>
            <a:pathLst>
              <a:path w="610654" h="31586">
                <a:moveTo>
                  <a:pt x="0" y="0"/>
                </a:moveTo>
                <a:lnTo>
                  <a:pt x="8868" y="2867"/>
                </a:lnTo>
                <a:lnTo>
                  <a:pt x="17855" y="5009"/>
                </a:lnTo>
                <a:lnTo>
                  <a:pt x="27850" y="6612"/>
                </a:lnTo>
                <a:lnTo>
                  <a:pt x="38831" y="7793"/>
                </a:lnTo>
                <a:lnTo>
                  <a:pt x="50642" y="8641"/>
                </a:lnTo>
                <a:lnTo>
                  <a:pt x="63101" y="9239"/>
                </a:lnTo>
                <a:lnTo>
                  <a:pt x="76039" y="9653"/>
                </a:lnTo>
                <a:lnTo>
                  <a:pt x="89320" y="9937"/>
                </a:lnTo>
                <a:lnTo>
                  <a:pt x="102846" y="10130"/>
                </a:lnTo>
                <a:lnTo>
                  <a:pt x="116707" y="10261"/>
                </a:lnTo>
                <a:lnTo>
                  <a:pt x="131157" y="10349"/>
                </a:lnTo>
                <a:lnTo>
                  <a:pt x="146290" y="10408"/>
                </a:lnTo>
                <a:lnTo>
                  <a:pt x="162047" y="10448"/>
                </a:lnTo>
                <a:lnTo>
                  <a:pt x="178310" y="10475"/>
                </a:lnTo>
                <a:lnTo>
                  <a:pt x="194956" y="10493"/>
                </a:lnTo>
                <a:lnTo>
                  <a:pt x="211881" y="10505"/>
                </a:lnTo>
                <a:lnTo>
                  <a:pt x="229002" y="10513"/>
                </a:lnTo>
                <a:lnTo>
                  <a:pt x="246260" y="10518"/>
                </a:lnTo>
                <a:lnTo>
                  <a:pt x="263612" y="10521"/>
                </a:lnTo>
                <a:lnTo>
                  <a:pt x="281027" y="10524"/>
                </a:lnTo>
                <a:lnTo>
                  <a:pt x="298491" y="10525"/>
                </a:lnTo>
                <a:lnTo>
                  <a:pt x="316151" y="10527"/>
                </a:lnTo>
                <a:lnTo>
                  <a:pt x="334308" y="10527"/>
                </a:lnTo>
                <a:lnTo>
                  <a:pt x="353077" y="10528"/>
                </a:lnTo>
                <a:lnTo>
                  <a:pt x="372260" y="10528"/>
                </a:lnTo>
                <a:lnTo>
                  <a:pt x="391444" y="10528"/>
                </a:lnTo>
                <a:lnTo>
                  <a:pt x="410377" y="10533"/>
                </a:lnTo>
                <a:lnTo>
                  <a:pt x="428667" y="10706"/>
                </a:lnTo>
                <a:lnTo>
                  <a:pt x="445721" y="11354"/>
                </a:lnTo>
                <a:lnTo>
                  <a:pt x="461352" y="12603"/>
                </a:lnTo>
                <a:lnTo>
                  <a:pt x="476170" y="14256"/>
                </a:lnTo>
                <a:lnTo>
                  <a:pt x="491348" y="15904"/>
                </a:lnTo>
                <a:lnTo>
                  <a:pt x="507520" y="17311"/>
                </a:lnTo>
                <a:lnTo>
                  <a:pt x="524319" y="18577"/>
                </a:lnTo>
                <a:lnTo>
                  <a:pt x="540689" y="20033"/>
                </a:lnTo>
                <a:lnTo>
                  <a:pt x="556022" y="21860"/>
                </a:lnTo>
                <a:lnTo>
                  <a:pt x="569767" y="23927"/>
                </a:lnTo>
                <a:lnTo>
                  <a:pt x="582548" y="26078"/>
                </a:lnTo>
                <a:lnTo>
                  <a:pt x="595480" y="28504"/>
                </a:lnTo>
                <a:lnTo>
                  <a:pt x="610653" y="31585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684894" y="2537367"/>
            <a:ext cx="368578" cy="357970"/>
            <a:chOff x="3684894" y="2537367"/>
            <a:chExt cx="368578" cy="357970"/>
          </a:xfrm>
        </p:grpSpPr>
        <p:sp>
          <p:nvSpPr>
            <p:cNvPr id="14" name="Freeform 13"/>
            <p:cNvSpPr/>
            <p:nvPr/>
          </p:nvSpPr>
          <p:spPr>
            <a:xfrm>
              <a:off x="3684894" y="2537367"/>
              <a:ext cx="242236" cy="334776"/>
            </a:xfrm>
            <a:custGeom>
              <a:avLst/>
              <a:gdLst/>
              <a:ahLst/>
              <a:cxnLst/>
              <a:rect l="0" t="0" r="0" b="0"/>
              <a:pathLst>
                <a:path w="242236" h="334776">
                  <a:moveTo>
                    <a:pt x="42194" y="0"/>
                  </a:moveTo>
                  <a:lnTo>
                    <a:pt x="39260" y="8802"/>
                  </a:lnTo>
                  <a:lnTo>
                    <a:pt x="36478" y="17148"/>
                  </a:lnTo>
                  <a:lnTo>
                    <a:pt x="33578" y="25847"/>
                  </a:lnTo>
                  <a:lnTo>
                    <a:pt x="30538" y="34968"/>
                  </a:lnTo>
                  <a:lnTo>
                    <a:pt x="27373" y="44463"/>
                  </a:lnTo>
                  <a:lnTo>
                    <a:pt x="24095" y="54223"/>
                  </a:lnTo>
                  <a:lnTo>
                    <a:pt x="20267" y="62980"/>
                  </a:lnTo>
                  <a:lnTo>
                    <a:pt x="15822" y="67508"/>
                  </a:lnTo>
                  <a:lnTo>
                    <a:pt x="12394" y="66514"/>
                  </a:lnTo>
                  <a:lnTo>
                    <a:pt x="11333" y="62018"/>
                  </a:lnTo>
                  <a:lnTo>
                    <a:pt x="12731" y="55762"/>
                  </a:lnTo>
                  <a:lnTo>
                    <a:pt x="16374" y="49125"/>
                  </a:lnTo>
                  <a:lnTo>
                    <a:pt x="21893" y="42842"/>
                  </a:lnTo>
                  <a:lnTo>
                    <a:pt x="28869" y="37632"/>
                  </a:lnTo>
                  <a:lnTo>
                    <a:pt x="36924" y="34407"/>
                  </a:lnTo>
                  <a:lnTo>
                    <a:pt x="45741" y="33465"/>
                  </a:lnTo>
                  <a:lnTo>
                    <a:pt x="54764" y="34762"/>
                  </a:lnTo>
                  <a:lnTo>
                    <a:pt x="63209" y="38207"/>
                  </a:lnTo>
                  <a:lnTo>
                    <a:pt x="70706" y="43519"/>
                  </a:lnTo>
                  <a:lnTo>
                    <a:pt x="77399" y="50318"/>
                  </a:lnTo>
                  <a:lnTo>
                    <a:pt x="83743" y="58235"/>
                  </a:lnTo>
                  <a:lnTo>
                    <a:pt x="90043" y="66964"/>
                  </a:lnTo>
                  <a:lnTo>
                    <a:pt x="96108" y="76433"/>
                  </a:lnTo>
                  <a:lnTo>
                    <a:pt x="101355" y="86773"/>
                  </a:lnTo>
                  <a:lnTo>
                    <a:pt x="105518" y="97993"/>
                  </a:lnTo>
                  <a:lnTo>
                    <a:pt x="108635" y="110139"/>
                  </a:lnTo>
                  <a:lnTo>
                    <a:pt x="110885" y="123357"/>
                  </a:lnTo>
                  <a:lnTo>
                    <a:pt x="112467" y="137619"/>
                  </a:lnTo>
                  <a:lnTo>
                    <a:pt x="113394" y="152604"/>
                  </a:lnTo>
                  <a:lnTo>
                    <a:pt x="113499" y="167808"/>
                  </a:lnTo>
                  <a:lnTo>
                    <a:pt x="112759" y="182918"/>
                  </a:lnTo>
                  <a:lnTo>
                    <a:pt x="111280" y="197655"/>
                  </a:lnTo>
                  <a:lnTo>
                    <a:pt x="109217" y="211705"/>
                  </a:lnTo>
                  <a:lnTo>
                    <a:pt x="106718" y="224968"/>
                  </a:lnTo>
                  <a:lnTo>
                    <a:pt x="103906" y="237519"/>
                  </a:lnTo>
                  <a:lnTo>
                    <a:pt x="100872" y="249495"/>
                  </a:lnTo>
                  <a:lnTo>
                    <a:pt x="97675" y="261034"/>
                  </a:lnTo>
                  <a:lnTo>
                    <a:pt x="94038" y="272091"/>
                  </a:lnTo>
                  <a:lnTo>
                    <a:pt x="89379" y="282450"/>
                  </a:lnTo>
                  <a:lnTo>
                    <a:pt x="83465" y="292051"/>
                  </a:lnTo>
                  <a:lnTo>
                    <a:pt x="76543" y="300974"/>
                  </a:lnTo>
                  <a:lnTo>
                    <a:pt x="69133" y="309354"/>
                  </a:lnTo>
                  <a:lnTo>
                    <a:pt x="61585" y="317312"/>
                  </a:lnTo>
                  <a:lnTo>
                    <a:pt x="53739" y="324471"/>
                  </a:lnTo>
                  <a:lnTo>
                    <a:pt x="45033" y="329994"/>
                  </a:lnTo>
                  <a:lnTo>
                    <a:pt x="35232" y="333545"/>
                  </a:lnTo>
                  <a:lnTo>
                    <a:pt x="25041" y="334775"/>
                  </a:lnTo>
                  <a:lnTo>
                    <a:pt x="15871" y="333098"/>
                  </a:lnTo>
                  <a:lnTo>
                    <a:pt x="8458" y="328487"/>
                  </a:lnTo>
                  <a:lnTo>
                    <a:pt x="3179" y="321510"/>
                  </a:lnTo>
                  <a:lnTo>
                    <a:pt x="385" y="313016"/>
                  </a:lnTo>
                  <a:lnTo>
                    <a:pt x="0" y="303655"/>
                  </a:lnTo>
                  <a:lnTo>
                    <a:pt x="1810" y="294139"/>
                  </a:lnTo>
                  <a:lnTo>
                    <a:pt x="5667" y="285298"/>
                  </a:lnTo>
                  <a:lnTo>
                    <a:pt x="11294" y="277519"/>
                  </a:lnTo>
                  <a:lnTo>
                    <a:pt x="18490" y="271130"/>
                  </a:lnTo>
                  <a:lnTo>
                    <a:pt x="27213" y="266580"/>
                  </a:lnTo>
                  <a:lnTo>
                    <a:pt x="37296" y="263931"/>
                  </a:lnTo>
                  <a:lnTo>
                    <a:pt x="48319" y="263098"/>
                  </a:lnTo>
                  <a:lnTo>
                    <a:pt x="59711" y="264043"/>
                  </a:lnTo>
                  <a:lnTo>
                    <a:pt x="71111" y="266563"/>
                  </a:lnTo>
                  <a:lnTo>
                    <a:pt x="82375" y="270352"/>
                  </a:lnTo>
                  <a:lnTo>
                    <a:pt x="93471" y="275104"/>
                  </a:lnTo>
                  <a:lnTo>
                    <a:pt x="104417" y="280550"/>
                  </a:lnTo>
                  <a:lnTo>
                    <a:pt x="115243" y="286322"/>
                  </a:lnTo>
                  <a:lnTo>
                    <a:pt x="125979" y="291963"/>
                  </a:lnTo>
                  <a:lnTo>
                    <a:pt x="136655" y="297231"/>
                  </a:lnTo>
                  <a:lnTo>
                    <a:pt x="147454" y="301919"/>
                  </a:lnTo>
                  <a:lnTo>
                    <a:pt x="158697" y="305770"/>
                  </a:lnTo>
                  <a:lnTo>
                    <a:pt x="170515" y="308726"/>
                  </a:lnTo>
                  <a:lnTo>
                    <a:pt x="182656" y="310704"/>
                  </a:lnTo>
                  <a:lnTo>
                    <a:pt x="195984" y="311593"/>
                  </a:lnTo>
                  <a:lnTo>
                    <a:pt x="213907" y="310352"/>
                  </a:lnTo>
                  <a:lnTo>
                    <a:pt x="242235" y="3053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21886" y="260053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28785" y="11736"/>
                  </a:lnTo>
                  <a:lnTo>
                    <a:pt x="27283" y="22865"/>
                  </a:lnTo>
                  <a:lnTo>
                    <a:pt x="26973" y="34463"/>
                  </a:lnTo>
                  <a:lnTo>
                    <a:pt x="27479" y="46624"/>
                  </a:lnTo>
                  <a:lnTo>
                    <a:pt x="28298" y="59284"/>
                  </a:lnTo>
                  <a:lnTo>
                    <a:pt x="29114" y="72340"/>
                  </a:lnTo>
                  <a:lnTo>
                    <a:pt x="29798" y="85692"/>
                  </a:lnTo>
                  <a:lnTo>
                    <a:pt x="30324" y="99257"/>
                  </a:lnTo>
                  <a:lnTo>
                    <a:pt x="30706" y="112968"/>
                  </a:lnTo>
                  <a:lnTo>
                    <a:pt x="30808" y="126614"/>
                  </a:lnTo>
                  <a:lnTo>
                    <a:pt x="30351" y="139856"/>
                  </a:lnTo>
                  <a:lnTo>
                    <a:pt x="29234" y="152546"/>
                  </a:lnTo>
                  <a:lnTo>
                    <a:pt x="27671" y="164864"/>
                  </a:lnTo>
                  <a:lnTo>
                    <a:pt x="26085" y="177209"/>
                  </a:lnTo>
                  <a:lnTo>
                    <a:pt x="24714" y="189805"/>
                  </a:lnTo>
                  <a:lnTo>
                    <a:pt x="23303" y="202385"/>
                  </a:lnTo>
                  <a:lnTo>
                    <a:pt x="21217" y="214305"/>
                  </a:lnTo>
                  <a:lnTo>
                    <a:pt x="18154" y="225254"/>
                  </a:lnTo>
                  <a:lnTo>
                    <a:pt x="14435" y="235521"/>
                  </a:lnTo>
                  <a:lnTo>
                    <a:pt x="10463" y="247142"/>
                  </a:lnTo>
                  <a:lnTo>
                    <a:pt x="5888" y="26449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29973" y="2547896"/>
              <a:ext cx="123499" cy="221381"/>
            </a:xfrm>
            <a:custGeom>
              <a:avLst/>
              <a:gdLst/>
              <a:ahLst/>
              <a:cxnLst/>
              <a:rect l="0" t="0" r="0" b="0"/>
              <a:pathLst>
                <a:path w="123499" h="221381">
                  <a:moveTo>
                    <a:pt x="123498" y="189513"/>
                  </a:moveTo>
                  <a:lnTo>
                    <a:pt x="114697" y="192447"/>
                  </a:lnTo>
                  <a:lnTo>
                    <a:pt x="106350" y="195229"/>
                  </a:lnTo>
                  <a:lnTo>
                    <a:pt x="97652" y="198129"/>
                  </a:lnTo>
                  <a:lnTo>
                    <a:pt x="88530" y="201169"/>
                  </a:lnTo>
                  <a:lnTo>
                    <a:pt x="79036" y="204334"/>
                  </a:lnTo>
                  <a:lnTo>
                    <a:pt x="69243" y="207598"/>
                  </a:lnTo>
                  <a:lnTo>
                    <a:pt x="59230" y="210936"/>
                  </a:lnTo>
                  <a:lnTo>
                    <a:pt x="49056" y="214327"/>
                  </a:lnTo>
                  <a:lnTo>
                    <a:pt x="38778" y="217738"/>
                  </a:lnTo>
                  <a:lnTo>
                    <a:pt x="28760" y="220501"/>
                  </a:lnTo>
                  <a:lnTo>
                    <a:pt x="19639" y="221380"/>
                  </a:lnTo>
                  <a:lnTo>
                    <a:pt x="11705" y="219847"/>
                  </a:lnTo>
                  <a:lnTo>
                    <a:pt x="5396" y="215865"/>
                  </a:lnTo>
                  <a:lnTo>
                    <a:pt x="1439" y="209529"/>
                  </a:lnTo>
                  <a:lnTo>
                    <a:pt x="0" y="201158"/>
                  </a:lnTo>
                  <a:lnTo>
                    <a:pt x="627" y="191337"/>
                  </a:lnTo>
                  <a:lnTo>
                    <a:pt x="2559" y="180777"/>
                  </a:lnTo>
                  <a:lnTo>
                    <a:pt x="5220" y="169941"/>
                  </a:lnTo>
                  <a:lnTo>
                    <a:pt x="8272" y="158890"/>
                  </a:lnTo>
                  <a:lnTo>
                    <a:pt x="11532" y="147406"/>
                  </a:lnTo>
                  <a:lnTo>
                    <a:pt x="14897" y="135383"/>
                  </a:lnTo>
                  <a:lnTo>
                    <a:pt x="18155" y="122849"/>
                  </a:lnTo>
                  <a:lnTo>
                    <a:pt x="20970" y="109896"/>
                  </a:lnTo>
                  <a:lnTo>
                    <a:pt x="23203" y="96621"/>
                  </a:lnTo>
                  <a:lnTo>
                    <a:pt x="25043" y="83112"/>
                  </a:lnTo>
                  <a:lnTo>
                    <a:pt x="26894" y="69437"/>
                  </a:lnTo>
                  <a:lnTo>
                    <a:pt x="28990" y="55663"/>
                  </a:lnTo>
                  <a:lnTo>
                    <a:pt x="31239" y="42435"/>
                  </a:lnTo>
                  <a:lnTo>
                    <a:pt x="33533" y="29666"/>
                  </a:lnTo>
                  <a:lnTo>
                    <a:pt x="36077" y="16236"/>
                  </a:lnTo>
                  <a:lnTo>
                    <a:pt x="3927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313384" y="4590425"/>
            <a:ext cx="550575" cy="569225"/>
            <a:chOff x="3313384" y="4590425"/>
            <a:chExt cx="550575" cy="569225"/>
          </a:xfrm>
        </p:grpSpPr>
        <p:sp>
          <p:nvSpPr>
            <p:cNvPr id="18" name="Freeform 17"/>
            <p:cNvSpPr/>
            <p:nvPr/>
          </p:nvSpPr>
          <p:spPr>
            <a:xfrm>
              <a:off x="3337533" y="4590425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526425" y="63171"/>
                  </a:moveTo>
                  <a:lnTo>
                    <a:pt x="517624" y="60237"/>
                  </a:lnTo>
                  <a:lnTo>
                    <a:pt x="509277" y="57454"/>
                  </a:lnTo>
                  <a:lnTo>
                    <a:pt x="500569" y="54559"/>
                  </a:lnTo>
                  <a:lnTo>
                    <a:pt x="491103" y="51692"/>
                  </a:lnTo>
                  <a:lnTo>
                    <a:pt x="480311" y="49175"/>
                  </a:lnTo>
                  <a:lnTo>
                    <a:pt x="468013" y="47160"/>
                  </a:lnTo>
                  <a:lnTo>
                    <a:pt x="454348" y="45474"/>
                  </a:lnTo>
                  <a:lnTo>
                    <a:pt x="439581" y="43731"/>
                  </a:lnTo>
                  <a:lnTo>
                    <a:pt x="423982" y="41705"/>
                  </a:lnTo>
                  <a:lnTo>
                    <a:pt x="407781" y="39343"/>
                  </a:lnTo>
                  <a:lnTo>
                    <a:pt x="391155" y="36679"/>
                  </a:lnTo>
                  <a:lnTo>
                    <a:pt x="374228" y="33772"/>
                  </a:lnTo>
                  <a:lnTo>
                    <a:pt x="356931" y="30685"/>
                  </a:lnTo>
                  <a:lnTo>
                    <a:pt x="339019" y="27466"/>
                  </a:lnTo>
                  <a:lnTo>
                    <a:pt x="320404" y="24159"/>
                  </a:lnTo>
                  <a:lnTo>
                    <a:pt x="300987" y="20958"/>
                  </a:lnTo>
                  <a:lnTo>
                    <a:pt x="280580" y="18187"/>
                  </a:lnTo>
                  <a:lnTo>
                    <a:pt x="259185" y="15988"/>
                  </a:lnTo>
                  <a:lnTo>
                    <a:pt x="237105" y="14173"/>
                  </a:lnTo>
                  <a:lnTo>
                    <a:pt x="214831" y="12339"/>
                  </a:lnTo>
                  <a:lnTo>
                    <a:pt x="192668" y="10255"/>
                  </a:lnTo>
                  <a:lnTo>
                    <a:pt x="170888" y="8023"/>
                  </a:lnTo>
                  <a:lnTo>
                    <a:pt x="149805" y="5978"/>
                  </a:lnTo>
                  <a:lnTo>
                    <a:pt x="129517" y="4305"/>
                  </a:lnTo>
                  <a:lnTo>
                    <a:pt x="110113" y="3030"/>
                  </a:lnTo>
                  <a:lnTo>
                    <a:pt x="91762" y="2099"/>
                  </a:lnTo>
                  <a:lnTo>
                    <a:pt x="74463" y="1438"/>
                  </a:lnTo>
                  <a:lnTo>
                    <a:pt x="58474" y="978"/>
                  </a:lnTo>
                  <a:lnTo>
                    <a:pt x="42717" y="610"/>
                  </a:lnTo>
                  <a:lnTo>
                    <a:pt x="24687" y="3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13384" y="4814622"/>
              <a:ext cx="213663" cy="345028"/>
            </a:xfrm>
            <a:custGeom>
              <a:avLst/>
              <a:gdLst/>
              <a:ahLst/>
              <a:cxnLst/>
              <a:rect l="0" t="0" r="0" b="0"/>
              <a:pathLst>
                <a:path w="213663" h="345028">
                  <a:moveTo>
                    <a:pt x="66263" y="7430"/>
                  </a:moveTo>
                  <a:lnTo>
                    <a:pt x="60463" y="13364"/>
                  </a:lnTo>
                  <a:lnTo>
                    <a:pt x="55539" y="19569"/>
                  </a:lnTo>
                  <a:lnTo>
                    <a:pt x="51036" y="26665"/>
                  </a:lnTo>
                  <a:lnTo>
                    <a:pt x="46815" y="34605"/>
                  </a:lnTo>
                  <a:lnTo>
                    <a:pt x="42801" y="43252"/>
                  </a:lnTo>
                  <a:lnTo>
                    <a:pt x="38935" y="52446"/>
                  </a:lnTo>
                  <a:lnTo>
                    <a:pt x="35010" y="62046"/>
                  </a:lnTo>
                  <a:lnTo>
                    <a:pt x="30686" y="71935"/>
                  </a:lnTo>
                  <a:lnTo>
                    <a:pt x="25809" y="81971"/>
                  </a:lnTo>
                  <a:lnTo>
                    <a:pt x="20370" y="90081"/>
                  </a:lnTo>
                  <a:lnTo>
                    <a:pt x="15112" y="93044"/>
                  </a:lnTo>
                  <a:lnTo>
                    <a:pt x="11295" y="90813"/>
                  </a:lnTo>
                  <a:lnTo>
                    <a:pt x="9218" y="85063"/>
                  </a:lnTo>
                  <a:lnTo>
                    <a:pt x="8672" y="77248"/>
                  </a:lnTo>
                  <a:lnTo>
                    <a:pt x="9483" y="68274"/>
                  </a:lnTo>
                  <a:lnTo>
                    <a:pt x="11647" y="58651"/>
                  </a:lnTo>
                  <a:lnTo>
                    <a:pt x="15041" y="48665"/>
                  </a:lnTo>
                  <a:lnTo>
                    <a:pt x="19445" y="38636"/>
                  </a:lnTo>
                  <a:lnTo>
                    <a:pt x="24620" y="28956"/>
                  </a:lnTo>
                  <a:lnTo>
                    <a:pt x="30365" y="19822"/>
                  </a:lnTo>
                  <a:lnTo>
                    <a:pt x="36680" y="11717"/>
                  </a:lnTo>
                  <a:lnTo>
                    <a:pt x="43751" y="5482"/>
                  </a:lnTo>
                  <a:lnTo>
                    <a:pt x="51615" y="1421"/>
                  </a:lnTo>
                  <a:lnTo>
                    <a:pt x="60015" y="0"/>
                  </a:lnTo>
                  <a:lnTo>
                    <a:pt x="68499" y="2073"/>
                  </a:lnTo>
                  <a:lnTo>
                    <a:pt x="76793" y="7764"/>
                  </a:lnTo>
                  <a:lnTo>
                    <a:pt x="84650" y="16450"/>
                  </a:lnTo>
                  <a:lnTo>
                    <a:pt x="91774" y="27161"/>
                  </a:lnTo>
                  <a:lnTo>
                    <a:pt x="98081" y="39133"/>
                  </a:lnTo>
                  <a:lnTo>
                    <a:pt x="103655" y="51877"/>
                  </a:lnTo>
                  <a:lnTo>
                    <a:pt x="108641" y="65095"/>
                  </a:lnTo>
                  <a:lnTo>
                    <a:pt x="113184" y="78603"/>
                  </a:lnTo>
                  <a:lnTo>
                    <a:pt x="117407" y="92128"/>
                  </a:lnTo>
                  <a:lnTo>
                    <a:pt x="121405" y="105297"/>
                  </a:lnTo>
                  <a:lnTo>
                    <a:pt x="125241" y="117941"/>
                  </a:lnTo>
                  <a:lnTo>
                    <a:pt x="128801" y="130231"/>
                  </a:lnTo>
                  <a:lnTo>
                    <a:pt x="131813" y="142557"/>
                  </a:lnTo>
                  <a:lnTo>
                    <a:pt x="134170" y="155152"/>
                  </a:lnTo>
                  <a:lnTo>
                    <a:pt x="135922" y="168069"/>
                  </a:lnTo>
                  <a:lnTo>
                    <a:pt x="137180" y="181281"/>
                  </a:lnTo>
                  <a:lnTo>
                    <a:pt x="138059" y="194729"/>
                  </a:lnTo>
                  <a:lnTo>
                    <a:pt x="138498" y="208354"/>
                  </a:lnTo>
                  <a:lnTo>
                    <a:pt x="138268" y="222107"/>
                  </a:lnTo>
                  <a:lnTo>
                    <a:pt x="137295" y="235946"/>
                  </a:lnTo>
                  <a:lnTo>
                    <a:pt x="135488" y="249678"/>
                  </a:lnTo>
                  <a:lnTo>
                    <a:pt x="132673" y="262979"/>
                  </a:lnTo>
                  <a:lnTo>
                    <a:pt x="128847" y="275704"/>
                  </a:lnTo>
                  <a:lnTo>
                    <a:pt x="123988" y="287876"/>
                  </a:lnTo>
                  <a:lnTo>
                    <a:pt x="117978" y="299591"/>
                  </a:lnTo>
                  <a:lnTo>
                    <a:pt x="110856" y="310940"/>
                  </a:lnTo>
                  <a:lnTo>
                    <a:pt x="102633" y="321529"/>
                  </a:lnTo>
                  <a:lnTo>
                    <a:pt x="93212" y="330510"/>
                  </a:lnTo>
                  <a:lnTo>
                    <a:pt x="82661" y="337539"/>
                  </a:lnTo>
                  <a:lnTo>
                    <a:pt x="71491" y="342429"/>
                  </a:lnTo>
                  <a:lnTo>
                    <a:pt x="60534" y="344894"/>
                  </a:lnTo>
                  <a:lnTo>
                    <a:pt x="50244" y="345027"/>
                  </a:lnTo>
                  <a:lnTo>
                    <a:pt x="40709" y="343031"/>
                  </a:lnTo>
                  <a:lnTo>
                    <a:pt x="31845" y="339042"/>
                  </a:lnTo>
                  <a:lnTo>
                    <a:pt x="23522" y="333323"/>
                  </a:lnTo>
                  <a:lnTo>
                    <a:pt x="15930" y="326064"/>
                  </a:lnTo>
                  <a:lnTo>
                    <a:pt x="9576" y="317297"/>
                  </a:lnTo>
                  <a:lnTo>
                    <a:pt x="4641" y="307185"/>
                  </a:lnTo>
                  <a:lnTo>
                    <a:pt x="1327" y="296142"/>
                  </a:lnTo>
                  <a:lnTo>
                    <a:pt x="0" y="284738"/>
                  </a:lnTo>
                  <a:lnTo>
                    <a:pt x="676" y="273346"/>
                  </a:lnTo>
                  <a:lnTo>
                    <a:pt x="3401" y="262767"/>
                  </a:lnTo>
                  <a:lnTo>
                    <a:pt x="8421" y="254260"/>
                  </a:lnTo>
                  <a:lnTo>
                    <a:pt x="15644" y="248325"/>
                  </a:lnTo>
                  <a:lnTo>
                    <a:pt x="24560" y="244799"/>
                  </a:lnTo>
                  <a:lnTo>
                    <a:pt x="34445" y="243249"/>
                  </a:lnTo>
                  <a:lnTo>
                    <a:pt x="44791" y="243204"/>
                  </a:lnTo>
                  <a:lnTo>
                    <a:pt x="55328" y="244425"/>
                  </a:lnTo>
                  <a:lnTo>
                    <a:pt x="65927" y="246896"/>
                  </a:lnTo>
                  <a:lnTo>
                    <a:pt x="76532" y="250511"/>
                  </a:lnTo>
                  <a:lnTo>
                    <a:pt x="86957" y="255072"/>
                  </a:lnTo>
                  <a:lnTo>
                    <a:pt x="96891" y="260355"/>
                  </a:lnTo>
                  <a:lnTo>
                    <a:pt x="106216" y="266161"/>
                  </a:lnTo>
                  <a:lnTo>
                    <a:pt x="115293" y="272008"/>
                  </a:lnTo>
                  <a:lnTo>
                    <a:pt x="124842" y="277168"/>
                  </a:lnTo>
                  <a:lnTo>
                    <a:pt x="135230" y="281296"/>
                  </a:lnTo>
                  <a:lnTo>
                    <a:pt x="146328" y="284234"/>
                  </a:lnTo>
                  <a:lnTo>
                    <a:pt x="157703" y="285839"/>
                  </a:lnTo>
                  <a:lnTo>
                    <a:pt x="169047" y="286182"/>
                  </a:lnTo>
                  <a:lnTo>
                    <a:pt x="179786" y="285627"/>
                  </a:lnTo>
                  <a:lnTo>
                    <a:pt x="190067" y="284681"/>
                  </a:lnTo>
                  <a:lnTo>
                    <a:pt x="200788" y="283261"/>
                  </a:lnTo>
                  <a:lnTo>
                    <a:pt x="213662" y="2811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58673" y="483258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8123" y="9002"/>
                  </a:lnTo>
                  <a:lnTo>
                    <a:pt x="15341" y="19269"/>
                  </a:lnTo>
                  <a:lnTo>
                    <a:pt x="12446" y="31854"/>
                  </a:lnTo>
                  <a:lnTo>
                    <a:pt x="9579" y="46381"/>
                  </a:lnTo>
                  <a:lnTo>
                    <a:pt x="7062" y="62177"/>
                  </a:lnTo>
                  <a:lnTo>
                    <a:pt x="5051" y="78715"/>
                  </a:lnTo>
                  <a:lnTo>
                    <a:pt x="3538" y="95674"/>
                  </a:lnTo>
                  <a:lnTo>
                    <a:pt x="2444" y="112873"/>
                  </a:lnTo>
                  <a:lnTo>
                    <a:pt x="1671" y="130210"/>
                  </a:lnTo>
                  <a:lnTo>
                    <a:pt x="1135" y="147628"/>
                  </a:lnTo>
                  <a:lnTo>
                    <a:pt x="766" y="165094"/>
                  </a:lnTo>
                  <a:lnTo>
                    <a:pt x="516" y="182589"/>
                  </a:lnTo>
                  <a:lnTo>
                    <a:pt x="346" y="200104"/>
                  </a:lnTo>
                  <a:lnTo>
                    <a:pt x="232" y="217630"/>
                  </a:lnTo>
                  <a:lnTo>
                    <a:pt x="155" y="235150"/>
                  </a:lnTo>
                  <a:lnTo>
                    <a:pt x="104" y="252289"/>
                  </a:lnTo>
                  <a:lnTo>
                    <a:pt x="64" y="270209"/>
                  </a:lnTo>
                  <a:lnTo>
                    <a:pt x="31" y="29272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82167" y="4811523"/>
              <a:ext cx="176507" cy="232504"/>
            </a:xfrm>
            <a:custGeom>
              <a:avLst/>
              <a:gdLst/>
              <a:ahLst/>
              <a:cxnLst/>
              <a:rect l="0" t="0" r="0" b="0"/>
              <a:pathLst>
                <a:path w="176507" h="232504">
                  <a:moveTo>
                    <a:pt x="176506" y="178984"/>
                  </a:moveTo>
                  <a:lnTo>
                    <a:pt x="167705" y="181985"/>
                  </a:lnTo>
                  <a:lnTo>
                    <a:pt x="159358" y="185408"/>
                  </a:lnTo>
                  <a:lnTo>
                    <a:pt x="150659" y="189599"/>
                  </a:lnTo>
                  <a:lnTo>
                    <a:pt x="141539" y="194326"/>
                  </a:lnTo>
                  <a:lnTo>
                    <a:pt x="132043" y="199159"/>
                  </a:lnTo>
                  <a:lnTo>
                    <a:pt x="122251" y="203837"/>
                  </a:lnTo>
                  <a:lnTo>
                    <a:pt x="112237" y="208273"/>
                  </a:lnTo>
                  <a:lnTo>
                    <a:pt x="102064" y="212475"/>
                  </a:lnTo>
                  <a:lnTo>
                    <a:pt x="91773" y="216483"/>
                  </a:lnTo>
                  <a:lnTo>
                    <a:pt x="81236" y="220343"/>
                  </a:lnTo>
                  <a:lnTo>
                    <a:pt x="70170" y="224096"/>
                  </a:lnTo>
                  <a:lnTo>
                    <a:pt x="58472" y="227758"/>
                  </a:lnTo>
                  <a:lnTo>
                    <a:pt x="46514" y="230862"/>
                  </a:lnTo>
                  <a:lnTo>
                    <a:pt x="35019" y="232503"/>
                  </a:lnTo>
                  <a:lnTo>
                    <a:pt x="24376" y="232300"/>
                  </a:lnTo>
                  <a:lnTo>
                    <a:pt x="15114" y="230195"/>
                  </a:lnTo>
                  <a:lnTo>
                    <a:pt x="8029" y="226190"/>
                  </a:lnTo>
                  <a:lnTo>
                    <a:pt x="3345" y="220493"/>
                  </a:lnTo>
                  <a:lnTo>
                    <a:pt x="811" y="213433"/>
                  </a:lnTo>
                  <a:lnTo>
                    <a:pt x="0" y="205339"/>
                  </a:lnTo>
                  <a:lnTo>
                    <a:pt x="485" y="196490"/>
                  </a:lnTo>
                  <a:lnTo>
                    <a:pt x="1906" y="186942"/>
                  </a:lnTo>
                  <a:lnTo>
                    <a:pt x="3989" y="176549"/>
                  </a:lnTo>
                  <a:lnTo>
                    <a:pt x="6529" y="165297"/>
                  </a:lnTo>
                  <a:lnTo>
                    <a:pt x="9385" y="153299"/>
                  </a:lnTo>
                  <a:lnTo>
                    <a:pt x="12453" y="140713"/>
                  </a:lnTo>
                  <a:lnTo>
                    <a:pt x="15667" y="127690"/>
                  </a:lnTo>
                  <a:lnTo>
                    <a:pt x="18978" y="114351"/>
                  </a:lnTo>
                  <a:lnTo>
                    <a:pt x="22355" y="100789"/>
                  </a:lnTo>
                  <a:lnTo>
                    <a:pt x="25771" y="87079"/>
                  </a:lnTo>
                  <a:lnTo>
                    <a:pt x="29061" y="73297"/>
                  </a:lnTo>
                  <a:lnTo>
                    <a:pt x="32239" y="57865"/>
                  </a:lnTo>
                  <a:lnTo>
                    <a:pt x="35586" y="36071"/>
                  </a:lnTo>
                  <a:lnTo>
                    <a:pt x="39636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589803" y="126341"/>
            <a:ext cx="3992914" cy="640685"/>
            <a:chOff x="1589803" y="126341"/>
            <a:chExt cx="3992914" cy="640685"/>
          </a:xfrm>
        </p:grpSpPr>
        <p:sp>
          <p:nvSpPr>
            <p:cNvPr id="23" name="Freeform 22"/>
            <p:cNvSpPr/>
            <p:nvPr/>
          </p:nvSpPr>
          <p:spPr>
            <a:xfrm>
              <a:off x="1592044" y="126341"/>
              <a:ext cx="250444" cy="483014"/>
            </a:xfrm>
            <a:custGeom>
              <a:avLst/>
              <a:gdLst/>
              <a:ahLst/>
              <a:cxnLst/>
              <a:rect l="0" t="0" r="0" b="0"/>
              <a:pathLst>
                <a:path w="250444" h="483014">
                  <a:moveTo>
                    <a:pt x="18816" y="126342"/>
                  </a:moveTo>
                  <a:lnTo>
                    <a:pt x="16016" y="138078"/>
                  </a:lnTo>
                  <a:lnTo>
                    <a:pt x="14514" y="149206"/>
                  </a:lnTo>
                  <a:lnTo>
                    <a:pt x="14203" y="160809"/>
                  </a:lnTo>
                  <a:lnTo>
                    <a:pt x="14709" y="173143"/>
                  </a:lnTo>
                  <a:lnTo>
                    <a:pt x="15529" y="186452"/>
                  </a:lnTo>
                  <a:lnTo>
                    <a:pt x="16345" y="200761"/>
                  </a:lnTo>
                  <a:lnTo>
                    <a:pt x="17029" y="215938"/>
                  </a:lnTo>
                  <a:lnTo>
                    <a:pt x="17555" y="231800"/>
                  </a:lnTo>
                  <a:lnTo>
                    <a:pt x="17941" y="248176"/>
                  </a:lnTo>
                  <a:lnTo>
                    <a:pt x="18216" y="265086"/>
                  </a:lnTo>
                  <a:lnTo>
                    <a:pt x="18407" y="282729"/>
                  </a:lnTo>
                  <a:lnTo>
                    <a:pt x="18539" y="301155"/>
                  </a:lnTo>
                  <a:lnTo>
                    <a:pt x="18629" y="320275"/>
                  </a:lnTo>
                  <a:lnTo>
                    <a:pt x="18691" y="339949"/>
                  </a:lnTo>
                  <a:lnTo>
                    <a:pt x="18732" y="360029"/>
                  </a:lnTo>
                  <a:lnTo>
                    <a:pt x="18760" y="380073"/>
                  </a:lnTo>
                  <a:lnTo>
                    <a:pt x="18778" y="399377"/>
                  </a:lnTo>
                  <a:lnTo>
                    <a:pt x="18786" y="417618"/>
                  </a:lnTo>
                  <a:lnTo>
                    <a:pt x="18622" y="434814"/>
                  </a:lnTo>
                  <a:lnTo>
                    <a:pt x="17979" y="451138"/>
                  </a:lnTo>
                  <a:lnTo>
                    <a:pt x="16727" y="466703"/>
                  </a:lnTo>
                  <a:lnTo>
                    <a:pt x="14821" y="478683"/>
                  </a:lnTo>
                  <a:lnTo>
                    <a:pt x="12694" y="483013"/>
                  </a:lnTo>
                  <a:lnTo>
                    <a:pt x="11090" y="480293"/>
                  </a:lnTo>
                  <a:lnTo>
                    <a:pt x="10044" y="472520"/>
                  </a:lnTo>
                  <a:lnTo>
                    <a:pt x="9222" y="461380"/>
                  </a:lnTo>
                  <a:lnTo>
                    <a:pt x="8171" y="448038"/>
                  </a:lnTo>
                  <a:lnTo>
                    <a:pt x="6674" y="433259"/>
                  </a:lnTo>
                  <a:lnTo>
                    <a:pt x="5033" y="417539"/>
                  </a:lnTo>
                  <a:lnTo>
                    <a:pt x="3931" y="401201"/>
                  </a:lnTo>
                  <a:lnTo>
                    <a:pt x="3706" y="384455"/>
                  </a:lnTo>
                  <a:lnTo>
                    <a:pt x="4050" y="367440"/>
                  </a:lnTo>
                  <a:lnTo>
                    <a:pt x="4213" y="350246"/>
                  </a:lnTo>
                  <a:lnTo>
                    <a:pt x="3770" y="332938"/>
                  </a:lnTo>
                  <a:lnTo>
                    <a:pt x="2793" y="315720"/>
                  </a:lnTo>
                  <a:lnTo>
                    <a:pt x="1665" y="298925"/>
                  </a:lnTo>
                  <a:lnTo>
                    <a:pt x="649" y="282705"/>
                  </a:lnTo>
                  <a:lnTo>
                    <a:pt x="0" y="267202"/>
                  </a:lnTo>
                  <a:lnTo>
                    <a:pt x="30" y="252631"/>
                  </a:lnTo>
                  <a:lnTo>
                    <a:pt x="836" y="239013"/>
                  </a:lnTo>
                  <a:lnTo>
                    <a:pt x="2346" y="226223"/>
                  </a:lnTo>
                  <a:lnTo>
                    <a:pt x="4423" y="214085"/>
                  </a:lnTo>
                  <a:lnTo>
                    <a:pt x="6929" y="202434"/>
                  </a:lnTo>
                  <a:lnTo>
                    <a:pt x="9745" y="191132"/>
                  </a:lnTo>
                  <a:lnTo>
                    <a:pt x="12780" y="180076"/>
                  </a:lnTo>
                  <a:lnTo>
                    <a:pt x="15972" y="169190"/>
                  </a:lnTo>
                  <a:lnTo>
                    <a:pt x="19437" y="158420"/>
                  </a:lnTo>
                  <a:lnTo>
                    <a:pt x="23448" y="147729"/>
                  </a:lnTo>
                  <a:lnTo>
                    <a:pt x="28117" y="137096"/>
                  </a:lnTo>
                  <a:lnTo>
                    <a:pt x="33559" y="126667"/>
                  </a:lnTo>
                  <a:lnTo>
                    <a:pt x="39969" y="116738"/>
                  </a:lnTo>
                  <a:lnTo>
                    <a:pt x="47359" y="107430"/>
                  </a:lnTo>
                  <a:lnTo>
                    <a:pt x="55592" y="98705"/>
                  </a:lnTo>
                  <a:lnTo>
                    <a:pt x="64489" y="90459"/>
                  </a:lnTo>
                  <a:lnTo>
                    <a:pt x="73885" y="82576"/>
                  </a:lnTo>
                  <a:lnTo>
                    <a:pt x="83803" y="74960"/>
                  </a:lnTo>
                  <a:lnTo>
                    <a:pt x="94445" y="67531"/>
                  </a:lnTo>
                  <a:lnTo>
                    <a:pt x="105865" y="60234"/>
                  </a:lnTo>
                  <a:lnTo>
                    <a:pt x="117974" y="53027"/>
                  </a:lnTo>
                  <a:lnTo>
                    <a:pt x="130635" y="45881"/>
                  </a:lnTo>
                  <a:lnTo>
                    <a:pt x="143704" y="38782"/>
                  </a:lnTo>
                  <a:lnTo>
                    <a:pt x="156904" y="31878"/>
                  </a:lnTo>
                  <a:lnTo>
                    <a:pt x="169839" y="25470"/>
                  </a:lnTo>
                  <a:lnTo>
                    <a:pt x="182311" y="19683"/>
                  </a:lnTo>
                  <a:lnTo>
                    <a:pt x="194240" y="14629"/>
                  </a:lnTo>
                  <a:lnTo>
                    <a:pt x="206953" y="9993"/>
                  </a:lnTo>
                  <a:lnTo>
                    <a:pt x="223800" y="5368"/>
                  </a:lnTo>
                  <a:lnTo>
                    <a:pt x="250443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89803" y="400082"/>
              <a:ext cx="136871" cy="73701"/>
            </a:xfrm>
            <a:custGeom>
              <a:avLst/>
              <a:gdLst/>
              <a:ahLst/>
              <a:cxnLst/>
              <a:rect l="0" t="0" r="0" b="0"/>
              <a:pathLst>
                <a:path w="136871" h="73701">
                  <a:moveTo>
                    <a:pt x="136870" y="0"/>
                  </a:moveTo>
                  <a:lnTo>
                    <a:pt x="128136" y="3001"/>
                  </a:lnTo>
                  <a:lnTo>
                    <a:pt x="120430" y="6424"/>
                  </a:lnTo>
                  <a:lnTo>
                    <a:pt x="113018" y="10620"/>
                  </a:lnTo>
                  <a:lnTo>
                    <a:pt x="105412" y="15520"/>
                  </a:lnTo>
                  <a:lnTo>
                    <a:pt x="96936" y="21001"/>
                  </a:lnTo>
                  <a:lnTo>
                    <a:pt x="87309" y="26927"/>
                  </a:lnTo>
                  <a:lnTo>
                    <a:pt x="76740" y="33016"/>
                  </a:lnTo>
                  <a:lnTo>
                    <a:pt x="65729" y="38866"/>
                  </a:lnTo>
                  <a:lnTo>
                    <a:pt x="54628" y="44277"/>
                  </a:lnTo>
                  <a:lnTo>
                    <a:pt x="43855" y="49275"/>
                  </a:lnTo>
                  <a:lnTo>
                    <a:pt x="32804" y="54610"/>
                  </a:lnTo>
                  <a:lnTo>
                    <a:pt x="19393" y="6186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89844" y="51589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0529" y="11735"/>
                  </a:lnTo>
                  <a:lnTo>
                    <a:pt x="10529" y="22864"/>
                  </a:lnTo>
                  <a:lnTo>
                    <a:pt x="10529" y="34462"/>
                  </a:lnTo>
                  <a:lnTo>
                    <a:pt x="10529" y="46623"/>
                  </a:lnTo>
                  <a:lnTo>
                    <a:pt x="10529" y="59283"/>
                  </a:lnTo>
                  <a:lnTo>
                    <a:pt x="10524" y="72326"/>
                  </a:lnTo>
                  <a:lnTo>
                    <a:pt x="10322" y="85236"/>
                  </a:lnTo>
                  <a:lnTo>
                    <a:pt x="9421" y="98488"/>
                  </a:lnTo>
                  <a:lnTo>
                    <a:pt x="6622" y="11436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1090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63544" y="487003"/>
              <a:ext cx="136871" cy="149100"/>
            </a:xfrm>
            <a:custGeom>
              <a:avLst/>
              <a:gdLst/>
              <a:ahLst/>
              <a:cxnLst/>
              <a:rect l="0" t="0" r="0" b="0"/>
              <a:pathLst>
                <a:path w="136871" h="149100">
                  <a:moveTo>
                    <a:pt x="0" y="39421"/>
                  </a:moveTo>
                  <a:lnTo>
                    <a:pt x="2933" y="48290"/>
                  </a:lnTo>
                  <a:lnTo>
                    <a:pt x="5716" y="57277"/>
                  </a:lnTo>
                  <a:lnTo>
                    <a:pt x="8615" y="67267"/>
                  </a:lnTo>
                  <a:lnTo>
                    <a:pt x="11656" y="78075"/>
                  </a:lnTo>
                  <a:lnTo>
                    <a:pt x="14820" y="89238"/>
                  </a:lnTo>
                  <a:lnTo>
                    <a:pt x="18080" y="100448"/>
                  </a:lnTo>
                  <a:lnTo>
                    <a:pt x="21245" y="111733"/>
                  </a:lnTo>
                  <a:lnTo>
                    <a:pt x="23988" y="123366"/>
                  </a:lnTo>
                  <a:lnTo>
                    <a:pt x="26139" y="135412"/>
                  </a:lnTo>
                  <a:lnTo>
                    <a:pt x="26875" y="145270"/>
                  </a:lnTo>
                  <a:lnTo>
                    <a:pt x="25896" y="149099"/>
                  </a:lnTo>
                  <a:lnTo>
                    <a:pt x="24603" y="147057"/>
                  </a:lnTo>
                  <a:lnTo>
                    <a:pt x="23538" y="140797"/>
                  </a:lnTo>
                  <a:lnTo>
                    <a:pt x="22759" y="131773"/>
                  </a:lnTo>
                  <a:lnTo>
                    <a:pt x="22218" y="120985"/>
                  </a:lnTo>
                  <a:lnTo>
                    <a:pt x="22015" y="109231"/>
                  </a:lnTo>
                  <a:lnTo>
                    <a:pt x="22408" y="97223"/>
                  </a:lnTo>
                  <a:lnTo>
                    <a:pt x="23488" y="85346"/>
                  </a:lnTo>
                  <a:lnTo>
                    <a:pt x="25197" y="73732"/>
                  </a:lnTo>
                  <a:lnTo>
                    <a:pt x="27416" y="62387"/>
                  </a:lnTo>
                  <a:lnTo>
                    <a:pt x="30024" y="51272"/>
                  </a:lnTo>
                  <a:lnTo>
                    <a:pt x="33080" y="40499"/>
                  </a:lnTo>
                  <a:lnTo>
                    <a:pt x="36809" y="30330"/>
                  </a:lnTo>
                  <a:lnTo>
                    <a:pt x="41286" y="20870"/>
                  </a:lnTo>
                  <a:lnTo>
                    <a:pt x="46597" y="12551"/>
                  </a:lnTo>
                  <a:lnTo>
                    <a:pt x="52919" y="6172"/>
                  </a:lnTo>
                  <a:lnTo>
                    <a:pt x="60244" y="2002"/>
                  </a:lnTo>
                  <a:lnTo>
                    <a:pt x="68265" y="0"/>
                  </a:lnTo>
                  <a:lnTo>
                    <a:pt x="76487" y="86"/>
                  </a:lnTo>
                  <a:lnTo>
                    <a:pt x="84607" y="2004"/>
                  </a:lnTo>
                  <a:lnTo>
                    <a:pt x="92515" y="5712"/>
                  </a:lnTo>
                  <a:lnTo>
                    <a:pt x="100204" y="11466"/>
                  </a:lnTo>
                  <a:lnTo>
                    <a:pt x="107700" y="19222"/>
                  </a:lnTo>
                  <a:lnTo>
                    <a:pt x="114716" y="28682"/>
                  </a:lnTo>
                  <a:lnTo>
                    <a:pt x="120677" y="39472"/>
                  </a:lnTo>
                  <a:lnTo>
                    <a:pt x="125353" y="51244"/>
                  </a:lnTo>
                  <a:lnTo>
                    <a:pt x="128839" y="63686"/>
                  </a:lnTo>
                  <a:lnTo>
                    <a:pt x="131723" y="78057"/>
                  </a:lnTo>
                  <a:lnTo>
                    <a:pt x="134255" y="98969"/>
                  </a:lnTo>
                  <a:lnTo>
                    <a:pt x="136870" y="13417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51826" y="265341"/>
              <a:ext cx="159159" cy="363347"/>
            </a:xfrm>
            <a:custGeom>
              <a:avLst/>
              <a:gdLst/>
              <a:ahLst/>
              <a:cxnLst/>
              <a:rect l="0" t="0" r="0" b="0"/>
              <a:pathLst>
                <a:path w="159159" h="363347">
                  <a:moveTo>
                    <a:pt x="95987" y="303197"/>
                  </a:moveTo>
                  <a:lnTo>
                    <a:pt x="98787" y="294329"/>
                  </a:lnTo>
                  <a:lnTo>
                    <a:pt x="100289" y="285342"/>
                  </a:lnTo>
                  <a:lnTo>
                    <a:pt x="100591" y="275356"/>
                  </a:lnTo>
                  <a:lnTo>
                    <a:pt x="99738" y="264721"/>
                  </a:lnTo>
                  <a:lnTo>
                    <a:pt x="97622" y="254206"/>
                  </a:lnTo>
                  <a:lnTo>
                    <a:pt x="94295" y="244268"/>
                  </a:lnTo>
                  <a:lnTo>
                    <a:pt x="89788" y="235500"/>
                  </a:lnTo>
                  <a:lnTo>
                    <a:pt x="84020" y="228757"/>
                  </a:lnTo>
                  <a:lnTo>
                    <a:pt x="77073" y="224316"/>
                  </a:lnTo>
                  <a:lnTo>
                    <a:pt x="69309" y="222287"/>
                  </a:lnTo>
                  <a:lnTo>
                    <a:pt x="61260" y="222880"/>
                  </a:lnTo>
                  <a:lnTo>
                    <a:pt x="53257" y="225943"/>
                  </a:lnTo>
                  <a:lnTo>
                    <a:pt x="45428" y="231064"/>
                  </a:lnTo>
                  <a:lnTo>
                    <a:pt x="37791" y="237772"/>
                  </a:lnTo>
                  <a:lnTo>
                    <a:pt x="30326" y="245651"/>
                  </a:lnTo>
                  <a:lnTo>
                    <a:pt x="23160" y="254530"/>
                  </a:lnTo>
                  <a:lnTo>
                    <a:pt x="16567" y="264466"/>
                  </a:lnTo>
                  <a:lnTo>
                    <a:pt x="10657" y="275404"/>
                  </a:lnTo>
                  <a:lnTo>
                    <a:pt x="5705" y="287018"/>
                  </a:lnTo>
                  <a:lnTo>
                    <a:pt x="2209" y="298815"/>
                  </a:lnTo>
                  <a:lnTo>
                    <a:pt x="309" y="310486"/>
                  </a:lnTo>
                  <a:lnTo>
                    <a:pt x="0" y="321764"/>
                  </a:lnTo>
                  <a:lnTo>
                    <a:pt x="1306" y="332337"/>
                  </a:lnTo>
                  <a:lnTo>
                    <a:pt x="4081" y="342100"/>
                  </a:lnTo>
                  <a:lnTo>
                    <a:pt x="8383" y="350639"/>
                  </a:lnTo>
                  <a:lnTo>
                    <a:pt x="14544" y="357171"/>
                  </a:lnTo>
                  <a:lnTo>
                    <a:pt x="22577" y="361443"/>
                  </a:lnTo>
                  <a:lnTo>
                    <a:pt x="32223" y="363346"/>
                  </a:lnTo>
                  <a:lnTo>
                    <a:pt x="43140" y="362661"/>
                  </a:lnTo>
                  <a:lnTo>
                    <a:pt x="54987" y="359533"/>
                  </a:lnTo>
                  <a:lnTo>
                    <a:pt x="67007" y="354368"/>
                  </a:lnTo>
                  <a:lnTo>
                    <a:pt x="78077" y="347629"/>
                  </a:lnTo>
                  <a:lnTo>
                    <a:pt x="87662" y="339734"/>
                  </a:lnTo>
                  <a:lnTo>
                    <a:pt x="95755" y="331013"/>
                  </a:lnTo>
                  <a:lnTo>
                    <a:pt x="102589" y="321716"/>
                  </a:lnTo>
                  <a:lnTo>
                    <a:pt x="108443" y="312017"/>
                  </a:lnTo>
                  <a:lnTo>
                    <a:pt x="113411" y="301878"/>
                  </a:lnTo>
                  <a:lnTo>
                    <a:pt x="117393" y="291079"/>
                  </a:lnTo>
                  <a:lnTo>
                    <a:pt x="120412" y="279546"/>
                  </a:lnTo>
                  <a:lnTo>
                    <a:pt x="122612" y="267188"/>
                  </a:lnTo>
                  <a:lnTo>
                    <a:pt x="124174" y="253829"/>
                  </a:lnTo>
                  <a:lnTo>
                    <a:pt x="125261" y="239467"/>
                  </a:lnTo>
                  <a:lnTo>
                    <a:pt x="126009" y="224245"/>
                  </a:lnTo>
                  <a:lnTo>
                    <a:pt x="126519" y="208349"/>
                  </a:lnTo>
                  <a:lnTo>
                    <a:pt x="126865" y="191953"/>
                  </a:lnTo>
                  <a:lnTo>
                    <a:pt x="127098" y="175198"/>
                  </a:lnTo>
                  <a:lnTo>
                    <a:pt x="127255" y="158191"/>
                  </a:lnTo>
                  <a:lnTo>
                    <a:pt x="127356" y="141015"/>
                  </a:lnTo>
                  <a:lnTo>
                    <a:pt x="127253" y="123887"/>
                  </a:lnTo>
                  <a:lnTo>
                    <a:pt x="126652" y="107154"/>
                  </a:lnTo>
                  <a:lnTo>
                    <a:pt x="125430" y="90976"/>
                  </a:lnTo>
                  <a:lnTo>
                    <a:pt x="123626" y="75502"/>
                  </a:lnTo>
                  <a:lnTo>
                    <a:pt x="121344" y="60949"/>
                  </a:lnTo>
                  <a:lnTo>
                    <a:pt x="118692" y="47349"/>
                  </a:lnTo>
                  <a:lnTo>
                    <a:pt x="115607" y="34740"/>
                  </a:lnTo>
                  <a:lnTo>
                    <a:pt x="111859" y="23257"/>
                  </a:lnTo>
                  <a:lnTo>
                    <a:pt x="107361" y="12894"/>
                  </a:lnTo>
                  <a:lnTo>
                    <a:pt x="101743" y="4591"/>
                  </a:lnTo>
                  <a:lnTo>
                    <a:pt x="95349" y="133"/>
                  </a:lnTo>
                  <a:lnTo>
                    <a:pt x="89715" y="0"/>
                  </a:lnTo>
                  <a:lnTo>
                    <a:pt x="85340" y="3682"/>
                  </a:lnTo>
                  <a:lnTo>
                    <a:pt x="82137" y="10367"/>
                  </a:lnTo>
                  <a:lnTo>
                    <a:pt x="79865" y="19284"/>
                  </a:lnTo>
                  <a:lnTo>
                    <a:pt x="78284" y="29799"/>
                  </a:lnTo>
                  <a:lnTo>
                    <a:pt x="77197" y="41439"/>
                  </a:lnTo>
                  <a:lnTo>
                    <a:pt x="76457" y="54022"/>
                  </a:lnTo>
                  <a:lnTo>
                    <a:pt x="75955" y="67611"/>
                  </a:lnTo>
                  <a:lnTo>
                    <a:pt x="75622" y="82163"/>
                  </a:lnTo>
                  <a:lnTo>
                    <a:pt x="75568" y="97532"/>
                  </a:lnTo>
                  <a:lnTo>
                    <a:pt x="76064" y="113534"/>
                  </a:lnTo>
                  <a:lnTo>
                    <a:pt x="77214" y="130006"/>
                  </a:lnTo>
                  <a:lnTo>
                    <a:pt x="78972" y="146814"/>
                  </a:lnTo>
                  <a:lnTo>
                    <a:pt x="81223" y="163858"/>
                  </a:lnTo>
                  <a:lnTo>
                    <a:pt x="83848" y="181059"/>
                  </a:lnTo>
                  <a:lnTo>
                    <a:pt x="86746" y="198204"/>
                  </a:lnTo>
                  <a:lnTo>
                    <a:pt x="89837" y="214948"/>
                  </a:lnTo>
                  <a:lnTo>
                    <a:pt x="93067" y="231134"/>
                  </a:lnTo>
                  <a:lnTo>
                    <a:pt x="96557" y="246613"/>
                  </a:lnTo>
                  <a:lnTo>
                    <a:pt x="100585" y="261169"/>
                  </a:lnTo>
                  <a:lnTo>
                    <a:pt x="105261" y="274772"/>
                  </a:lnTo>
                  <a:lnTo>
                    <a:pt x="110537" y="287382"/>
                  </a:lnTo>
                  <a:lnTo>
                    <a:pt x="116304" y="298866"/>
                  </a:lnTo>
                  <a:lnTo>
                    <a:pt x="122439" y="309252"/>
                  </a:lnTo>
                  <a:lnTo>
                    <a:pt x="128729" y="318410"/>
                  </a:lnTo>
                  <a:lnTo>
                    <a:pt x="135597" y="326869"/>
                  </a:lnTo>
                  <a:lnTo>
                    <a:pt x="144761" y="335375"/>
                  </a:lnTo>
                  <a:lnTo>
                    <a:pt x="159158" y="345311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48084" y="437528"/>
              <a:ext cx="128666" cy="174523"/>
            </a:xfrm>
            <a:custGeom>
              <a:avLst/>
              <a:gdLst/>
              <a:ahLst/>
              <a:cxnLst/>
              <a:rect l="0" t="0" r="0" b="0"/>
              <a:pathLst>
                <a:path w="128666" h="174523">
                  <a:moveTo>
                    <a:pt x="5055" y="57311"/>
                  </a:moveTo>
                  <a:lnTo>
                    <a:pt x="10990" y="63111"/>
                  </a:lnTo>
                  <a:lnTo>
                    <a:pt x="17195" y="68036"/>
                  </a:lnTo>
                  <a:lnTo>
                    <a:pt x="24291" y="72529"/>
                  </a:lnTo>
                  <a:lnTo>
                    <a:pt x="32231" y="76404"/>
                  </a:lnTo>
                  <a:lnTo>
                    <a:pt x="40877" y="79121"/>
                  </a:lnTo>
                  <a:lnTo>
                    <a:pt x="50072" y="80476"/>
                  </a:lnTo>
                  <a:lnTo>
                    <a:pt x="59671" y="80578"/>
                  </a:lnTo>
                  <a:lnTo>
                    <a:pt x="69561" y="79660"/>
                  </a:lnTo>
                  <a:lnTo>
                    <a:pt x="79649" y="77961"/>
                  </a:lnTo>
                  <a:lnTo>
                    <a:pt x="89710" y="75364"/>
                  </a:lnTo>
                  <a:lnTo>
                    <a:pt x="99391" y="71419"/>
                  </a:lnTo>
                  <a:lnTo>
                    <a:pt x="108519" y="65989"/>
                  </a:lnTo>
                  <a:lnTo>
                    <a:pt x="116614" y="59224"/>
                  </a:lnTo>
                  <a:lnTo>
                    <a:pt x="122841" y="51387"/>
                  </a:lnTo>
                  <a:lnTo>
                    <a:pt x="126904" y="42754"/>
                  </a:lnTo>
                  <a:lnTo>
                    <a:pt x="128665" y="33873"/>
                  </a:lnTo>
                  <a:lnTo>
                    <a:pt x="127885" y="25532"/>
                  </a:lnTo>
                  <a:lnTo>
                    <a:pt x="124688" y="18119"/>
                  </a:lnTo>
                  <a:lnTo>
                    <a:pt x="119306" y="11823"/>
                  </a:lnTo>
                  <a:lnTo>
                    <a:pt x="111891" y="6810"/>
                  </a:lnTo>
                  <a:lnTo>
                    <a:pt x="102727" y="3041"/>
                  </a:lnTo>
                  <a:lnTo>
                    <a:pt x="92341" y="644"/>
                  </a:lnTo>
                  <a:lnTo>
                    <a:pt x="81387" y="0"/>
                  </a:lnTo>
                  <a:lnTo>
                    <a:pt x="70289" y="1158"/>
                  </a:lnTo>
                  <a:lnTo>
                    <a:pt x="59398" y="3882"/>
                  </a:lnTo>
                  <a:lnTo>
                    <a:pt x="49086" y="7844"/>
                  </a:lnTo>
                  <a:lnTo>
                    <a:pt x="39488" y="12737"/>
                  </a:lnTo>
                  <a:lnTo>
                    <a:pt x="30722" y="18631"/>
                  </a:lnTo>
                  <a:lnTo>
                    <a:pt x="22971" y="25943"/>
                  </a:lnTo>
                  <a:lnTo>
                    <a:pt x="16241" y="34788"/>
                  </a:lnTo>
                  <a:lnTo>
                    <a:pt x="10550" y="44998"/>
                  </a:lnTo>
                  <a:lnTo>
                    <a:pt x="6016" y="56301"/>
                  </a:lnTo>
                  <a:lnTo>
                    <a:pt x="2604" y="68420"/>
                  </a:lnTo>
                  <a:lnTo>
                    <a:pt x="464" y="80964"/>
                  </a:lnTo>
                  <a:lnTo>
                    <a:pt x="0" y="93451"/>
                  </a:lnTo>
                  <a:lnTo>
                    <a:pt x="1282" y="105618"/>
                  </a:lnTo>
                  <a:lnTo>
                    <a:pt x="4092" y="117244"/>
                  </a:lnTo>
                  <a:lnTo>
                    <a:pt x="8112" y="128058"/>
                  </a:lnTo>
                  <a:lnTo>
                    <a:pt x="13040" y="137995"/>
                  </a:lnTo>
                  <a:lnTo>
                    <a:pt x="18788" y="146991"/>
                  </a:lnTo>
                  <a:lnTo>
                    <a:pt x="25469" y="154896"/>
                  </a:lnTo>
                  <a:lnTo>
                    <a:pt x="33072" y="161726"/>
                  </a:lnTo>
                  <a:lnTo>
                    <a:pt x="41465" y="167313"/>
                  </a:lnTo>
                  <a:lnTo>
                    <a:pt x="50477" y="171245"/>
                  </a:lnTo>
                  <a:lnTo>
                    <a:pt x="59939" y="173449"/>
                  </a:lnTo>
                  <a:lnTo>
                    <a:pt x="69458" y="174299"/>
                  </a:lnTo>
                  <a:lnTo>
                    <a:pt x="79457" y="174522"/>
                  </a:lnTo>
                  <a:lnTo>
                    <a:pt x="91931" y="174137"/>
                  </a:lnTo>
                  <a:lnTo>
                    <a:pt x="110341" y="17312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08872" y="476210"/>
              <a:ext cx="233823" cy="290816"/>
            </a:xfrm>
            <a:custGeom>
              <a:avLst/>
              <a:gdLst/>
              <a:ahLst/>
              <a:cxnLst/>
              <a:rect l="0" t="0" r="0" b="0"/>
              <a:pathLst>
                <a:path w="233823" h="290816">
                  <a:moveTo>
                    <a:pt x="65366" y="92328"/>
                  </a:moveTo>
                  <a:lnTo>
                    <a:pt x="71166" y="86394"/>
                  </a:lnTo>
                  <a:lnTo>
                    <a:pt x="76091" y="80189"/>
                  </a:lnTo>
                  <a:lnTo>
                    <a:pt x="80584" y="73093"/>
                  </a:lnTo>
                  <a:lnTo>
                    <a:pt x="84459" y="65153"/>
                  </a:lnTo>
                  <a:lnTo>
                    <a:pt x="87176" y="56507"/>
                  </a:lnTo>
                  <a:lnTo>
                    <a:pt x="88527" y="47317"/>
                  </a:lnTo>
                  <a:lnTo>
                    <a:pt x="88455" y="37890"/>
                  </a:lnTo>
                  <a:lnTo>
                    <a:pt x="86890" y="28649"/>
                  </a:lnTo>
                  <a:lnTo>
                    <a:pt x="83942" y="19822"/>
                  </a:lnTo>
                  <a:lnTo>
                    <a:pt x="79692" y="11933"/>
                  </a:lnTo>
                  <a:lnTo>
                    <a:pt x="74099" y="5845"/>
                  </a:lnTo>
                  <a:lnTo>
                    <a:pt x="67271" y="1871"/>
                  </a:lnTo>
                  <a:lnTo>
                    <a:pt x="59585" y="0"/>
                  </a:lnTo>
                  <a:lnTo>
                    <a:pt x="51590" y="174"/>
                  </a:lnTo>
                  <a:lnTo>
                    <a:pt x="43627" y="2146"/>
                  </a:lnTo>
                  <a:lnTo>
                    <a:pt x="35994" y="5721"/>
                  </a:lnTo>
                  <a:lnTo>
                    <a:pt x="29021" y="10852"/>
                  </a:lnTo>
                  <a:lnTo>
                    <a:pt x="22815" y="17373"/>
                  </a:lnTo>
                  <a:lnTo>
                    <a:pt x="17309" y="25019"/>
                  </a:lnTo>
                  <a:lnTo>
                    <a:pt x="12368" y="33520"/>
                  </a:lnTo>
                  <a:lnTo>
                    <a:pt x="7865" y="42645"/>
                  </a:lnTo>
                  <a:lnTo>
                    <a:pt x="4008" y="52212"/>
                  </a:lnTo>
                  <a:lnTo>
                    <a:pt x="1321" y="62087"/>
                  </a:lnTo>
                  <a:lnTo>
                    <a:pt x="0" y="72169"/>
                  </a:lnTo>
                  <a:lnTo>
                    <a:pt x="97" y="82227"/>
                  </a:lnTo>
                  <a:lnTo>
                    <a:pt x="1682" y="91907"/>
                  </a:lnTo>
                  <a:lnTo>
                    <a:pt x="4644" y="101030"/>
                  </a:lnTo>
                  <a:lnTo>
                    <a:pt x="8903" y="108952"/>
                  </a:lnTo>
                  <a:lnTo>
                    <a:pt x="14503" y="114531"/>
                  </a:lnTo>
                  <a:lnTo>
                    <a:pt x="21337" y="117345"/>
                  </a:lnTo>
                  <a:lnTo>
                    <a:pt x="29026" y="117454"/>
                  </a:lnTo>
                  <a:lnTo>
                    <a:pt x="37024" y="115026"/>
                  </a:lnTo>
                  <a:lnTo>
                    <a:pt x="44988" y="110431"/>
                  </a:lnTo>
                  <a:lnTo>
                    <a:pt x="52622" y="104129"/>
                  </a:lnTo>
                  <a:lnTo>
                    <a:pt x="59596" y="96554"/>
                  </a:lnTo>
                  <a:lnTo>
                    <a:pt x="65818" y="88095"/>
                  </a:lnTo>
                  <a:lnTo>
                    <a:pt x="71901" y="80240"/>
                  </a:lnTo>
                  <a:lnTo>
                    <a:pt x="78256" y="76362"/>
                  </a:lnTo>
                  <a:lnTo>
                    <a:pt x="83549" y="77794"/>
                  </a:lnTo>
                  <a:lnTo>
                    <a:pt x="86632" y="82571"/>
                  </a:lnTo>
                  <a:lnTo>
                    <a:pt x="87860" y="89504"/>
                  </a:lnTo>
                  <a:lnTo>
                    <a:pt x="88080" y="98178"/>
                  </a:lnTo>
                  <a:lnTo>
                    <a:pt x="87885" y="108290"/>
                  </a:lnTo>
                  <a:lnTo>
                    <a:pt x="87576" y="119529"/>
                  </a:lnTo>
                  <a:lnTo>
                    <a:pt x="87281" y="131609"/>
                  </a:lnTo>
                  <a:lnTo>
                    <a:pt x="87039" y="144296"/>
                  </a:lnTo>
                  <a:lnTo>
                    <a:pt x="86855" y="157411"/>
                  </a:lnTo>
                  <a:lnTo>
                    <a:pt x="86722" y="170823"/>
                  </a:lnTo>
                  <a:lnTo>
                    <a:pt x="86627" y="184437"/>
                  </a:lnTo>
                  <a:lnTo>
                    <a:pt x="86562" y="198191"/>
                  </a:lnTo>
                  <a:lnTo>
                    <a:pt x="86517" y="212037"/>
                  </a:lnTo>
                  <a:lnTo>
                    <a:pt x="86486" y="225947"/>
                  </a:lnTo>
                  <a:lnTo>
                    <a:pt x="86465" y="239900"/>
                  </a:lnTo>
                  <a:lnTo>
                    <a:pt x="86451" y="253880"/>
                  </a:lnTo>
                  <a:lnTo>
                    <a:pt x="86454" y="267850"/>
                  </a:lnTo>
                  <a:lnTo>
                    <a:pt x="86913" y="280670"/>
                  </a:lnTo>
                  <a:lnTo>
                    <a:pt x="88809" y="288941"/>
                  </a:lnTo>
                  <a:lnTo>
                    <a:pt x="92306" y="290815"/>
                  </a:lnTo>
                  <a:lnTo>
                    <a:pt x="96725" y="288196"/>
                  </a:lnTo>
                  <a:lnTo>
                    <a:pt x="101949" y="283092"/>
                  </a:lnTo>
                  <a:lnTo>
                    <a:pt x="108163" y="277156"/>
                  </a:lnTo>
                  <a:lnTo>
                    <a:pt x="115390" y="271288"/>
                  </a:lnTo>
                  <a:lnTo>
                    <a:pt x="123499" y="265825"/>
                  </a:lnTo>
                  <a:lnTo>
                    <a:pt x="132305" y="260823"/>
                  </a:lnTo>
                  <a:lnTo>
                    <a:pt x="141635" y="256218"/>
                  </a:lnTo>
                  <a:lnTo>
                    <a:pt x="151508" y="251762"/>
                  </a:lnTo>
                  <a:lnTo>
                    <a:pt x="162118" y="247066"/>
                  </a:lnTo>
                  <a:lnTo>
                    <a:pt x="173503" y="241937"/>
                  </a:lnTo>
                  <a:lnTo>
                    <a:pt x="185153" y="236472"/>
                  </a:lnTo>
                  <a:lnTo>
                    <a:pt x="197353" y="230319"/>
                  </a:lnTo>
                  <a:lnTo>
                    <a:pt x="212293" y="221819"/>
                  </a:lnTo>
                  <a:lnTo>
                    <a:pt x="233822" y="2081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71707" y="442196"/>
              <a:ext cx="136547" cy="137737"/>
            </a:xfrm>
            <a:custGeom>
              <a:avLst/>
              <a:gdLst/>
              <a:ahLst/>
              <a:cxnLst/>
              <a:rect l="0" t="0" r="0" b="0"/>
              <a:pathLst>
                <a:path w="136547" h="137737">
                  <a:moveTo>
                    <a:pt x="7816" y="10529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09" y="38375"/>
                  </a:lnTo>
                  <a:lnTo>
                    <a:pt x="201" y="49183"/>
                  </a:lnTo>
                  <a:lnTo>
                    <a:pt x="0" y="60346"/>
                  </a:lnTo>
                  <a:lnTo>
                    <a:pt x="661" y="71547"/>
                  </a:lnTo>
                  <a:lnTo>
                    <a:pt x="2245" y="82486"/>
                  </a:lnTo>
                  <a:lnTo>
                    <a:pt x="4906" y="92822"/>
                  </a:lnTo>
                  <a:lnTo>
                    <a:pt x="8631" y="102430"/>
                  </a:lnTo>
                  <a:lnTo>
                    <a:pt x="13589" y="111201"/>
                  </a:lnTo>
                  <a:lnTo>
                    <a:pt x="20199" y="118954"/>
                  </a:lnTo>
                  <a:lnTo>
                    <a:pt x="28532" y="125681"/>
                  </a:lnTo>
                  <a:lnTo>
                    <a:pt x="38211" y="131200"/>
                  </a:lnTo>
                  <a:lnTo>
                    <a:pt x="48618" y="135084"/>
                  </a:lnTo>
                  <a:lnTo>
                    <a:pt x="59314" y="137248"/>
                  </a:lnTo>
                  <a:lnTo>
                    <a:pt x="69917" y="137736"/>
                  </a:lnTo>
                  <a:lnTo>
                    <a:pt x="80029" y="136551"/>
                  </a:lnTo>
                  <a:lnTo>
                    <a:pt x="89487" y="133862"/>
                  </a:lnTo>
                  <a:lnTo>
                    <a:pt x="98159" y="129786"/>
                  </a:lnTo>
                  <a:lnTo>
                    <a:pt x="105845" y="124310"/>
                  </a:lnTo>
                  <a:lnTo>
                    <a:pt x="112537" y="117555"/>
                  </a:lnTo>
                  <a:lnTo>
                    <a:pt x="118372" y="109750"/>
                  </a:lnTo>
                  <a:lnTo>
                    <a:pt x="123534" y="101141"/>
                  </a:lnTo>
                  <a:lnTo>
                    <a:pt x="128186" y="91944"/>
                  </a:lnTo>
                  <a:lnTo>
                    <a:pt x="132144" y="82328"/>
                  </a:lnTo>
                  <a:lnTo>
                    <a:pt x="134898" y="72421"/>
                  </a:lnTo>
                  <a:lnTo>
                    <a:pt x="136272" y="62317"/>
                  </a:lnTo>
                  <a:lnTo>
                    <a:pt x="136546" y="52151"/>
                  </a:lnTo>
                  <a:lnTo>
                    <a:pt x="136312" y="40895"/>
                  </a:lnTo>
                  <a:lnTo>
                    <a:pt x="135545" y="25325"/>
                  </a:lnTo>
                  <a:lnTo>
                    <a:pt x="134158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37450" y="463253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5801" y="8936"/>
                  </a:lnTo>
                  <a:lnTo>
                    <a:pt x="10725" y="18563"/>
                  </a:lnTo>
                  <a:lnTo>
                    <a:pt x="15224" y="29850"/>
                  </a:lnTo>
                  <a:lnTo>
                    <a:pt x="19272" y="42518"/>
                  </a:lnTo>
                  <a:lnTo>
                    <a:pt x="22637" y="55997"/>
                  </a:lnTo>
                  <a:lnTo>
                    <a:pt x="25245" y="69851"/>
                  </a:lnTo>
                  <a:lnTo>
                    <a:pt x="27176" y="83245"/>
                  </a:lnTo>
                  <a:lnTo>
                    <a:pt x="28766" y="96197"/>
                  </a:lnTo>
                  <a:lnTo>
                    <a:pt x="30157" y="109839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69036" y="34744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21678" y="400082"/>
              <a:ext cx="126343" cy="180285"/>
            </a:xfrm>
            <a:custGeom>
              <a:avLst/>
              <a:gdLst/>
              <a:ahLst/>
              <a:cxnLst/>
              <a:rect l="0" t="0" r="0" b="0"/>
              <a:pathLst>
                <a:path w="126343" h="180285">
                  <a:moveTo>
                    <a:pt x="0" y="21057"/>
                  </a:moveTo>
                  <a:lnTo>
                    <a:pt x="2934" y="32793"/>
                  </a:lnTo>
                  <a:lnTo>
                    <a:pt x="5716" y="43922"/>
                  </a:lnTo>
                  <a:lnTo>
                    <a:pt x="8620" y="55520"/>
                  </a:lnTo>
                  <a:lnTo>
                    <a:pt x="11834" y="67681"/>
                  </a:lnTo>
                  <a:lnTo>
                    <a:pt x="15647" y="80341"/>
                  </a:lnTo>
                  <a:lnTo>
                    <a:pt x="20160" y="93393"/>
                  </a:lnTo>
                  <a:lnTo>
                    <a:pt x="25150" y="106572"/>
                  </a:lnTo>
                  <a:lnTo>
                    <a:pt x="30190" y="119488"/>
                  </a:lnTo>
                  <a:lnTo>
                    <a:pt x="35026" y="131946"/>
                  </a:lnTo>
                  <a:lnTo>
                    <a:pt x="39747" y="143766"/>
                  </a:lnTo>
                  <a:lnTo>
                    <a:pt x="44675" y="154712"/>
                  </a:lnTo>
                  <a:lnTo>
                    <a:pt x="49991" y="164718"/>
                  </a:lnTo>
                  <a:lnTo>
                    <a:pt x="55714" y="173081"/>
                  </a:lnTo>
                  <a:lnTo>
                    <a:pt x="61789" y="178432"/>
                  </a:lnTo>
                  <a:lnTo>
                    <a:pt x="68133" y="180284"/>
                  </a:lnTo>
                  <a:lnTo>
                    <a:pt x="74513" y="178933"/>
                  </a:lnTo>
                  <a:lnTo>
                    <a:pt x="80563" y="174986"/>
                  </a:lnTo>
                  <a:lnTo>
                    <a:pt x="86105" y="169071"/>
                  </a:lnTo>
                  <a:lnTo>
                    <a:pt x="90978" y="161563"/>
                  </a:lnTo>
                  <a:lnTo>
                    <a:pt x="94952" y="152570"/>
                  </a:lnTo>
                  <a:lnTo>
                    <a:pt x="97999" y="142277"/>
                  </a:lnTo>
                  <a:lnTo>
                    <a:pt x="100402" y="131099"/>
                  </a:lnTo>
                  <a:lnTo>
                    <a:pt x="102638" y="119597"/>
                  </a:lnTo>
                  <a:lnTo>
                    <a:pt x="105000" y="108119"/>
                  </a:lnTo>
                  <a:lnTo>
                    <a:pt x="107590" y="96802"/>
                  </a:lnTo>
                  <a:lnTo>
                    <a:pt x="110408" y="85669"/>
                  </a:lnTo>
                  <a:lnTo>
                    <a:pt x="113413" y="74698"/>
                  </a:lnTo>
                  <a:lnTo>
                    <a:pt x="116409" y="63732"/>
                  </a:lnTo>
                  <a:lnTo>
                    <a:pt x="119350" y="51099"/>
                  </a:lnTo>
                  <a:lnTo>
                    <a:pt x="122495" y="3233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85862" y="453850"/>
              <a:ext cx="225372" cy="144295"/>
            </a:xfrm>
            <a:custGeom>
              <a:avLst/>
              <a:gdLst/>
              <a:ahLst/>
              <a:cxnLst/>
              <a:rect l="0" t="0" r="0" b="0"/>
              <a:pathLst>
                <a:path w="225372" h="144295">
                  <a:moveTo>
                    <a:pt x="109557" y="51517"/>
                  </a:moveTo>
                  <a:lnTo>
                    <a:pt x="106557" y="42783"/>
                  </a:lnTo>
                  <a:lnTo>
                    <a:pt x="103134" y="35077"/>
                  </a:lnTo>
                  <a:lnTo>
                    <a:pt x="98933" y="27679"/>
                  </a:lnTo>
                  <a:lnTo>
                    <a:pt x="93861" y="20591"/>
                  </a:lnTo>
                  <a:lnTo>
                    <a:pt x="87731" y="14060"/>
                  </a:lnTo>
                  <a:lnTo>
                    <a:pt x="80547" y="8202"/>
                  </a:lnTo>
                  <a:lnTo>
                    <a:pt x="72460" y="3456"/>
                  </a:lnTo>
                  <a:lnTo>
                    <a:pt x="63665" y="630"/>
                  </a:lnTo>
                  <a:lnTo>
                    <a:pt x="54350" y="0"/>
                  </a:lnTo>
                  <a:lnTo>
                    <a:pt x="44825" y="1527"/>
                  </a:lnTo>
                  <a:lnTo>
                    <a:pt x="35513" y="5136"/>
                  </a:lnTo>
                  <a:lnTo>
                    <a:pt x="26631" y="10567"/>
                  </a:lnTo>
                  <a:lnTo>
                    <a:pt x="18533" y="17619"/>
                  </a:lnTo>
                  <a:lnTo>
                    <a:pt x="11772" y="26238"/>
                  </a:lnTo>
                  <a:lnTo>
                    <a:pt x="6527" y="36248"/>
                  </a:lnTo>
                  <a:lnTo>
                    <a:pt x="2819" y="47221"/>
                  </a:lnTo>
                  <a:lnTo>
                    <a:pt x="689" y="58577"/>
                  </a:lnTo>
                  <a:lnTo>
                    <a:pt x="0" y="69950"/>
                  </a:lnTo>
                  <a:lnTo>
                    <a:pt x="653" y="81025"/>
                  </a:lnTo>
                  <a:lnTo>
                    <a:pt x="2678" y="91462"/>
                  </a:lnTo>
                  <a:lnTo>
                    <a:pt x="5962" y="101148"/>
                  </a:lnTo>
                  <a:lnTo>
                    <a:pt x="10284" y="110143"/>
                  </a:lnTo>
                  <a:lnTo>
                    <a:pt x="15401" y="118580"/>
                  </a:lnTo>
                  <a:lnTo>
                    <a:pt x="21105" y="126579"/>
                  </a:lnTo>
                  <a:lnTo>
                    <a:pt x="27392" y="133767"/>
                  </a:lnTo>
                  <a:lnTo>
                    <a:pt x="34443" y="139312"/>
                  </a:lnTo>
                  <a:lnTo>
                    <a:pt x="42289" y="142881"/>
                  </a:lnTo>
                  <a:lnTo>
                    <a:pt x="50507" y="144294"/>
                  </a:lnTo>
                  <a:lnTo>
                    <a:pt x="58337" y="143272"/>
                  </a:lnTo>
                  <a:lnTo>
                    <a:pt x="65379" y="139914"/>
                  </a:lnTo>
                  <a:lnTo>
                    <a:pt x="71581" y="134593"/>
                  </a:lnTo>
                  <a:lnTo>
                    <a:pt x="77055" y="127749"/>
                  </a:lnTo>
                  <a:lnTo>
                    <a:pt x="81957" y="119783"/>
                  </a:lnTo>
                  <a:lnTo>
                    <a:pt x="86438" y="111015"/>
                  </a:lnTo>
                  <a:lnTo>
                    <a:pt x="90615" y="101686"/>
                  </a:lnTo>
                  <a:lnTo>
                    <a:pt x="94593" y="92002"/>
                  </a:lnTo>
                  <a:lnTo>
                    <a:pt x="98935" y="83278"/>
                  </a:lnTo>
                  <a:lnTo>
                    <a:pt x="104433" y="78763"/>
                  </a:lnTo>
                  <a:lnTo>
                    <a:pt x="110700" y="79761"/>
                  </a:lnTo>
                  <a:lnTo>
                    <a:pt x="116929" y="84262"/>
                  </a:lnTo>
                  <a:lnTo>
                    <a:pt x="123095" y="90692"/>
                  </a:lnTo>
                  <a:lnTo>
                    <a:pt x="129340" y="97976"/>
                  </a:lnTo>
                  <a:lnTo>
                    <a:pt x="135733" y="105521"/>
                  </a:lnTo>
                  <a:lnTo>
                    <a:pt x="142448" y="112902"/>
                  </a:lnTo>
                  <a:lnTo>
                    <a:pt x="149768" y="119721"/>
                  </a:lnTo>
                  <a:lnTo>
                    <a:pt x="157795" y="125816"/>
                  </a:lnTo>
                  <a:lnTo>
                    <a:pt x="166468" y="130742"/>
                  </a:lnTo>
                  <a:lnTo>
                    <a:pt x="175666" y="133698"/>
                  </a:lnTo>
                  <a:lnTo>
                    <a:pt x="185246" y="134434"/>
                  </a:lnTo>
                  <a:lnTo>
                    <a:pt x="194647" y="133477"/>
                  </a:lnTo>
                  <a:lnTo>
                    <a:pt x="203808" y="131760"/>
                  </a:lnTo>
                  <a:lnTo>
                    <a:pt x="213535" y="129129"/>
                  </a:lnTo>
                  <a:lnTo>
                    <a:pt x="225371" y="12521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69119" y="221098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83"/>
                  </a:lnTo>
                  <a:lnTo>
                    <a:pt x="3863" y="54771"/>
                  </a:lnTo>
                  <a:lnTo>
                    <a:pt x="6180" y="69576"/>
                  </a:lnTo>
                  <a:lnTo>
                    <a:pt x="8846" y="85731"/>
                  </a:lnTo>
                  <a:lnTo>
                    <a:pt x="11770" y="102976"/>
                  </a:lnTo>
                  <a:lnTo>
                    <a:pt x="14877" y="120770"/>
                  </a:lnTo>
                  <a:lnTo>
                    <a:pt x="18108" y="138737"/>
                  </a:lnTo>
                  <a:lnTo>
                    <a:pt x="21259" y="156698"/>
                  </a:lnTo>
                  <a:lnTo>
                    <a:pt x="23995" y="174589"/>
                  </a:lnTo>
                  <a:lnTo>
                    <a:pt x="26172" y="192394"/>
                  </a:lnTo>
                  <a:lnTo>
                    <a:pt x="27972" y="209961"/>
                  </a:lnTo>
                  <a:lnTo>
                    <a:pt x="29796" y="226996"/>
                  </a:lnTo>
                  <a:lnTo>
                    <a:pt x="31877" y="243385"/>
                  </a:lnTo>
                  <a:lnTo>
                    <a:pt x="34277" y="259172"/>
                  </a:lnTo>
                  <a:lnTo>
                    <a:pt x="36968" y="274467"/>
                  </a:lnTo>
                  <a:lnTo>
                    <a:pt x="39887" y="289375"/>
                  </a:lnTo>
                  <a:lnTo>
                    <a:pt x="42825" y="303585"/>
                  </a:lnTo>
                  <a:lnTo>
                    <a:pt x="45721" y="317872"/>
                  </a:lnTo>
                  <a:lnTo>
                    <a:pt x="48830" y="334612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53347" y="429060"/>
              <a:ext cx="326384" cy="223707"/>
            </a:xfrm>
            <a:custGeom>
              <a:avLst/>
              <a:gdLst/>
              <a:ahLst/>
              <a:cxnLst/>
              <a:rect l="0" t="0" r="0" b="0"/>
              <a:pathLst>
                <a:path w="326384" h="223707">
                  <a:moveTo>
                    <a:pt x="0" y="76307"/>
                  </a:moveTo>
                  <a:lnTo>
                    <a:pt x="8868" y="73508"/>
                  </a:lnTo>
                  <a:lnTo>
                    <a:pt x="17855" y="72006"/>
                  </a:lnTo>
                  <a:lnTo>
                    <a:pt x="27845" y="71690"/>
                  </a:lnTo>
                  <a:lnTo>
                    <a:pt x="38653" y="72024"/>
                  </a:lnTo>
                  <a:lnTo>
                    <a:pt x="49816" y="72195"/>
                  </a:lnTo>
                  <a:lnTo>
                    <a:pt x="61022" y="71758"/>
                  </a:lnTo>
                  <a:lnTo>
                    <a:pt x="72134" y="70616"/>
                  </a:lnTo>
                  <a:lnTo>
                    <a:pt x="83118" y="68846"/>
                  </a:lnTo>
                  <a:lnTo>
                    <a:pt x="93966" y="66562"/>
                  </a:lnTo>
                  <a:lnTo>
                    <a:pt x="104044" y="63400"/>
                  </a:lnTo>
                  <a:lnTo>
                    <a:pt x="112149" y="58542"/>
                  </a:lnTo>
                  <a:lnTo>
                    <a:pt x="117776" y="51690"/>
                  </a:lnTo>
                  <a:lnTo>
                    <a:pt x="120910" y="43325"/>
                  </a:lnTo>
                  <a:lnTo>
                    <a:pt x="121658" y="34410"/>
                  </a:lnTo>
                  <a:lnTo>
                    <a:pt x="120337" y="25573"/>
                  </a:lnTo>
                  <a:lnTo>
                    <a:pt x="117045" y="17390"/>
                  </a:lnTo>
                  <a:lnTo>
                    <a:pt x="111579" y="10513"/>
                  </a:lnTo>
                  <a:lnTo>
                    <a:pt x="104025" y="5166"/>
                  </a:lnTo>
                  <a:lnTo>
                    <a:pt x="94871" y="1546"/>
                  </a:lnTo>
                  <a:lnTo>
                    <a:pt x="84819" y="0"/>
                  </a:lnTo>
                  <a:lnTo>
                    <a:pt x="74366" y="517"/>
                  </a:lnTo>
                  <a:lnTo>
                    <a:pt x="64096" y="2963"/>
                  </a:lnTo>
                  <a:lnTo>
                    <a:pt x="54740" y="7262"/>
                  </a:lnTo>
                  <a:lnTo>
                    <a:pt x="46606" y="13191"/>
                  </a:lnTo>
                  <a:lnTo>
                    <a:pt x="39807" y="20594"/>
                  </a:lnTo>
                  <a:lnTo>
                    <a:pt x="34449" y="29457"/>
                  </a:lnTo>
                  <a:lnTo>
                    <a:pt x="30434" y="39638"/>
                  </a:lnTo>
                  <a:lnTo>
                    <a:pt x="27533" y="50898"/>
                  </a:lnTo>
                  <a:lnTo>
                    <a:pt x="25485" y="62979"/>
                  </a:lnTo>
                  <a:lnTo>
                    <a:pt x="24073" y="75656"/>
                  </a:lnTo>
                  <a:lnTo>
                    <a:pt x="23443" y="88592"/>
                  </a:lnTo>
                  <a:lnTo>
                    <a:pt x="24076" y="101349"/>
                  </a:lnTo>
                  <a:lnTo>
                    <a:pt x="26137" y="113697"/>
                  </a:lnTo>
                  <a:lnTo>
                    <a:pt x="29659" y="125276"/>
                  </a:lnTo>
                  <a:lnTo>
                    <a:pt x="34696" y="135527"/>
                  </a:lnTo>
                  <a:lnTo>
                    <a:pt x="41125" y="144264"/>
                  </a:lnTo>
                  <a:lnTo>
                    <a:pt x="48696" y="151300"/>
                  </a:lnTo>
                  <a:lnTo>
                    <a:pt x="57140" y="156285"/>
                  </a:lnTo>
                  <a:lnTo>
                    <a:pt x="66223" y="159227"/>
                  </a:lnTo>
                  <a:lnTo>
                    <a:pt x="75761" y="160256"/>
                  </a:lnTo>
                  <a:lnTo>
                    <a:pt x="85616" y="159442"/>
                  </a:lnTo>
                  <a:lnTo>
                    <a:pt x="95684" y="157010"/>
                  </a:lnTo>
                  <a:lnTo>
                    <a:pt x="105732" y="153278"/>
                  </a:lnTo>
                  <a:lnTo>
                    <a:pt x="115406" y="148566"/>
                  </a:lnTo>
                  <a:lnTo>
                    <a:pt x="124538" y="143137"/>
                  </a:lnTo>
                  <a:lnTo>
                    <a:pt x="132975" y="137037"/>
                  </a:lnTo>
                  <a:lnTo>
                    <a:pt x="140497" y="130111"/>
                  </a:lnTo>
                  <a:lnTo>
                    <a:pt x="147084" y="122414"/>
                  </a:lnTo>
                  <a:lnTo>
                    <a:pt x="153170" y="116660"/>
                  </a:lnTo>
                  <a:lnTo>
                    <a:pt x="158573" y="116284"/>
                  </a:lnTo>
                  <a:lnTo>
                    <a:pt x="162343" y="120529"/>
                  </a:lnTo>
                  <a:lnTo>
                    <a:pt x="164675" y="127940"/>
                  </a:lnTo>
                  <a:lnTo>
                    <a:pt x="165352" y="134955"/>
                  </a:lnTo>
                  <a:lnTo>
                    <a:pt x="164329" y="137237"/>
                  </a:lnTo>
                  <a:lnTo>
                    <a:pt x="162852" y="134532"/>
                  </a:lnTo>
                  <a:lnTo>
                    <a:pt x="161522" y="128084"/>
                  </a:lnTo>
                  <a:lnTo>
                    <a:pt x="160645" y="119245"/>
                  </a:lnTo>
                  <a:lnTo>
                    <a:pt x="160518" y="109181"/>
                  </a:lnTo>
                  <a:lnTo>
                    <a:pt x="161218" y="98597"/>
                  </a:lnTo>
                  <a:lnTo>
                    <a:pt x="162657" y="87845"/>
                  </a:lnTo>
                  <a:lnTo>
                    <a:pt x="164687" y="77072"/>
                  </a:lnTo>
                  <a:lnTo>
                    <a:pt x="167174" y="66348"/>
                  </a:lnTo>
                  <a:lnTo>
                    <a:pt x="170488" y="56176"/>
                  </a:lnTo>
                  <a:lnTo>
                    <a:pt x="175453" y="47472"/>
                  </a:lnTo>
                  <a:lnTo>
                    <a:pt x="182383" y="40627"/>
                  </a:lnTo>
                  <a:lnTo>
                    <a:pt x="190799" y="35861"/>
                  </a:lnTo>
                  <a:lnTo>
                    <a:pt x="199751" y="33477"/>
                  </a:lnTo>
                  <a:lnTo>
                    <a:pt x="208620" y="33400"/>
                  </a:lnTo>
                  <a:lnTo>
                    <a:pt x="217166" y="35431"/>
                  </a:lnTo>
                  <a:lnTo>
                    <a:pt x="225351" y="39444"/>
                  </a:lnTo>
                  <a:lnTo>
                    <a:pt x="233216" y="45179"/>
                  </a:lnTo>
                  <a:lnTo>
                    <a:pt x="240665" y="52450"/>
                  </a:lnTo>
                  <a:lnTo>
                    <a:pt x="247456" y="61223"/>
                  </a:lnTo>
                  <a:lnTo>
                    <a:pt x="253515" y="71341"/>
                  </a:lnTo>
                  <a:lnTo>
                    <a:pt x="259079" y="82387"/>
                  </a:lnTo>
                  <a:lnTo>
                    <a:pt x="264583" y="93793"/>
                  </a:lnTo>
                  <a:lnTo>
                    <a:pt x="270285" y="105208"/>
                  </a:lnTo>
                  <a:lnTo>
                    <a:pt x="276099" y="116652"/>
                  </a:lnTo>
                  <a:lnTo>
                    <a:pt x="281702" y="128401"/>
                  </a:lnTo>
                  <a:lnTo>
                    <a:pt x="286921" y="140594"/>
                  </a:lnTo>
                  <a:lnTo>
                    <a:pt x="291901" y="152902"/>
                  </a:lnTo>
                  <a:lnTo>
                    <a:pt x="297004" y="164640"/>
                  </a:lnTo>
                  <a:lnTo>
                    <a:pt x="302428" y="175457"/>
                  </a:lnTo>
                  <a:lnTo>
                    <a:pt x="307906" y="185238"/>
                  </a:lnTo>
                  <a:lnTo>
                    <a:pt x="313330" y="194993"/>
                  </a:lnTo>
                  <a:lnTo>
                    <a:pt x="319180" y="206692"/>
                  </a:lnTo>
                  <a:lnTo>
                    <a:pt x="326383" y="22370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11316" y="263212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2003" y="38465"/>
                  </a:lnTo>
                  <a:lnTo>
                    <a:pt x="3863" y="54173"/>
                  </a:lnTo>
                  <a:lnTo>
                    <a:pt x="6180" y="70818"/>
                  </a:lnTo>
                  <a:lnTo>
                    <a:pt x="8846" y="87958"/>
                  </a:lnTo>
                  <a:lnTo>
                    <a:pt x="11769" y="105505"/>
                  </a:lnTo>
                  <a:lnTo>
                    <a:pt x="14877" y="123636"/>
                  </a:lnTo>
                  <a:lnTo>
                    <a:pt x="18108" y="142414"/>
                  </a:lnTo>
                  <a:lnTo>
                    <a:pt x="21259" y="161616"/>
                  </a:lnTo>
                  <a:lnTo>
                    <a:pt x="23995" y="180818"/>
                  </a:lnTo>
                  <a:lnTo>
                    <a:pt x="26171" y="199772"/>
                  </a:lnTo>
                  <a:lnTo>
                    <a:pt x="27972" y="218246"/>
                  </a:lnTo>
                  <a:lnTo>
                    <a:pt x="29796" y="235958"/>
                  </a:lnTo>
                  <a:lnTo>
                    <a:pt x="31877" y="252830"/>
                  </a:lnTo>
                  <a:lnTo>
                    <a:pt x="34277" y="268786"/>
                  </a:lnTo>
                  <a:lnTo>
                    <a:pt x="36967" y="283670"/>
                  </a:lnTo>
                  <a:lnTo>
                    <a:pt x="39886" y="297487"/>
                  </a:lnTo>
                  <a:lnTo>
                    <a:pt x="42825" y="309945"/>
                  </a:lnTo>
                  <a:lnTo>
                    <a:pt x="45721" y="321590"/>
                  </a:lnTo>
                  <a:lnTo>
                    <a:pt x="48830" y="333449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84974" y="368497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62006" y="10461"/>
                  </a:lnTo>
                  <a:lnTo>
                    <a:pt x="250877" y="9821"/>
                  </a:lnTo>
                  <a:lnTo>
                    <a:pt x="239278" y="8529"/>
                  </a:lnTo>
                  <a:lnTo>
                    <a:pt x="227117" y="6842"/>
                  </a:lnTo>
                  <a:lnTo>
                    <a:pt x="214457" y="5174"/>
                  </a:lnTo>
                  <a:lnTo>
                    <a:pt x="201396" y="3761"/>
                  </a:lnTo>
                  <a:lnTo>
                    <a:pt x="187871" y="2663"/>
                  </a:lnTo>
                  <a:lnTo>
                    <a:pt x="173658" y="1852"/>
                  </a:lnTo>
                  <a:lnTo>
                    <a:pt x="158690" y="1273"/>
                  </a:lnTo>
                  <a:lnTo>
                    <a:pt x="143045" y="867"/>
                  </a:lnTo>
                  <a:lnTo>
                    <a:pt x="126859" y="587"/>
                  </a:lnTo>
                  <a:lnTo>
                    <a:pt x="110269" y="396"/>
                  </a:lnTo>
                  <a:lnTo>
                    <a:pt x="93552" y="266"/>
                  </a:lnTo>
                  <a:lnTo>
                    <a:pt x="77103" y="179"/>
                  </a:lnTo>
                  <a:lnTo>
                    <a:pt x="61132" y="120"/>
                  </a:lnTo>
                  <a:lnTo>
                    <a:pt x="46256" y="80"/>
                  </a:lnTo>
                  <a:lnTo>
                    <a:pt x="32120" y="49"/>
                  </a:lnTo>
                  <a:lnTo>
                    <a:pt x="17484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47218" y="196804"/>
              <a:ext cx="174752" cy="377993"/>
            </a:xfrm>
            <a:custGeom>
              <a:avLst/>
              <a:gdLst/>
              <a:ahLst/>
              <a:cxnLst/>
              <a:rect l="0" t="0" r="0" b="0"/>
              <a:pathLst>
                <a:path w="174752" h="377993">
                  <a:moveTo>
                    <a:pt x="79994" y="371734"/>
                  </a:moveTo>
                  <a:lnTo>
                    <a:pt x="73984" y="377072"/>
                  </a:lnTo>
                  <a:lnTo>
                    <a:pt x="67836" y="377992"/>
                  </a:lnTo>
                  <a:lnTo>
                    <a:pt x="62419" y="375170"/>
                  </a:lnTo>
                  <a:lnTo>
                    <a:pt x="58236" y="369483"/>
                  </a:lnTo>
                  <a:lnTo>
                    <a:pt x="55187" y="361515"/>
                  </a:lnTo>
                  <a:lnTo>
                    <a:pt x="52865" y="351788"/>
                  </a:lnTo>
                  <a:lnTo>
                    <a:pt x="50727" y="340758"/>
                  </a:lnTo>
                  <a:lnTo>
                    <a:pt x="48457" y="328791"/>
                  </a:lnTo>
                  <a:lnTo>
                    <a:pt x="46110" y="316167"/>
                  </a:lnTo>
                  <a:lnTo>
                    <a:pt x="43992" y="303088"/>
                  </a:lnTo>
                  <a:lnTo>
                    <a:pt x="42268" y="289702"/>
                  </a:lnTo>
                  <a:lnTo>
                    <a:pt x="40790" y="276273"/>
                  </a:lnTo>
                  <a:lnTo>
                    <a:pt x="39191" y="263175"/>
                  </a:lnTo>
                  <a:lnTo>
                    <a:pt x="37265" y="250577"/>
                  </a:lnTo>
                  <a:lnTo>
                    <a:pt x="34970" y="238150"/>
                  </a:lnTo>
                  <a:lnTo>
                    <a:pt x="32352" y="225200"/>
                  </a:lnTo>
                  <a:lnTo>
                    <a:pt x="29476" y="211374"/>
                  </a:lnTo>
                  <a:lnTo>
                    <a:pt x="26409" y="196815"/>
                  </a:lnTo>
                  <a:lnTo>
                    <a:pt x="23204" y="181963"/>
                  </a:lnTo>
                  <a:lnTo>
                    <a:pt x="19903" y="167118"/>
                  </a:lnTo>
                  <a:lnTo>
                    <a:pt x="16534" y="152404"/>
                  </a:lnTo>
                  <a:lnTo>
                    <a:pt x="13120" y="137845"/>
                  </a:lnTo>
                  <a:lnTo>
                    <a:pt x="9679" y="123421"/>
                  </a:lnTo>
                  <a:lnTo>
                    <a:pt x="6385" y="108938"/>
                  </a:lnTo>
                  <a:lnTo>
                    <a:pt x="3553" y="94062"/>
                  </a:lnTo>
                  <a:lnTo>
                    <a:pt x="1325" y="78654"/>
                  </a:lnTo>
                  <a:lnTo>
                    <a:pt x="0" y="63220"/>
                  </a:lnTo>
                  <a:lnTo>
                    <a:pt x="92" y="48770"/>
                  </a:lnTo>
                  <a:lnTo>
                    <a:pt x="1760" y="35804"/>
                  </a:lnTo>
                  <a:lnTo>
                    <a:pt x="5169" y="24642"/>
                  </a:lnTo>
                  <a:lnTo>
                    <a:pt x="10656" y="15668"/>
                  </a:lnTo>
                  <a:lnTo>
                    <a:pt x="18205" y="8862"/>
                  </a:lnTo>
                  <a:lnTo>
                    <a:pt x="27681" y="4072"/>
                  </a:lnTo>
                  <a:lnTo>
                    <a:pt x="39007" y="1199"/>
                  </a:lnTo>
                  <a:lnTo>
                    <a:pt x="51952" y="0"/>
                  </a:lnTo>
                  <a:lnTo>
                    <a:pt x="66031" y="138"/>
                  </a:lnTo>
                  <a:lnTo>
                    <a:pt x="80619" y="1284"/>
                  </a:lnTo>
                  <a:lnTo>
                    <a:pt x="95306" y="3166"/>
                  </a:lnTo>
                  <a:lnTo>
                    <a:pt x="109589" y="5731"/>
                  </a:lnTo>
                  <a:lnTo>
                    <a:pt x="122801" y="9130"/>
                  </a:lnTo>
                  <a:lnTo>
                    <a:pt x="134675" y="13371"/>
                  </a:lnTo>
                  <a:lnTo>
                    <a:pt x="145001" y="18035"/>
                  </a:lnTo>
                  <a:lnTo>
                    <a:pt x="154453" y="22817"/>
                  </a:lnTo>
                  <a:lnTo>
                    <a:pt x="163858" y="28136"/>
                  </a:lnTo>
                  <a:lnTo>
                    <a:pt x="174751" y="3482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79813" y="41061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184" y="2934"/>
                  </a:lnTo>
                  <a:lnTo>
                    <a:pt x="161837" y="5716"/>
                  </a:lnTo>
                  <a:lnTo>
                    <a:pt x="153133" y="8616"/>
                  </a:lnTo>
                  <a:lnTo>
                    <a:pt x="143840" y="11656"/>
                  </a:lnTo>
                  <a:lnTo>
                    <a:pt x="133696" y="14821"/>
                  </a:lnTo>
                  <a:lnTo>
                    <a:pt x="122656" y="18085"/>
                  </a:lnTo>
                  <a:lnTo>
                    <a:pt x="110989" y="21423"/>
                  </a:lnTo>
                  <a:lnTo>
                    <a:pt x="99167" y="24814"/>
                  </a:lnTo>
                  <a:lnTo>
                    <a:pt x="87474" y="28238"/>
                  </a:lnTo>
                  <a:lnTo>
                    <a:pt x="75843" y="31520"/>
                  </a:lnTo>
                  <a:lnTo>
                    <a:pt x="63969" y="34344"/>
                  </a:lnTo>
                  <a:lnTo>
                    <a:pt x="51703" y="36576"/>
                  </a:lnTo>
                  <a:lnTo>
                    <a:pt x="39639" y="38247"/>
                  </a:lnTo>
                  <a:lnTo>
                    <a:pt x="27852" y="39632"/>
                  </a:lnTo>
                  <a:lnTo>
                    <a:pt x="15304" y="408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62767" y="410611"/>
              <a:ext cx="132902" cy="145167"/>
            </a:xfrm>
            <a:custGeom>
              <a:avLst/>
              <a:gdLst/>
              <a:ahLst/>
              <a:cxnLst/>
              <a:rect l="0" t="0" r="0" b="0"/>
              <a:pathLst>
                <a:path w="132902" h="145167">
                  <a:moveTo>
                    <a:pt x="17088" y="63171"/>
                  </a:moveTo>
                  <a:lnTo>
                    <a:pt x="19954" y="74906"/>
                  </a:lnTo>
                  <a:lnTo>
                    <a:pt x="22097" y="86035"/>
                  </a:lnTo>
                  <a:lnTo>
                    <a:pt x="23704" y="97629"/>
                  </a:lnTo>
                  <a:lnTo>
                    <a:pt x="25057" y="109617"/>
                  </a:lnTo>
                  <a:lnTo>
                    <a:pt x="26554" y="121629"/>
                  </a:lnTo>
                  <a:lnTo>
                    <a:pt x="28373" y="133360"/>
                  </a:lnTo>
                  <a:lnTo>
                    <a:pt x="29421" y="142242"/>
                  </a:lnTo>
                  <a:lnTo>
                    <a:pt x="28313" y="145166"/>
                  </a:lnTo>
                  <a:lnTo>
                    <a:pt x="25459" y="143188"/>
                  </a:lnTo>
                  <a:lnTo>
                    <a:pt x="21522" y="138004"/>
                  </a:lnTo>
                  <a:lnTo>
                    <a:pt x="17164" y="130829"/>
                  </a:lnTo>
                  <a:lnTo>
                    <a:pt x="12784" y="122421"/>
                  </a:lnTo>
                  <a:lnTo>
                    <a:pt x="8703" y="113081"/>
                  </a:lnTo>
                  <a:lnTo>
                    <a:pt x="5266" y="102783"/>
                  </a:lnTo>
                  <a:lnTo>
                    <a:pt x="2590" y="91578"/>
                  </a:lnTo>
                  <a:lnTo>
                    <a:pt x="775" y="79771"/>
                  </a:lnTo>
                  <a:lnTo>
                    <a:pt x="0" y="67841"/>
                  </a:lnTo>
                  <a:lnTo>
                    <a:pt x="262" y="56082"/>
                  </a:lnTo>
                  <a:lnTo>
                    <a:pt x="1743" y="44913"/>
                  </a:lnTo>
                  <a:lnTo>
                    <a:pt x="4864" y="34945"/>
                  </a:lnTo>
                  <a:lnTo>
                    <a:pt x="9709" y="26397"/>
                  </a:lnTo>
                  <a:lnTo>
                    <a:pt x="16234" y="19319"/>
                  </a:lnTo>
                  <a:lnTo>
                    <a:pt x="24434" y="13773"/>
                  </a:lnTo>
                  <a:lnTo>
                    <a:pt x="34136" y="9633"/>
                  </a:lnTo>
                  <a:lnTo>
                    <a:pt x="45056" y="6646"/>
                  </a:lnTo>
                  <a:lnTo>
                    <a:pt x="56901" y="4541"/>
                  </a:lnTo>
                  <a:lnTo>
                    <a:pt x="69407" y="3082"/>
                  </a:lnTo>
                  <a:lnTo>
                    <a:pt x="81963" y="2080"/>
                  </a:lnTo>
                  <a:lnTo>
                    <a:pt x="94943" y="1289"/>
                  </a:lnTo>
                  <a:lnTo>
                    <a:pt x="110600" y="636"/>
                  </a:lnTo>
                  <a:lnTo>
                    <a:pt x="132901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11600" y="482211"/>
              <a:ext cx="184110" cy="114663"/>
            </a:xfrm>
            <a:custGeom>
              <a:avLst/>
              <a:gdLst/>
              <a:ahLst/>
              <a:cxnLst/>
              <a:rect l="0" t="0" r="0" b="0"/>
              <a:pathLst>
                <a:path w="184110" h="114663">
                  <a:moveTo>
                    <a:pt x="110410" y="23156"/>
                  </a:moveTo>
                  <a:lnTo>
                    <a:pt x="104475" y="17356"/>
                  </a:lnTo>
                  <a:lnTo>
                    <a:pt x="98271" y="12432"/>
                  </a:lnTo>
                  <a:lnTo>
                    <a:pt x="91175" y="7938"/>
                  </a:lnTo>
                  <a:lnTo>
                    <a:pt x="83235" y="4063"/>
                  </a:lnTo>
                  <a:lnTo>
                    <a:pt x="74588" y="1346"/>
                  </a:lnTo>
                  <a:lnTo>
                    <a:pt x="65398" y="0"/>
                  </a:lnTo>
                  <a:lnTo>
                    <a:pt x="55971" y="244"/>
                  </a:lnTo>
                  <a:lnTo>
                    <a:pt x="46730" y="2459"/>
                  </a:lnTo>
                  <a:lnTo>
                    <a:pt x="37894" y="6655"/>
                  </a:lnTo>
                  <a:lnTo>
                    <a:pt x="29660" y="12557"/>
                  </a:lnTo>
                  <a:lnTo>
                    <a:pt x="22275" y="19798"/>
                  </a:lnTo>
                  <a:lnTo>
                    <a:pt x="15794" y="28039"/>
                  </a:lnTo>
                  <a:lnTo>
                    <a:pt x="10273" y="37163"/>
                  </a:lnTo>
                  <a:lnTo>
                    <a:pt x="5854" y="47263"/>
                  </a:lnTo>
                  <a:lnTo>
                    <a:pt x="2518" y="58306"/>
                  </a:lnTo>
                  <a:lnTo>
                    <a:pt x="429" y="69822"/>
                  </a:lnTo>
                  <a:lnTo>
                    <a:pt x="0" y="81019"/>
                  </a:lnTo>
                  <a:lnTo>
                    <a:pt x="1310" y="91461"/>
                  </a:lnTo>
                  <a:lnTo>
                    <a:pt x="4308" y="100590"/>
                  </a:lnTo>
                  <a:lnTo>
                    <a:pt x="8986" y="107585"/>
                  </a:lnTo>
                  <a:lnTo>
                    <a:pt x="15165" y="112205"/>
                  </a:lnTo>
                  <a:lnTo>
                    <a:pt x="22398" y="114526"/>
                  </a:lnTo>
                  <a:lnTo>
                    <a:pt x="30081" y="114662"/>
                  </a:lnTo>
                  <a:lnTo>
                    <a:pt x="37831" y="112902"/>
                  </a:lnTo>
                  <a:lnTo>
                    <a:pt x="45321" y="109471"/>
                  </a:lnTo>
                  <a:lnTo>
                    <a:pt x="52197" y="104436"/>
                  </a:lnTo>
                  <a:lnTo>
                    <a:pt x="58337" y="97980"/>
                  </a:lnTo>
                  <a:lnTo>
                    <a:pt x="63799" y="90378"/>
                  </a:lnTo>
                  <a:lnTo>
                    <a:pt x="68710" y="81906"/>
                  </a:lnTo>
                  <a:lnTo>
                    <a:pt x="73218" y="72845"/>
                  </a:lnTo>
                  <a:lnTo>
                    <a:pt x="77925" y="64986"/>
                  </a:lnTo>
                  <a:lnTo>
                    <a:pt x="83036" y="61199"/>
                  </a:lnTo>
                  <a:lnTo>
                    <a:pt x="87915" y="61817"/>
                  </a:lnTo>
                  <a:lnTo>
                    <a:pt x="92789" y="65399"/>
                  </a:lnTo>
                  <a:lnTo>
                    <a:pt x="97955" y="70638"/>
                  </a:lnTo>
                  <a:lnTo>
                    <a:pt x="103681" y="76579"/>
                  </a:lnTo>
                  <a:lnTo>
                    <a:pt x="110256" y="82489"/>
                  </a:lnTo>
                  <a:lnTo>
                    <a:pt x="117741" y="88015"/>
                  </a:lnTo>
                  <a:lnTo>
                    <a:pt x="126152" y="92929"/>
                  </a:lnTo>
                  <a:lnTo>
                    <a:pt x="136689" y="97475"/>
                  </a:lnTo>
                  <a:lnTo>
                    <a:pt x="153633" y="102047"/>
                  </a:lnTo>
                  <a:lnTo>
                    <a:pt x="184109" y="1073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00435" y="441181"/>
              <a:ext cx="121618" cy="167238"/>
            </a:xfrm>
            <a:custGeom>
              <a:avLst/>
              <a:gdLst/>
              <a:ahLst/>
              <a:cxnLst/>
              <a:rect l="0" t="0" r="0" b="0"/>
              <a:pathLst>
                <a:path w="121618" h="167238">
                  <a:moveTo>
                    <a:pt x="100560" y="11544"/>
                  </a:moveTo>
                  <a:lnTo>
                    <a:pt x="91691" y="5877"/>
                  </a:lnTo>
                  <a:lnTo>
                    <a:pt x="82704" y="2234"/>
                  </a:lnTo>
                  <a:lnTo>
                    <a:pt x="72719" y="329"/>
                  </a:lnTo>
                  <a:lnTo>
                    <a:pt x="62083" y="0"/>
                  </a:lnTo>
                  <a:lnTo>
                    <a:pt x="51569" y="1268"/>
                  </a:lnTo>
                  <a:lnTo>
                    <a:pt x="41622" y="3997"/>
                  </a:lnTo>
                  <a:lnTo>
                    <a:pt x="32508" y="8090"/>
                  </a:lnTo>
                  <a:lnTo>
                    <a:pt x="24468" y="13574"/>
                  </a:lnTo>
                  <a:lnTo>
                    <a:pt x="17516" y="20341"/>
                  </a:lnTo>
                  <a:lnTo>
                    <a:pt x="11663" y="28493"/>
                  </a:lnTo>
                  <a:lnTo>
                    <a:pt x="7015" y="38398"/>
                  </a:lnTo>
                  <a:lnTo>
                    <a:pt x="3518" y="50097"/>
                  </a:lnTo>
                  <a:lnTo>
                    <a:pt x="1149" y="63191"/>
                  </a:lnTo>
                  <a:lnTo>
                    <a:pt x="0" y="77042"/>
                  </a:lnTo>
                  <a:lnTo>
                    <a:pt x="12" y="91200"/>
                  </a:lnTo>
                  <a:lnTo>
                    <a:pt x="1325" y="105111"/>
                  </a:lnTo>
                  <a:lnTo>
                    <a:pt x="4334" y="118064"/>
                  </a:lnTo>
                  <a:lnTo>
                    <a:pt x="9105" y="129766"/>
                  </a:lnTo>
                  <a:lnTo>
                    <a:pt x="15579" y="140114"/>
                  </a:lnTo>
                  <a:lnTo>
                    <a:pt x="23746" y="149007"/>
                  </a:lnTo>
                  <a:lnTo>
                    <a:pt x="33415" y="156535"/>
                  </a:lnTo>
                  <a:lnTo>
                    <a:pt x="43975" y="162440"/>
                  </a:lnTo>
                  <a:lnTo>
                    <a:pt x="54514" y="166060"/>
                  </a:lnTo>
                  <a:lnTo>
                    <a:pt x="64521" y="167237"/>
                  </a:lnTo>
                  <a:lnTo>
                    <a:pt x="73863" y="166248"/>
                  </a:lnTo>
                  <a:lnTo>
                    <a:pt x="82598" y="163534"/>
                  </a:lnTo>
                  <a:lnTo>
                    <a:pt x="90835" y="159536"/>
                  </a:lnTo>
                  <a:lnTo>
                    <a:pt x="98394" y="154919"/>
                  </a:lnTo>
                  <a:lnTo>
                    <a:pt x="105531" y="150117"/>
                  </a:lnTo>
                  <a:lnTo>
                    <a:pt x="112877" y="144717"/>
                  </a:lnTo>
                  <a:lnTo>
                    <a:pt x="121617" y="13788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95751" y="263212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6" y="74104"/>
                  </a:lnTo>
                  <a:lnTo>
                    <a:pt x="2074" y="90429"/>
                  </a:lnTo>
                  <a:lnTo>
                    <a:pt x="3727" y="107292"/>
                  </a:lnTo>
                  <a:lnTo>
                    <a:pt x="5375" y="124897"/>
                  </a:lnTo>
                  <a:lnTo>
                    <a:pt x="6782" y="143289"/>
                  </a:lnTo>
                  <a:lnTo>
                    <a:pt x="8048" y="162216"/>
                  </a:lnTo>
                  <a:lnTo>
                    <a:pt x="9504" y="181226"/>
                  </a:lnTo>
                  <a:lnTo>
                    <a:pt x="11331" y="200048"/>
                  </a:lnTo>
                  <a:lnTo>
                    <a:pt x="13389" y="218432"/>
                  </a:lnTo>
                  <a:lnTo>
                    <a:pt x="15317" y="236083"/>
                  </a:lnTo>
                  <a:lnTo>
                    <a:pt x="16915" y="252914"/>
                  </a:lnTo>
                  <a:lnTo>
                    <a:pt x="18311" y="268843"/>
                  </a:lnTo>
                  <a:lnTo>
                    <a:pt x="19854" y="283708"/>
                  </a:lnTo>
                  <a:lnTo>
                    <a:pt x="21740" y="297513"/>
                  </a:lnTo>
                  <a:lnTo>
                    <a:pt x="23847" y="309962"/>
                  </a:lnTo>
                  <a:lnTo>
                    <a:pt x="26029" y="321600"/>
                  </a:lnTo>
                  <a:lnTo>
                    <a:pt x="28480" y="333454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79938" y="380079"/>
              <a:ext cx="242156" cy="20004"/>
            </a:xfrm>
            <a:custGeom>
              <a:avLst/>
              <a:gdLst/>
              <a:ahLst/>
              <a:cxnLst/>
              <a:rect l="0" t="0" r="0" b="0"/>
              <a:pathLst>
                <a:path w="242156" h="20004">
                  <a:moveTo>
                    <a:pt x="242155" y="9475"/>
                  </a:moveTo>
                  <a:lnTo>
                    <a:pt x="233287" y="6608"/>
                  </a:lnTo>
                  <a:lnTo>
                    <a:pt x="224300" y="4466"/>
                  </a:lnTo>
                  <a:lnTo>
                    <a:pt x="214305" y="2863"/>
                  </a:lnTo>
                  <a:lnTo>
                    <a:pt x="203324" y="1683"/>
                  </a:lnTo>
                  <a:lnTo>
                    <a:pt x="191512" y="834"/>
                  </a:lnTo>
                  <a:lnTo>
                    <a:pt x="179054" y="241"/>
                  </a:lnTo>
                  <a:lnTo>
                    <a:pt x="166116" y="0"/>
                  </a:lnTo>
                  <a:lnTo>
                    <a:pt x="152835" y="364"/>
                  </a:lnTo>
                  <a:lnTo>
                    <a:pt x="139314" y="1424"/>
                  </a:lnTo>
                  <a:lnTo>
                    <a:pt x="125625" y="3118"/>
                  </a:lnTo>
                  <a:lnTo>
                    <a:pt x="111823" y="5327"/>
                  </a:lnTo>
                  <a:lnTo>
                    <a:pt x="97944" y="7919"/>
                  </a:lnTo>
                  <a:lnTo>
                    <a:pt x="84013" y="10625"/>
                  </a:lnTo>
                  <a:lnTo>
                    <a:pt x="70046" y="13054"/>
                  </a:lnTo>
                  <a:lnTo>
                    <a:pt x="56074" y="15017"/>
                  </a:lnTo>
                  <a:lnTo>
                    <a:pt x="42711" y="16506"/>
                  </a:lnTo>
                  <a:lnTo>
                    <a:pt x="29836" y="17749"/>
                  </a:lnTo>
                  <a:lnTo>
                    <a:pt x="16319" y="18852"/>
                  </a:lnTo>
                  <a:lnTo>
                    <a:pt x="0" y="2000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032621" y="49483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5" y="62570"/>
                  </a:lnTo>
                  <a:lnTo>
                    <a:pt x="6772" y="74797"/>
                  </a:lnTo>
                  <a:lnTo>
                    <a:pt x="8075" y="87021"/>
                  </a:lnTo>
                  <a:lnTo>
                    <a:pt x="9908" y="99672"/>
                  </a:lnTo>
                  <a:lnTo>
                    <a:pt x="13546" y="114983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43150" y="3579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12210" y="469178"/>
              <a:ext cx="121395" cy="160412"/>
            </a:xfrm>
            <a:custGeom>
              <a:avLst/>
              <a:gdLst/>
              <a:ahLst/>
              <a:cxnLst/>
              <a:rect l="0" t="0" r="0" b="0"/>
              <a:pathLst>
                <a:path w="121395" h="160412">
                  <a:moveTo>
                    <a:pt x="99396" y="4604"/>
                  </a:moveTo>
                  <a:lnTo>
                    <a:pt x="90595" y="1804"/>
                  </a:lnTo>
                  <a:lnTo>
                    <a:pt x="82248" y="302"/>
                  </a:lnTo>
                  <a:lnTo>
                    <a:pt x="73554" y="0"/>
                  </a:lnTo>
                  <a:lnTo>
                    <a:pt x="64606" y="852"/>
                  </a:lnTo>
                  <a:lnTo>
                    <a:pt x="55759" y="2969"/>
                  </a:lnTo>
                  <a:lnTo>
                    <a:pt x="47221" y="6295"/>
                  </a:lnTo>
                  <a:lnTo>
                    <a:pt x="39032" y="10803"/>
                  </a:lnTo>
                  <a:lnTo>
                    <a:pt x="31155" y="16571"/>
                  </a:lnTo>
                  <a:lnTo>
                    <a:pt x="23533" y="23527"/>
                  </a:lnTo>
                  <a:lnTo>
                    <a:pt x="16433" y="31637"/>
                  </a:lnTo>
                  <a:lnTo>
                    <a:pt x="10416" y="40982"/>
                  </a:lnTo>
                  <a:lnTo>
                    <a:pt x="5708" y="51491"/>
                  </a:lnTo>
                  <a:lnTo>
                    <a:pt x="2377" y="62972"/>
                  </a:lnTo>
                  <a:lnTo>
                    <a:pt x="506" y="75202"/>
                  </a:lnTo>
                  <a:lnTo>
                    <a:pt x="0" y="87975"/>
                  </a:lnTo>
                  <a:lnTo>
                    <a:pt x="948" y="100804"/>
                  </a:lnTo>
                  <a:lnTo>
                    <a:pt x="3704" y="112958"/>
                  </a:lnTo>
                  <a:lnTo>
                    <a:pt x="8296" y="124087"/>
                  </a:lnTo>
                  <a:lnTo>
                    <a:pt x="14481" y="134033"/>
                  </a:lnTo>
                  <a:lnTo>
                    <a:pt x="21919" y="142650"/>
                  </a:lnTo>
                  <a:lnTo>
                    <a:pt x="30291" y="149988"/>
                  </a:lnTo>
                  <a:lnTo>
                    <a:pt x="39335" y="155764"/>
                  </a:lnTo>
                  <a:lnTo>
                    <a:pt x="48850" y="159297"/>
                  </a:lnTo>
                  <a:lnTo>
                    <a:pt x="58686" y="160411"/>
                  </a:lnTo>
                  <a:lnTo>
                    <a:pt x="68578" y="159210"/>
                  </a:lnTo>
                  <a:lnTo>
                    <a:pt x="78146" y="155822"/>
                  </a:lnTo>
                  <a:lnTo>
                    <a:pt x="87208" y="150543"/>
                  </a:lnTo>
                  <a:lnTo>
                    <a:pt x="95598" y="143764"/>
                  </a:lnTo>
                  <a:lnTo>
                    <a:pt x="103087" y="135860"/>
                  </a:lnTo>
                  <a:lnTo>
                    <a:pt x="109635" y="127134"/>
                  </a:lnTo>
                  <a:lnTo>
                    <a:pt x="115032" y="117498"/>
                  </a:lnTo>
                  <a:lnTo>
                    <a:pt x="118835" y="106513"/>
                  </a:lnTo>
                  <a:lnTo>
                    <a:pt x="120943" y="94059"/>
                  </a:lnTo>
                  <a:lnTo>
                    <a:pt x="121394" y="80780"/>
                  </a:lnTo>
                  <a:lnTo>
                    <a:pt x="120184" y="67860"/>
                  </a:lnTo>
                  <a:lnTo>
                    <a:pt x="117492" y="55961"/>
                  </a:lnTo>
                  <a:lnTo>
                    <a:pt x="113905" y="45500"/>
                  </a:lnTo>
                  <a:lnTo>
                    <a:pt x="109981" y="35885"/>
                  </a:lnTo>
                  <a:lnTo>
                    <a:pt x="105378" y="26282"/>
                  </a:lnTo>
                  <a:lnTo>
                    <a:pt x="99396" y="1513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43192" y="447961"/>
              <a:ext cx="157928" cy="175470"/>
            </a:xfrm>
            <a:custGeom>
              <a:avLst/>
              <a:gdLst/>
              <a:ahLst/>
              <a:cxnLst/>
              <a:rect l="0" t="0" r="0" b="0"/>
              <a:pathLst>
                <a:path w="157928" h="175470">
                  <a:moveTo>
                    <a:pt x="0" y="57406"/>
                  </a:moveTo>
                  <a:lnTo>
                    <a:pt x="5800" y="63341"/>
                  </a:lnTo>
                  <a:lnTo>
                    <a:pt x="10724" y="69546"/>
                  </a:lnTo>
                  <a:lnTo>
                    <a:pt x="15227" y="76641"/>
                  </a:lnTo>
                  <a:lnTo>
                    <a:pt x="19448" y="84582"/>
                  </a:lnTo>
                  <a:lnTo>
                    <a:pt x="23462" y="93228"/>
                  </a:lnTo>
                  <a:lnTo>
                    <a:pt x="27323" y="102423"/>
                  </a:lnTo>
                  <a:lnTo>
                    <a:pt x="31075" y="112022"/>
                  </a:lnTo>
                  <a:lnTo>
                    <a:pt x="34751" y="121912"/>
                  </a:lnTo>
                  <a:lnTo>
                    <a:pt x="38373" y="132005"/>
                  </a:lnTo>
                  <a:lnTo>
                    <a:pt x="41959" y="142238"/>
                  </a:lnTo>
                  <a:lnTo>
                    <a:pt x="45520" y="152568"/>
                  </a:lnTo>
                  <a:lnTo>
                    <a:pt x="49026" y="162914"/>
                  </a:lnTo>
                  <a:lnTo>
                    <a:pt x="51159" y="171515"/>
                  </a:lnTo>
                  <a:lnTo>
                    <a:pt x="50774" y="175469"/>
                  </a:lnTo>
                  <a:lnTo>
                    <a:pt x="49240" y="174329"/>
                  </a:lnTo>
                  <a:lnTo>
                    <a:pt x="47536" y="169148"/>
                  </a:lnTo>
                  <a:lnTo>
                    <a:pt x="45889" y="161095"/>
                  </a:lnTo>
                  <a:lnTo>
                    <a:pt x="44089" y="151077"/>
                  </a:lnTo>
                  <a:lnTo>
                    <a:pt x="41988" y="139730"/>
                  </a:lnTo>
                  <a:lnTo>
                    <a:pt x="39726" y="127492"/>
                  </a:lnTo>
                  <a:lnTo>
                    <a:pt x="37651" y="114656"/>
                  </a:lnTo>
                  <a:lnTo>
                    <a:pt x="35958" y="101416"/>
                  </a:lnTo>
                  <a:lnTo>
                    <a:pt x="34837" y="87741"/>
                  </a:lnTo>
                  <a:lnTo>
                    <a:pt x="34540" y="73412"/>
                  </a:lnTo>
                  <a:lnTo>
                    <a:pt x="35133" y="58378"/>
                  </a:lnTo>
                  <a:lnTo>
                    <a:pt x="36837" y="43365"/>
                  </a:lnTo>
                  <a:lnTo>
                    <a:pt x="40109" y="29730"/>
                  </a:lnTo>
                  <a:lnTo>
                    <a:pt x="45053" y="18133"/>
                  </a:lnTo>
                  <a:lnTo>
                    <a:pt x="51473" y="9044"/>
                  </a:lnTo>
                  <a:lnTo>
                    <a:pt x="59070" y="3064"/>
                  </a:lnTo>
                  <a:lnTo>
                    <a:pt x="67545" y="197"/>
                  </a:lnTo>
                  <a:lnTo>
                    <a:pt x="76487" y="0"/>
                  </a:lnTo>
                  <a:lnTo>
                    <a:pt x="85402" y="1894"/>
                  </a:lnTo>
                  <a:lnTo>
                    <a:pt x="94017" y="5346"/>
                  </a:lnTo>
                  <a:lnTo>
                    <a:pt x="102104" y="10080"/>
                  </a:lnTo>
                  <a:lnTo>
                    <a:pt x="109390" y="16071"/>
                  </a:lnTo>
                  <a:lnTo>
                    <a:pt x="115810" y="23212"/>
                  </a:lnTo>
                  <a:lnTo>
                    <a:pt x="121461" y="31463"/>
                  </a:lnTo>
                  <a:lnTo>
                    <a:pt x="126498" y="40911"/>
                  </a:lnTo>
                  <a:lnTo>
                    <a:pt x="131072" y="51493"/>
                  </a:lnTo>
                  <a:lnTo>
                    <a:pt x="135146" y="63024"/>
                  </a:lnTo>
                  <a:lnTo>
                    <a:pt x="138511" y="75289"/>
                  </a:lnTo>
                  <a:lnTo>
                    <a:pt x="141114" y="88090"/>
                  </a:lnTo>
                  <a:lnTo>
                    <a:pt x="143201" y="101109"/>
                  </a:lnTo>
                  <a:lnTo>
                    <a:pt x="145218" y="113922"/>
                  </a:lnTo>
                  <a:lnTo>
                    <a:pt x="147425" y="126302"/>
                  </a:lnTo>
                  <a:lnTo>
                    <a:pt x="149747" y="137773"/>
                  </a:lnTo>
                  <a:lnTo>
                    <a:pt x="152099" y="148639"/>
                  </a:lnTo>
                  <a:lnTo>
                    <a:pt x="154689" y="159855"/>
                  </a:lnTo>
                  <a:lnTo>
                    <a:pt x="157927" y="17322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22245" y="389554"/>
              <a:ext cx="160472" cy="231664"/>
            </a:xfrm>
            <a:custGeom>
              <a:avLst/>
              <a:gdLst/>
              <a:ahLst/>
              <a:cxnLst/>
              <a:rect l="0" t="0" r="0" b="0"/>
              <a:pathLst>
                <a:path w="160472" h="231664">
                  <a:moveTo>
                    <a:pt x="115744" y="0"/>
                  </a:moveTo>
                  <a:lnTo>
                    <a:pt x="104009" y="67"/>
                  </a:lnTo>
                  <a:lnTo>
                    <a:pt x="92880" y="707"/>
                  </a:lnTo>
                  <a:lnTo>
                    <a:pt x="81291" y="2008"/>
                  </a:lnTo>
                  <a:lnTo>
                    <a:pt x="69476" y="4041"/>
                  </a:lnTo>
                  <a:lnTo>
                    <a:pt x="58113" y="7006"/>
                  </a:lnTo>
                  <a:lnTo>
                    <a:pt x="47567" y="10930"/>
                  </a:lnTo>
                  <a:lnTo>
                    <a:pt x="38039" y="15852"/>
                  </a:lnTo>
                  <a:lnTo>
                    <a:pt x="29715" y="21904"/>
                  </a:lnTo>
                  <a:lnTo>
                    <a:pt x="22566" y="29048"/>
                  </a:lnTo>
                  <a:lnTo>
                    <a:pt x="16409" y="37116"/>
                  </a:lnTo>
                  <a:lnTo>
                    <a:pt x="11024" y="45902"/>
                  </a:lnTo>
                  <a:lnTo>
                    <a:pt x="6223" y="55217"/>
                  </a:lnTo>
                  <a:lnTo>
                    <a:pt x="2335" y="64912"/>
                  </a:lnTo>
                  <a:lnTo>
                    <a:pt x="160" y="74872"/>
                  </a:lnTo>
                  <a:lnTo>
                    <a:pt x="0" y="84997"/>
                  </a:lnTo>
                  <a:lnTo>
                    <a:pt x="1861" y="94575"/>
                  </a:lnTo>
                  <a:lnTo>
                    <a:pt x="5701" y="102335"/>
                  </a:lnTo>
                  <a:lnTo>
                    <a:pt x="11292" y="107734"/>
                  </a:lnTo>
                  <a:lnTo>
                    <a:pt x="18452" y="110882"/>
                  </a:lnTo>
                  <a:lnTo>
                    <a:pt x="27144" y="112172"/>
                  </a:lnTo>
                  <a:lnTo>
                    <a:pt x="37204" y="112050"/>
                  </a:lnTo>
                  <a:lnTo>
                    <a:pt x="48210" y="111228"/>
                  </a:lnTo>
                  <a:lnTo>
                    <a:pt x="59589" y="110619"/>
                  </a:lnTo>
                  <a:lnTo>
                    <a:pt x="70980" y="110708"/>
                  </a:lnTo>
                  <a:lnTo>
                    <a:pt x="82238" y="111587"/>
                  </a:lnTo>
                  <a:lnTo>
                    <a:pt x="93331" y="113168"/>
                  </a:lnTo>
                  <a:lnTo>
                    <a:pt x="104269" y="115309"/>
                  </a:lnTo>
                  <a:lnTo>
                    <a:pt x="114920" y="118033"/>
                  </a:lnTo>
                  <a:lnTo>
                    <a:pt x="125007" y="121531"/>
                  </a:lnTo>
                  <a:lnTo>
                    <a:pt x="134416" y="125857"/>
                  </a:lnTo>
                  <a:lnTo>
                    <a:pt x="142870" y="131404"/>
                  </a:lnTo>
                  <a:lnTo>
                    <a:pt x="149871" y="138949"/>
                  </a:lnTo>
                  <a:lnTo>
                    <a:pt x="155273" y="148722"/>
                  </a:lnTo>
                  <a:lnTo>
                    <a:pt x="158916" y="160015"/>
                  </a:lnTo>
                  <a:lnTo>
                    <a:pt x="160471" y="171511"/>
                  </a:lnTo>
                  <a:lnTo>
                    <a:pt x="159955" y="182421"/>
                  </a:lnTo>
                  <a:lnTo>
                    <a:pt x="157508" y="192505"/>
                  </a:lnTo>
                  <a:lnTo>
                    <a:pt x="153209" y="201803"/>
                  </a:lnTo>
                  <a:lnTo>
                    <a:pt x="147273" y="210446"/>
                  </a:lnTo>
                  <a:lnTo>
                    <a:pt x="139697" y="218097"/>
                  </a:lnTo>
                  <a:lnTo>
                    <a:pt x="130186" y="223966"/>
                  </a:lnTo>
                  <a:lnTo>
                    <a:pt x="118764" y="227774"/>
                  </a:lnTo>
                  <a:lnTo>
                    <a:pt x="106088" y="229859"/>
                  </a:lnTo>
                  <a:lnTo>
                    <a:pt x="91820" y="231119"/>
                  </a:lnTo>
                  <a:lnTo>
                    <a:pt x="72475" y="231663"/>
                  </a:lnTo>
                  <a:lnTo>
                    <a:pt x="42045" y="23162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941341" y="200041"/>
            <a:ext cx="3470903" cy="610654"/>
            <a:chOff x="5941341" y="200041"/>
            <a:chExt cx="3470903" cy="610654"/>
          </a:xfrm>
        </p:grpSpPr>
        <p:sp>
          <p:nvSpPr>
            <p:cNvPr id="53" name="Freeform 52"/>
            <p:cNvSpPr/>
            <p:nvPr/>
          </p:nvSpPr>
          <p:spPr>
            <a:xfrm>
              <a:off x="5941341" y="379025"/>
              <a:ext cx="124736" cy="224907"/>
            </a:xfrm>
            <a:custGeom>
              <a:avLst/>
              <a:gdLst/>
              <a:ahLst/>
              <a:cxnLst/>
              <a:rect l="0" t="0" r="0" b="0"/>
              <a:pathLst>
                <a:path w="124736" h="224907">
                  <a:moveTo>
                    <a:pt x="17788" y="21057"/>
                  </a:moveTo>
                  <a:lnTo>
                    <a:pt x="14854" y="29993"/>
                  </a:lnTo>
                  <a:lnTo>
                    <a:pt x="12072" y="39620"/>
                  </a:lnTo>
                  <a:lnTo>
                    <a:pt x="9177" y="50907"/>
                  </a:lnTo>
                  <a:lnTo>
                    <a:pt x="6310" y="63575"/>
                  </a:lnTo>
                  <a:lnTo>
                    <a:pt x="3793" y="77054"/>
                  </a:lnTo>
                  <a:lnTo>
                    <a:pt x="1787" y="90926"/>
                  </a:lnTo>
                  <a:lnTo>
                    <a:pt x="447" y="104962"/>
                  </a:lnTo>
                  <a:lnTo>
                    <a:pt x="0" y="119053"/>
                  </a:lnTo>
                  <a:lnTo>
                    <a:pt x="481" y="133150"/>
                  </a:lnTo>
                  <a:lnTo>
                    <a:pt x="1769" y="147071"/>
                  </a:lnTo>
                  <a:lnTo>
                    <a:pt x="3698" y="160504"/>
                  </a:lnTo>
                  <a:lnTo>
                    <a:pt x="6108" y="173317"/>
                  </a:lnTo>
                  <a:lnTo>
                    <a:pt x="9029" y="185380"/>
                  </a:lnTo>
                  <a:lnTo>
                    <a:pt x="12669" y="196490"/>
                  </a:lnTo>
                  <a:lnTo>
                    <a:pt x="17080" y="206611"/>
                  </a:lnTo>
                  <a:lnTo>
                    <a:pt x="22177" y="215222"/>
                  </a:lnTo>
                  <a:lnTo>
                    <a:pt x="27822" y="221271"/>
                  </a:lnTo>
                  <a:lnTo>
                    <a:pt x="33886" y="224409"/>
                  </a:lnTo>
                  <a:lnTo>
                    <a:pt x="40414" y="224906"/>
                  </a:lnTo>
                  <a:lnTo>
                    <a:pt x="47629" y="223271"/>
                  </a:lnTo>
                  <a:lnTo>
                    <a:pt x="55584" y="220022"/>
                  </a:lnTo>
                  <a:lnTo>
                    <a:pt x="63875" y="215439"/>
                  </a:lnTo>
                  <a:lnTo>
                    <a:pt x="71754" y="209555"/>
                  </a:lnTo>
                  <a:lnTo>
                    <a:pt x="78834" y="202494"/>
                  </a:lnTo>
                  <a:lnTo>
                    <a:pt x="85229" y="194468"/>
                  </a:lnTo>
                  <a:lnTo>
                    <a:pt x="91366" y="185704"/>
                  </a:lnTo>
                  <a:lnTo>
                    <a:pt x="97528" y="176394"/>
                  </a:lnTo>
                  <a:lnTo>
                    <a:pt x="103668" y="166532"/>
                  </a:lnTo>
                  <a:lnTo>
                    <a:pt x="109497" y="155927"/>
                  </a:lnTo>
                  <a:lnTo>
                    <a:pt x="114859" y="144527"/>
                  </a:lnTo>
                  <a:lnTo>
                    <a:pt x="119425" y="132260"/>
                  </a:lnTo>
                  <a:lnTo>
                    <a:pt x="122655" y="118962"/>
                  </a:lnTo>
                  <a:lnTo>
                    <a:pt x="124377" y="104651"/>
                  </a:lnTo>
                  <a:lnTo>
                    <a:pt x="124735" y="89802"/>
                  </a:lnTo>
                  <a:lnTo>
                    <a:pt x="123994" y="75222"/>
                  </a:lnTo>
                  <a:lnTo>
                    <a:pt x="122430" y="61354"/>
                  </a:lnTo>
                  <a:lnTo>
                    <a:pt x="120425" y="48533"/>
                  </a:lnTo>
                  <a:lnTo>
                    <a:pt x="118264" y="35795"/>
                  </a:lnTo>
                  <a:lnTo>
                    <a:pt x="115764" y="20909"/>
                  </a:lnTo>
                  <a:lnTo>
                    <a:pt x="11254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39924" y="379025"/>
              <a:ext cx="135715" cy="212055"/>
            </a:xfrm>
            <a:custGeom>
              <a:avLst/>
              <a:gdLst/>
              <a:ahLst/>
              <a:cxnLst/>
              <a:rect l="0" t="0" r="0" b="0"/>
              <a:pathLst>
                <a:path w="135715" h="212055">
                  <a:moveTo>
                    <a:pt x="92946" y="0"/>
                  </a:moveTo>
                  <a:lnTo>
                    <a:pt x="81345" y="134"/>
                  </a:lnTo>
                  <a:lnTo>
                    <a:pt x="71496" y="1415"/>
                  </a:lnTo>
                  <a:lnTo>
                    <a:pt x="62491" y="4008"/>
                  </a:lnTo>
                  <a:lnTo>
                    <a:pt x="54049" y="7727"/>
                  </a:lnTo>
                  <a:lnTo>
                    <a:pt x="46022" y="12360"/>
                  </a:lnTo>
                  <a:lnTo>
                    <a:pt x="38299" y="17693"/>
                  </a:lnTo>
                  <a:lnTo>
                    <a:pt x="30795" y="23541"/>
                  </a:lnTo>
                  <a:lnTo>
                    <a:pt x="23444" y="29755"/>
                  </a:lnTo>
                  <a:lnTo>
                    <a:pt x="16213" y="36235"/>
                  </a:lnTo>
                  <a:lnTo>
                    <a:pt x="9561" y="43228"/>
                  </a:lnTo>
                  <a:lnTo>
                    <a:pt x="4385" y="51294"/>
                  </a:lnTo>
                  <a:lnTo>
                    <a:pt x="1071" y="60633"/>
                  </a:lnTo>
                  <a:lnTo>
                    <a:pt x="0" y="70499"/>
                  </a:lnTo>
                  <a:lnTo>
                    <a:pt x="1785" y="79442"/>
                  </a:lnTo>
                  <a:lnTo>
                    <a:pt x="6469" y="86705"/>
                  </a:lnTo>
                  <a:lnTo>
                    <a:pt x="13494" y="92052"/>
                  </a:lnTo>
                  <a:lnTo>
                    <a:pt x="22021" y="95423"/>
                  </a:lnTo>
                  <a:lnTo>
                    <a:pt x="31417" y="97027"/>
                  </a:lnTo>
                  <a:lnTo>
                    <a:pt x="41466" y="97529"/>
                  </a:lnTo>
                  <a:lnTo>
                    <a:pt x="52262" y="97891"/>
                  </a:lnTo>
                  <a:lnTo>
                    <a:pt x="63807" y="98675"/>
                  </a:lnTo>
                  <a:lnTo>
                    <a:pt x="75677" y="100210"/>
                  </a:lnTo>
                  <a:lnTo>
                    <a:pt x="87119" y="102771"/>
                  </a:lnTo>
                  <a:lnTo>
                    <a:pt x="97739" y="106392"/>
                  </a:lnTo>
                  <a:lnTo>
                    <a:pt x="107328" y="111095"/>
                  </a:lnTo>
                  <a:lnTo>
                    <a:pt x="115697" y="116993"/>
                  </a:lnTo>
                  <a:lnTo>
                    <a:pt x="122871" y="124031"/>
                  </a:lnTo>
                  <a:lnTo>
                    <a:pt x="128706" y="132025"/>
                  </a:lnTo>
                  <a:lnTo>
                    <a:pt x="132810" y="140761"/>
                  </a:lnTo>
                  <a:lnTo>
                    <a:pt x="135124" y="150038"/>
                  </a:lnTo>
                  <a:lnTo>
                    <a:pt x="135714" y="159537"/>
                  </a:lnTo>
                  <a:lnTo>
                    <a:pt x="134599" y="168834"/>
                  </a:lnTo>
                  <a:lnTo>
                    <a:pt x="131957" y="177710"/>
                  </a:lnTo>
                  <a:lnTo>
                    <a:pt x="127912" y="185973"/>
                  </a:lnTo>
                  <a:lnTo>
                    <a:pt x="122458" y="193378"/>
                  </a:lnTo>
                  <a:lnTo>
                    <a:pt x="115716" y="199868"/>
                  </a:lnTo>
                  <a:lnTo>
                    <a:pt x="107920" y="205226"/>
                  </a:lnTo>
                  <a:lnTo>
                    <a:pt x="99318" y="209003"/>
                  </a:lnTo>
                  <a:lnTo>
                    <a:pt x="90129" y="211104"/>
                  </a:lnTo>
                  <a:lnTo>
                    <a:pt x="80597" y="211885"/>
                  </a:lnTo>
                  <a:lnTo>
                    <a:pt x="69843" y="212054"/>
                  </a:lnTo>
                  <a:lnTo>
                    <a:pt x="54691" y="211625"/>
                  </a:lnTo>
                  <a:lnTo>
                    <a:pt x="29775" y="2105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06569" y="46325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4" y="77015"/>
                  </a:lnTo>
                  <a:lnTo>
                    <a:pt x="3736" y="89162"/>
                  </a:lnTo>
                  <a:lnTo>
                    <a:pt x="5563" y="100618"/>
                  </a:lnTo>
                  <a:lnTo>
                    <a:pt x="7717" y="11238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27627" y="3579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11855" y="448959"/>
              <a:ext cx="94757" cy="148108"/>
            </a:xfrm>
            <a:custGeom>
              <a:avLst/>
              <a:gdLst/>
              <a:ahLst/>
              <a:cxnLst/>
              <a:rect l="0" t="0" r="0" b="0"/>
              <a:pathLst>
                <a:path w="94757" h="148108">
                  <a:moveTo>
                    <a:pt x="0" y="66937"/>
                  </a:moveTo>
                  <a:lnTo>
                    <a:pt x="0" y="78672"/>
                  </a:lnTo>
                  <a:lnTo>
                    <a:pt x="0" y="89801"/>
                  </a:lnTo>
                  <a:lnTo>
                    <a:pt x="4" y="101395"/>
                  </a:lnTo>
                  <a:lnTo>
                    <a:pt x="177" y="113383"/>
                  </a:lnTo>
                  <a:lnTo>
                    <a:pt x="826" y="125395"/>
                  </a:lnTo>
                  <a:lnTo>
                    <a:pt x="2055" y="137122"/>
                  </a:lnTo>
                  <a:lnTo>
                    <a:pt x="3006" y="145831"/>
                  </a:lnTo>
                  <a:lnTo>
                    <a:pt x="2858" y="148107"/>
                  </a:lnTo>
                  <a:lnTo>
                    <a:pt x="2290" y="144875"/>
                  </a:lnTo>
                  <a:lnTo>
                    <a:pt x="1705" y="137865"/>
                  </a:lnTo>
                  <a:lnTo>
                    <a:pt x="1222" y="128394"/>
                  </a:lnTo>
                  <a:lnTo>
                    <a:pt x="855" y="117330"/>
                  </a:lnTo>
                  <a:lnTo>
                    <a:pt x="591" y="105071"/>
                  </a:lnTo>
                  <a:lnTo>
                    <a:pt x="403" y="91669"/>
                  </a:lnTo>
                  <a:lnTo>
                    <a:pt x="278" y="77235"/>
                  </a:lnTo>
                  <a:lnTo>
                    <a:pt x="362" y="62278"/>
                  </a:lnTo>
                  <a:lnTo>
                    <a:pt x="950" y="47612"/>
                  </a:lnTo>
                  <a:lnTo>
                    <a:pt x="2176" y="33689"/>
                  </a:lnTo>
                  <a:lnTo>
                    <a:pt x="4492" y="21239"/>
                  </a:lnTo>
                  <a:lnTo>
                    <a:pt x="8715" y="11392"/>
                  </a:lnTo>
                  <a:lnTo>
                    <a:pt x="15109" y="4527"/>
                  </a:lnTo>
                  <a:lnTo>
                    <a:pt x="23151" y="699"/>
                  </a:lnTo>
                  <a:lnTo>
                    <a:pt x="31842" y="0"/>
                  </a:lnTo>
                  <a:lnTo>
                    <a:pt x="40534" y="2157"/>
                  </a:lnTo>
                  <a:lnTo>
                    <a:pt x="48959" y="6652"/>
                  </a:lnTo>
                  <a:lnTo>
                    <a:pt x="57062" y="12930"/>
                  </a:lnTo>
                  <a:lnTo>
                    <a:pt x="64867" y="20518"/>
                  </a:lnTo>
                  <a:lnTo>
                    <a:pt x="72107" y="29200"/>
                  </a:lnTo>
                  <a:lnTo>
                    <a:pt x="78224" y="39004"/>
                  </a:lnTo>
                  <a:lnTo>
                    <a:pt x="83009" y="49856"/>
                  </a:lnTo>
                  <a:lnTo>
                    <a:pt x="86563" y="61584"/>
                  </a:lnTo>
                  <a:lnTo>
                    <a:pt x="89114" y="73989"/>
                  </a:lnTo>
                  <a:lnTo>
                    <a:pt x="90906" y="86873"/>
                  </a:lnTo>
                  <a:lnTo>
                    <a:pt x="92148" y="99487"/>
                  </a:lnTo>
                  <a:lnTo>
                    <a:pt x="93133" y="111769"/>
                  </a:lnTo>
                  <a:lnTo>
                    <a:pt x="93954" y="124796"/>
                  </a:lnTo>
                  <a:lnTo>
                    <a:pt x="94756" y="14063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64497" y="464680"/>
              <a:ext cx="209476" cy="346015"/>
            </a:xfrm>
            <a:custGeom>
              <a:avLst/>
              <a:gdLst/>
              <a:ahLst/>
              <a:cxnLst/>
              <a:rect l="0" t="0" r="0" b="0"/>
              <a:pathLst>
                <a:path w="209476" h="346015">
                  <a:moveTo>
                    <a:pt x="136871" y="93330"/>
                  </a:moveTo>
                  <a:lnTo>
                    <a:pt x="145605" y="87462"/>
                  </a:lnTo>
                  <a:lnTo>
                    <a:pt x="153312" y="81898"/>
                  </a:lnTo>
                  <a:lnTo>
                    <a:pt x="160709" y="76094"/>
                  </a:lnTo>
                  <a:lnTo>
                    <a:pt x="167798" y="69841"/>
                  </a:lnTo>
                  <a:lnTo>
                    <a:pt x="174328" y="62862"/>
                  </a:lnTo>
                  <a:lnTo>
                    <a:pt x="180186" y="55086"/>
                  </a:lnTo>
                  <a:lnTo>
                    <a:pt x="184932" y="46757"/>
                  </a:lnTo>
                  <a:lnTo>
                    <a:pt x="187758" y="38326"/>
                  </a:lnTo>
                  <a:lnTo>
                    <a:pt x="188388" y="30070"/>
                  </a:lnTo>
                  <a:lnTo>
                    <a:pt x="186861" y="22241"/>
                  </a:lnTo>
                  <a:lnTo>
                    <a:pt x="183252" y="15136"/>
                  </a:lnTo>
                  <a:lnTo>
                    <a:pt x="177825" y="8856"/>
                  </a:lnTo>
                  <a:lnTo>
                    <a:pt x="170947" y="3809"/>
                  </a:lnTo>
                  <a:lnTo>
                    <a:pt x="162976" y="775"/>
                  </a:lnTo>
                  <a:lnTo>
                    <a:pt x="154219" y="0"/>
                  </a:lnTo>
                  <a:lnTo>
                    <a:pt x="145072" y="1429"/>
                  </a:lnTo>
                  <a:lnTo>
                    <a:pt x="136012" y="4971"/>
                  </a:lnTo>
                  <a:lnTo>
                    <a:pt x="127299" y="10358"/>
                  </a:lnTo>
                  <a:lnTo>
                    <a:pt x="119315" y="17379"/>
                  </a:lnTo>
                  <a:lnTo>
                    <a:pt x="112631" y="25977"/>
                  </a:lnTo>
                  <a:lnTo>
                    <a:pt x="107437" y="35979"/>
                  </a:lnTo>
                  <a:lnTo>
                    <a:pt x="103764" y="47115"/>
                  </a:lnTo>
                  <a:lnTo>
                    <a:pt x="101656" y="59114"/>
                  </a:lnTo>
                  <a:lnTo>
                    <a:pt x="100981" y="71731"/>
                  </a:lnTo>
                  <a:lnTo>
                    <a:pt x="101645" y="84456"/>
                  </a:lnTo>
                  <a:lnTo>
                    <a:pt x="103678" y="96540"/>
                  </a:lnTo>
                  <a:lnTo>
                    <a:pt x="106976" y="107618"/>
                  </a:lnTo>
                  <a:lnTo>
                    <a:pt x="111646" y="117360"/>
                  </a:lnTo>
                  <a:lnTo>
                    <a:pt x="118061" y="125307"/>
                  </a:lnTo>
                  <a:lnTo>
                    <a:pt x="126259" y="131378"/>
                  </a:lnTo>
                  <a:lnTo>
                    <a:pt x="135679" y="135319"/>
                  </a:lnTo>
                  <a:lnTo>
                    <a:pt x="145380" y="136550"/>
                  </a:lnTo>
                  <a:lnTo>
                    <a:pt x="154783" y="135008"/>
                  </a:lnTo>
                  <a:lnTo>
                    <a:pt x="163534" y="131059"/>
                  </a:lnTo>
                  <a:lnTo>
                    <a:pt x="171332" y="125212"/>
                  </a:lnTo>
                  <a:lnTo>
                    <a:pt x="178123" y="117947"/>
                  </a:lnTo>
                  <a:lnTo>
                    <a:pt x="183869" y="109497"/>
                  </a:lnTo>
                  <a:lnTo>
                    <a:pt x="188444" y="99856"/>
                  </a:lnTo>
                  <a:lnTo>
                    <a:pt x="191903" y="89207"/>
                  </a:lnTo>
                  <a:lnTo>
                    <a:pt x="194568" y="80928"/>
                  </a:lnTo>
                  <a:lnTo>
                    <a:pt x="196803" y="79090"/>
                  </a:lnTo>
                  <a:lnTo>
                    <a:pt x="198807" y="82368"/>
                  </a:lnTo>
                  <a:lnTo>
                    <a:pt x="200875" y="88755"/>
                  </a:lnTo>
                  <a:lnTo>
                    <a:pt x="203012" y="97077"/>
                  </a:lnTo>
                  <a:lnTo>
                    <a:pt x="204948" y="106865"/>
                  </a:lnTo>
                  <a:lnTo>
                    <a:pt x="206526" y="117826"/>
                  </a:lnTo>
                  <a:lnTo>
                    <a:pt x="207725" y="129853"/>
                  </a:lnTo>
                  <a:lnTo>
                    <a:pt x="208601" y="143017"/>
                  </a:lnTo>
                  <a:lnTo>
                    <a:pt x="209216" y="157256"/>
                  </a:lnTo>
                  <a:lnTo>
                    <a:pt x="209475" y="172233"/>
                  </a:lnTo>
                  <a:lnTo>
                    <a:pt x="209123" y="187434"/>
                  </a:lnTo>
                  <a:lnTo>
                    <a:pt x="208064" y="202535"/>
                  </a:lnTo>
                  <a:lnTo>
                    <a:pt x="206030" y="216927"/>
                  </a:lnTo>
                  <a:lnTo>
                    <a:pt x="202530" y="229681"/>
                  </a:lnTo>
                  <a:lnTo>
                    <a:pt x="197424" y="240438"/>
                  </a:lnTo>
                  <a:lnTo>
                    <a:pt x="190723" y="249339"/>
                  </a:lnTo>
                  <a:lnTo>
                    <a:pt x="182405" y="256722"/>
                  </a:lnTo>
                  <a:lnTo>
                    <a:pt x="172625" y="262949"/>
                  </a:lnTo>
                  <a:lnTo>
                    <a:pt x="161652" y="268170"/>
                  </a:lnTo>
                  <a:lnTo>
                    <a:pt x="149771" y="272320"/>
                  </a:lnTo>
                  <a:lnTo>
                    <a:pt x="137232" y="275458"/>
                  </a:lnTo>
                  <a:lnTo>
                    <a:pt x="124392" y="277907"/>
                  </a:lnTo>
                  <a:lnTo>
                    <a:pt x="111697" y="280167"/>
                  </a:lnTo>
                  <a:lnTo>
                    <a:pt x="99382" y="282547"/>
                  </a:lnTo>
                  <a:lnTo>
                    <a:pt x="87487" y="285316"/>
                  </a:lnTo>
                  <a:lnTo>
                    <a:pt x="75959" y="288786"/>
                  </a:lnTo>
                  <a:lnTo>
                    <a:pt x="64725" y="293051"/>
                  </a:lnTo>
                  <a:lnTo>
                    <a:pt x="53874" y="298035"/>
                  </a:lnTo>
                  <a:lnTo>
                    <a:pt x="43653" y="303597"/>
                  </a:lnTo>
                  <a:lnTo>
                    <a:pt x="34155" y="309591"/>
                  </a:lnTo>
                  <a:lnTo>
                    <a:pt x="25611" y="315784"/>
                  </a:lnTo>
                  <a:lnTo>
                    <a:pt x="17639" y="322576"/>
                  </a:lnTo>
                  <a:lnTo>
                    <a:pt x="9540" y="331678"/>
                  </a:lnTo>
                  <a:lnTo>
                    <a:pt x="0" y="34601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11979" y="25268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90" y="8869"/>
                  </a:lnTo>
                  <a:lnTo>
                    <a:pt x="16047" y="17856"/>
                  </a:lnTo>
                  <a:lnTo>
                    <a:pt x="14440" y="27856"/>
                  </a:lnTo>
                  <a:lnTo>
                    <a:pt x="13087" y="39009"/>
                  </a:lnTo>
                  <a:lnTo>
                    <a:pt x="11590" y="51469"/>
                  </a:lnTo>
                  <a:lnTo>
                    <a:pt x="9744" y="65181"/>
                  </a:lnTo>
                  <a:lnTo>
                    <a:pt x="7677" y="79944"/>
                  </a:lnTo>
                  <a:lnTo>
                    <a:pt x="5745" y="95521"/>
                  </a:lnTo>
                  <a:lnTo>
                    <a:pt x="4153" y="111699"/>
                  </a:lnTo>
                  <a:lnTo>
                    <a:pt x="3102" y="128305"/>
                  </a:lnTo>
                  <a:lnTo>
                    <a:pt x="2854" y="145212"/>
                  </a:lnTo>
                  <a:lnTo>
                    <a:pt x="3465" y="162321"/>
                  </a:lnTo>
                  <a:lnTo>
                    <a:pt x="4674" y="179403"/>
                  </a:lnTo>
                  <a:lnTo>
                    <a:pt x="6015" y="196105"/>
                  </a:lnTo>
                  <a:lnTo>
                    <a:pt x="7205" y="212263"/>
                  </a:lnTo>
                  <a:lnTo>
                    <a:pt x="7983" y="227724"/>
                  </a:lnTo>
                  <a:lnTo>
                    <a:pt x="8048" y="242267"/>
                  </a:lnTo>
                  <a:lnTo>
                    <a:pt x="7312" y="255866"/>
                  </a:lnTo>
                  <a:lnTo>
                    <a:pt x="6014" y="268771"/>
                  </a:lnTo>
                  <a:lnTo>
                    <a:pt x="4477" y="282998"/>
                  </a:lnTo>
                  <a:lnTo>
                    <a:pt x="2568" y="30315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85637" y="379025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206497" y="2934"/>
                  </a:lnTo>
                  <a:lnTo>
                    <a:pt x="193225" y="5716"/>
                  </a:lnTo>
                  <a:lnTo>
                    <a:pt x="180023" y="8616"/>
                  </a:lnTo>
                  <a:lnTo>
                    <a:pt x="166682" y="11656"/>
                  </a:lnTo>
                  <a:lnTo>
                    <a:pt x="153174" y="14821"/>
                  </a:lnTo>
                  <a:lnTo>
                    <a:pt x="139525" y="18085"/>
                  </a:lnTo>
                  <a:lnTo>
                    <a:pt x="125931" y="21423"/>
                  </a:lnTo>
                  <a:lnTo>
                    <a:pt x="112731" y="24815"/>
                  </a:lnTo>
                  <a:lnTo>
                    <a:pt x="100070" y="28243"/>
                  </a:lnTo>
                  <a:lnTo>
                    <a:pt x="87773" y="31698"/>
                  </a:lnTo>
                  <a:lnTo>
                    <a:pt x="75444" y="35171"/>
                  </a:lnTo>
                  <a:lnTo>
                    <a:pt x="62862" y="38651"/>
                  </a:lnTo>
                  <a:lnTo>
                    <a:pt x="50387" y="41983"/>
                  </a:lnTo>
                  <a:lnTo>
                    <a:pt x="37535" y="45195"/>
                  </a:lnTo>
                  <a:lnTo>
                    <a:pt x="22056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33714" y="252683"/>
              <a:ext cx="352048" cy="356560"/>
            </a:xfrm>
            <a:custGeom>
              <a:avLst/>
              <a:gdLst/>
              <a:ahLst/>
              <a:cxnLst/>
              <a:rect l="0" t="0" r="0" b="0"/>
              <a:pathLst>
                <a:path w="352048" h="356560">
                  <a:moveTo>
                    <a:pt x="4607" y="0"/>
                  </a:moveTo>
                  <a:lnTo>
                    <a:pt x="1807" y="11736"/>
                  </a:lnTo>
                  <a:lnTo>
                    <a:pt x="305" y="22864"/>
                  </a:lnTo>
                  <a:lnTo>
                    <a:pt x="0" y="34463"/>
                  </a:lnTo>
                  <a:lnTo>
                    <a:pt x="679" y="46624"/>
                  </a:lnTo>
                  <a:lnTo>
                    <a:pt x="2147" y="59284"/>
                  </a:lnTo>
                  <a:lnTo>
                    <a:pt x="4211" y="72345"/>
                  </a:lnTo>
                  <a:lnTo>
                    <a:pt x="6547" y="85869"/>
                  </a:lnTo>
                  <a:lnTo>
                    <a:pt x="8722" y="100083"/>
                  </a:lnTo>
                  <a:lnTo>
                    <a:pt x="10515" y="115042"/>
                  </a:lnTo>
                  <a:lnTo>
                    <a:pt x="12055" y="130341"/>
                  </a:lnTo>
                  <a:lnTo>
                    <a:pt x="13702" y="145231"/>
                  </a:lnTo>
                  <a:lnTo>
                    <a:pt x="15662" y="159324"/>
                  </a:lnTo>
                  <a:lnTo>
                    <a:pt x="17809" y="172735"/>
                  </a:lnTo>
                  <a:lnTo>
                    <a:pt x="19798" y="185888"/>
                  </a:lnTo>
                  <a:lnTo>
                    <a:pt x="21432" y="199071"/>
                  </a:lnTo>
                  <a:lnTo>
                    <a:pt x="22683" y="212401"/>
                  </a:lnTo>
                  <a:lnTo>
                    <a:pt x="23598" y="225898"/>
                  </a:lnTo>
                  <a:lnTo>
                    <a:pt x="24247" y="239540"/>
                  </a:lnTo>
                  <a:lnTo>
                    <a:pt x="24700" y="253297"/>
                  </a:lnTo>
                  <a:lnTo>
                    <a:pt x="25012" y="267139"/>
                  </a:lnTo>
                  <a:lnTo>
                    <a:pt x="25201" y="280944"/>
                  </a:lnTo>
                  <a:lnTo>
                    <a:pt x="24501" y="291240"/>
                  </a:lnTo>
                  <a:lnTo>
                    <a:pt x="22860" y="293856"/>
                  </a:lnTo>
                  <a:lnTo>
                    <a:pt x="21959" y="290375"/>
                  </a:lnTo>
                  <a:lnTo>
                    <a:pt x="22213" y="283136"/>
                  </a:lnTo>
                  <a:lnTo>
                    <a:pt x="23443" y="273933"/>
                  </a:lnTo>
                  <a:lnTo>
                    <a:pt x="25390" y="263819"/>
                  </a:lnTo>
                  <a:lnTo>
                    <a:pt x="27838" y="253327"/>
                  </a:lnTo>
                  <a:lnTo>
                    <a:pt x="30631" y="242702"/>
                  </a:lnTo>
                  <a:lnTo>
                    <a:pt x="33668" y="232059"/>
                  </a:lnTo>
                  <a:lnTo>
                    <a:pt x="37200" y="221764"/>
                  </a:lnTo>
                  <a:lnTo>
                    <a:pt x="41789" y="212443"/>
                  </a:lnTo>
                  <a:lnTo>
                    <a:pt x="47656" y="204368"/>
                  </a:lnTo>
                  <a:lnTo>
                    <a:pt x="54547" y="197961"/>
                  </a:lnTo>
                  <a:lnTo>
                    <a:pt x="61935" y="193936"/>
                  </a:lnTo>
                  <a:lnTo>
                    <a:pt x="69456" y="192461"/>
                  </a:lnTo>
                  <a:lnTo>
                    <a:pt x="76776" y="193403"/>
                  </a:lnTo>
                  <a:lnTo>
                    <a:pt x="83530" y="196610"/>
                  </a:lnTo>
                  <a:lnTo>
                    <a:pt x="89586" y="201764"/>
                  </a:lnTo>
                  <a:lnTo>
                    <a:pt x="94990" y="208457"/>
                  </a:lnTo>
                  <a:lnTo>
                    <a:pt x="99860" y="216303"/>
                  </a:lnTo>
                  <a:lnTo>
                    <a:pt x="104327" y="224982"/>
                  </a:lnTo>
                  <a:lnTo>
                    <a:pt x="108498" y="234246"/>
                  </a:lnTo>
                  <a:lnTo>
                    <a:pt x="112461" y="243916"/>
                  </a:lnTo>
                  <a:lnTo>
                    <a:pt x="116274" y="253870"/>
                  </a:lnTo>
                  <a:lnTo>
                    <a:pt x="119819" y="264181"/>
                  </a:lnTo>
                  <a:lnTo>
                    <a:pt x="122820" y="275096"/>
                  </a:lnTo>
                  <a:lnTo>
                    <a:pt x="125184" y="286670"/>
                  </a:lnTo>
                  <a:lnTo>
                    <a:pt x="127460" y="297647"/>
                  </a:lnTo>
                  <a:lnTo>
                    <a:pt x="130597" y="304486"/>
                  </a:lnTo>
                  <a:lnTo>
                    <a:pt x="134439" y="305356"/>
                  </a:lnTo>
                  <a:lnTo>
                    <a:pt x="138227" y="302104"/>
                  </a:lnTo>
                  <a:lnTo>
                    <a:pt x="141996" y="296451"/>
                  </a:lnTo>
                  <a:lnTo>
                    <a:pt x="146134" y="289644"/>
                  </a:lnTo>
                  <a:lnTo>
                    <a:pt x="150847" y="282394"/>
                  </a:lnTo>
                  <a:lnTo>
                    <a:pt x="156465" y="275196"/>
                  </a:lnTo>
                  <a:lnTo>
                    <a:pt x="163513" y="268495"/>
                  </a:lnTo>
                  <a:lnTo>
                    <a:pt x="172143" y="262465"/>
                  </a:lnTo>
                  <a:lnTo>
                    <a:pt x="182191" y="257241"/>
                  </a:lnTo>
                  <a:lnTo>
                    <a:pt x="193375" y="253020"/>
                  </a:lnTo>
                  <a:lnTo>
                    <a:pt x="205415" y="249807"/>
                  </a:lnTo>
                  <a:lnTo>
                    <a:pt x="218074" y="247459"/>
                  </a:lnTo>
                  <a:lnTo>
                    <a:pt x="231169" y="245792"/>
                  </a:lnTo>
                  <a:lnTo>
                    <a:pt x="244557" y="244620"/>
                  </a:lnTo>
                  <a:lnTo>
                    <a:pt x="257817" y="243475"/>
                  </a:lnTo>
                  <a:lnTo>
                    <a:pt x="270268" y="241632"/>
                  </a:lnTo>
                  <a:lnTo>
                    <a:pt x="281589" y="238747"/>
                  </a:lnTo>
                  <a:lnTo>
                    <a:pt x="291327" y="234500"/>
                  </a:lnTo>
                  <a:lnTo>
                    <a:pt x="298740" y="228443"/>
                  </a:lnTo>
                  <a:lnTo>
                    <a:pt x="303642" y="220521"/>
                  </a:lnTo>
                  <a:lnTo>
                    <a:pt x="306155" y="211303"/>
                  </a:lnTo>
                  <a:lnTo>
                    <a:pt x="306420" y="201747"/>
                  </a:lnTo>
                  <a:lnTo>
                    <a:pt x="304742" y="192444"/>
                  </a:lnTo>
                  <a:lnTo>
                    <a:pt x="301197" y="183762"/>
                  </a:lnTo>
                  <a:lnTo>
                    <a:pt x="295552" y="176012"/>
                  </a:lnTo>
                  <a:lnTo>
                    <a:pt x="287874" y="169257"/>
                  </a:lnTo>
                  <a:lnTo>
                    <a:pt x="278636" y="163706"/>
                  </a:lnTo>
                  <a:lnTo>
                    <a:pt x="268527" y="159792"/>
                  </a:lnTo>
                  <a:lnTo>
                    <a:pt x="258031" y="157610"/>
                  </a:lnTo>
                  <a:lnTo>
                    <a:pt x="247563" y="157279"/>
                  </a:lnTo>
                  <a:lnTo>
                    <a:pt x="237542" y="159100"/>
                  </a:lnTo>
                  <a:lnTo>
                    <a:pt x="228137" y="163025"/>
                  </a:lnTo>
                  <a:lnTo>
                    <a:pt x="219333" y="168574"/>
                  </a:lnTo>
                  <a:lnTo>
                    <a:pt x="211025" y="175046"/>
                  </a:lnTo>
                  <a:lnTo>
                    <a:pt x="203101" y="181953"/>
                  </a:lnTo>
                  <a:lnTo>
                    <a:pt x="195626" y="189196"/>
                  </a:lnTo>
                  <a:lnTo>
                    <a:pt x="188824" y="196964"/>
                  </a:lnTo>
                  <a:lnTo>
                    <a:pt x="182770" y="205345"/>
                  </a:lnTo>
                  <a:lnTo>
                    <a:pt x="177551" y="214617"/>
                  </a:lnTo>
                  <a:lnTo>
                    <a:pt x="173343" y="225293"/>
                  </a:lnTo>
                  <a:lnTo>
                    <a:pt x="170153" y="237511"/>
                  </a:lnTo>
                  <a:lnTo>
                    <a:pt x="168163" y="250786"/>
                  </a:lnTo>
                  <a:lnTo>
                    <a:pt x="167801" y="264229"/>
                  </a:lnTo>
                  <a:lnTo>
                    <a:pt x="169151" y="277298"/>
                  </a:lnTo>
                  <a:lnTo>
                    <a:pt x="172007" y="289664"/>
                  </a:lnTo>
                  <a:lnTo>
                    <a:pt x="176057" y="301042"/>
                  </a:lnTo>
                  <a:lnTo>
                    <a:pt x="181002" y="311394"/>
                  </a:lnTo>
                  <a:lnTo>
                    <a:pt x="186590" y="320853"/>
                  </a:lnTo>
                  <a:lnTo>
                    <a:pt x="192631" y="329609"/>
                  </a:lnTo>
                  <a:lnTo>
                    <a:pt x="198998" y="337826"/>
                  </a:lnTo>
                  <a:lnTo>
                    <a:pt x="205915" y="345161"/>
                  </a:lnTo>
                  <a:lnTo>
                    <a:pt x="213928" y="350805"/>
                  </a:lnTo>
                  <a:lnTo>
                    <a:pt x="223247" y="354451"/>
                  </a:lnTo>
                  <a:lnTo>
                    <a:pt x="233609" y="356254"/>
                  </a:lnTo>
                  <a:lnTo>
                    <a:pt x="244482" y="356559"/>
                  </a:lnTo>
                  <a:lnTo>
                    <a:pt x="255500" y="355727"/>
                  </a:lnTo>
                  <a:lnTo>
                    <a:pt x="266490" y="354070"/>
                  </a:lnTo>
                  <a:lnTo>
                    <a:pt x="277394" y="351828"/>
                  </a:lnTo>
                  <a:lnTo>
                    <a:pt x="288203" y="349180"/>
                  </a:lnTo>
                  <a:lnTo>
                    <a:pt x="298861" y="346213"/>
                  </a:lnTo>
                  <a:lnTo>
                    <a:pt x="310506" y="342543"/>
                  </a:lnTo>
                  <a:lnTo>
                    <a:pt x="326401" y="336733"/>
                  </a:lnTo>
                  <a:lnTo>
                    <a:pt x="352047" y="32638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71084" y="200041"/>
              <a:ext cx="251632" cy="404325"/>
            </a:xfrm>
            <a:custGeom>
              <a:avLst/>
              <a:gdLst/>
              <a:ahLst/>
              <a:cxnLst/>
              <a:rect l="0" t="0" r="0" b="0"/>
              <a:pathLst>
                <a:path w="251632" h="404325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3" y="50487"/>
                  </a:lnTo>
                  <a:lnTo>
                    <a:pt x="834" y="65463"/>
                  </a:lnTo>
                  <a:lnTo>
                    <a:pt x="241" y="81191"/>
                  </a:lnTo>
                  <a:lnTo>
                    <a:pt x="0" y="97639"/>
                  </a:lnTo>
                  <a:lnTo>
                    <a:pt x="364" y="114960"/>
                  </a:lnTo>
                  <a:lnTo>
                    <a:pt x="1419" y="133163"/>
                  </a:lnTo>
                  <a:lnTo>
                    <a:pt x="2939" y="152132"/>
                  </a:lnTo>
                  <a:lnTo>
                    <a:pt x="4501" y="171703"/>
                  </a:lnTo>
                  <a:lnTo>
                    <a:pt x="5844" y="191718"/>
                  </a:lnTo>
                  <a:lnTo>
                    <a:pt x="6897" y="211888"/>
                  </a:lnTo>
                  <a:lnTo>
                    <a:pt x="7679" y="231809"/>
                  </a:lnTo>
                  <a:lnTo>
                    <a:pt x="8240" y="251282"/>
                  </a:lnTo>
                  <a:lnTo>
                    <a:pt x="8632" y="270291"/>
                  </a:lnTo>
                  <a:lnTo>
                    <a:pt x="8904" y="288901"/>
                  </a:lnTo>
                  <a:lnTo>
                    <a:pt x="9090" y="307197"/>
                  </a:lnTo>
                  <a:lnTo>
                    <a:pt x="9217" y="325095"/>
                  </a:lnTo>
                  <a:lnTo>
                    <a:pt x="9302" y="342354"/>
                  </a:lnTo>
                  <a:lnTo>
                    <a:pt x="9378" y="358871"/>
                  </a:lnTo>
                  <a:lnTo>
                    <a:pt x="10107" y="373895"/>
                  </a:lnTo>
                  <a:lnTo>
                    <a:pt x="12726" y="386016"/>
                  </a:lnTo>
                  <a:lnTo>
                    <a:pt x="17752" y="394717"/>
                  </a:lnTo>
                  <a:lnTo>
                    <a:pt x="24892" y="400269"/>
                  </a:lnTo>
                  <a:lnTo>
                    <a:pt x="33438" y="403263"/>
                  </a:lnTo>
                  <a:lnTo>
                    <a:pt x="42819" y="404324"/>
                  </a:lnTo>
                  <a:lnTo>
                    <a:pt x="52843" y="404144"/>
                  </a:lnTo>
                  <a:lnTo>
                    <a:pt x="63614" y="403444"/>
                  </a:lnTo>
                  <a:lnTo>
                    <a:pt x="75150" y="402655"/>
                  </a:lnTo>
                  <a:lnTo>
                    <a:pt x="87351" y="401964"/>
                  </a:lnTo>
                  <a:lnTo>
                    <a:pt x="100081" y="401419"/>
                  </a:lnTo>
                  <a:lnTo>
                    <a:pt x="113199" y="401009"/>
                  </a:lnTo>
                  <a:lnTo>
                    <a:pt x="126433" y="400546"/>
                  </a:lnTo>
                  <a:lnTo>
                    <a:pt x="139393" y="399694"/>
                  </a:lnTo>
                  <a:lnTo>
                    <a:pt x="151889" y="398305"/>
                  </a:lnTo>
                  <a:lnTo>
                    <a:pt x="164078" y="396556"/>
                  </a:lnTo>
                  <a:lnTo>
                    <a:pt x="176335" y="394842"/>
                  </a:lnTo>
                  <a:lnTo>
                    <a:pt x="188868" y="393390"/>
                  </a:lnTo>
                  <a:lnTo>
                    <a:pt x="201309" y="392063"/>
                  </a:lnTo>
                  <a:lnTo>
                    <a:pt x="214136" y="390211"/>
                  </a:lnTo>
                  <a:lnTo>
                    <a:pt x="229595" y="386555"/>
                  </a:lnTo>
                  <a:lnTo>
                    <a:pt x="251631" y="3790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67398" y="268639"/>
              <a:ext cx="213245" cy="345236"/>
            </a:xfrm>
            <a:custGeom>
              <a:avLst/>
              <a:gdLst/>
              <a:ahLst/>
              <a:cxnLst/>
              <a:rect l="0" t="0" r="0" b="0"/>
              <a:pathLst>
                <a:path w="213245" h="345236">
                  <a:moveTo>
                    <a:pt x="160602" y="15630"/>
                  </a:moveTo>
                  <a:lnTo>
                    <a:pt x="154600" y="9896"/>
                  </a:lnTo>
                  <a:lnTo>
                    <a:pt x="147756" y="5612"/>
                  </a:lnTo>
                  <a:lnTo>
                    <a:pt x="139368" y="2415"/>
                  </a:lnTo>
                  <a:lnTo>
                    <a:pt x="129740" y="400"/>
                  </a:lnTo>
                  <a:lnTo>
                    <a:pt x="119426" y="0"/>
                  </a:lnTo>
                  <a:lnTo>
                    <a:pt x="108822" y="1311"/>
                  </a:lnTo>
                  <a:lnTo>
                    <a:pt x="98298" y="4133"/>
                  </a:lnTo>
                  <a:lnTo>
                    <a:pt x="88245" y="8158"/>
                  </a:lnTo>
                  <a:lnTo>
                    <a:pt x="78826" y="13083"/>
                  </a:lnTo>
                  <a:lnTo>
                    <a:pt x="70012" y="18658"/>
                  </a:lnTo>
                  <a:lnTo>
                    <a:pt x="61700" y="24691"/>
                  </a:lnTo>
                  <a:lnTo>
                    <a:pt x="53775" y="31050"/>
                  </a:lnTo>
                  <a:lnTo>
                    <a:pt x="46297" y="37962"/>
                  </a:lnTo>
                  <a:lnTo>
                    <a:pt x="39493" y="45974"/>
                  </a:lnTo>
                  <a:lnTo>
                    <a:pt x="33434" y="55291"/>
                  </a:lnTo>
                  <a:lnTo>
                    <a:pt x="28041" y="65651"/>
                  </a:lnTo>
                  <a:lnTo>
                    <a:pt x="23186" y="76523"/>
                  </a:lnTo>
                  <a:lnTo>
                    <a:pt x="18733" y="87544"/>
                  </a:lnTo>
                  <a:lnTo>
                    <a:pt x="14572" y="98706"/>
                  </a:lnTo>
                  <a:lnTo>
                    <a:pt x="10617" y="110259"/>
                  </a:lnTo>
                  <a:lnTo>
                    <a:pt x="6814" y="122321"/>
                  </a:lnTo>
                  <a:lnTo>
                    <a:pt x="3446" y="134708"/>
                  </a:lnTo>
                  <a:lnTo>
                    <a:pt x="1096" y="147031"/>
                  </a:lnTo>
                  <a:lnTo>
                    <a:pt x="0" y="159068"/>
                  </a:lnTo>
                  <a:lnTo>
                    <a:pt x="80" y="170932"/>
                  </a:lnTo>
                  <a:lnTo>
                    <a:pt x="1122" y="182964"/>
                  </a:lnTo>
                  <a:lnTo>
                    <a:pt x="2903" y="195352"/>
                  </a:lnTo>
                  <a:lnTo>
                    <a:pt x="5383" y="207959"/>
                  </a:lnTo>
                  <a:lnTo>
                    <a:pt x="8719" y="220430"/>
                  </a:lnTo>
                  <a:lnTo>
                    <a:pt x="12922" y="232562"/>
                  </a:lnTo>
                  <a:lnTo>
                    <a:pt x="17879" y="244320"/>
                  </a:lnTo>
                  <a:lnTo>
                    <a:pt x="23430" y="255748"/>
                  </a:lnTo>
                  <a:lnTo>
                    <a:pt x="29425" y="266912"/>
                  </a:lnTo>
                  <a:lnTo>
                    <a:pt x="35738" y="277714"/>
                  </a:lnTo>
                  <a:lnTo>
                    <a:pt x="42275" y="287902"/>
                  </a:lnTo>
                  <a:lnTo>
                    <a:pt x="48973" y="297387"/>
                  </a:lnTo>
                  <a:lnTo>
                    <a:pt x="55944" y="306232"/>
                  </a:lnTo>
                  <a:lnTo>
                    <a:pt x="63462" y="314560"/>
                  </a:lnTo>
                  <a:lnTo>
                    <a:pt x="71640" y="322488"/>
                  </a:lnTo>
                  <a:lnTo>
                    <a:pt x="80590" y="329796"/>
                  </a:lnTo>
                  <a:lnTo>
                    <a:pt x="90510" y="335952"/>
                  </a:lnTo>
                  <a:lnTo>
                    <a:pt x="101399" y="340750"/>
                  </a:lnTo>
                  <a:lnTo>
                    <a:pt x="112796" y="343972"/>
                  </a:lnTo>
                  <a:lnTo>
                    <a:pt x="123905" y="345235"/>
                  </a:lnTo>
                  <a:lnTo>
                    <a:pt x="134304" y="344530"/>
                  </a:lnTo>
                  <a:lnTo>
                    <a:pt x="144081" y="342295"/>
                  </a:lnTo>
                  <a:lnTo>
                    <a:pt x="153640" y="339201"/>
                  </a:lnTo>
                  <a:lnTo>
                    <a:pt x="163247" y="335715"/>
                  </a:lnTo>
                  <a:lnTo>
                    <a:pt x="172747" y="331851"/>
                  </a:lnTo>
                  <a:lnTo>
                    <a:pt x="182675" y="326671"/>
                  </a:lnTo>
                  <a:lnTo>
                    <a:pt x="195023" y="317493"/>
                  </a:lnTo>
                  <a:lnTo>
                    <a:pt x="213244" y="2998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19591" y="208318"/>
              <a:ext cx="361135" cy="570791"/>
            </a:xfrm>
            <a:custGeom>
              <a:avLst/>
              <a:gdLst/>
              <a:ahLst/>
              <a:cxnLst/>
              <a:rect l="0" t="0" r="0" b="0"/>
              <a:pathLst>
                <a:path w="361135" h="570791">
                  <a:moveTo>
                    <a:pt x="3166" y="360220"/>
                  </a:moveTo>
                  <a:lnTo>
                    <a:pt x="504" y="368203"/>
                  </a:lnTo>
                  <a:lnTo>
                    <a:pt x="0" y="369540"/>
                  </a:lnTo>
                  <a:lnTo>
                    <a:pt x="1026" y="365810"/>
                  </a:lnTo>
                  <a:lnTo>
                    <a:pt x="2915" y="358879"/>
                  </a:lnTo>
                  <a:lnTo>
                    <a:pt x="5174" y="349757"/>
                  </a:lnTo>
                  <a:lnTo>
                    <a:pt x="7313" y="339099"/>
                  </a:lnTo>
                  <a:lnTo>
                    <a:pt x="9085" y="327363"/>
                  </a:lnTo>
                  <a:lnTo>
                    <a:pt x="10444" y="314718"/>
                  </a:lnTo>
                  <a:lnTo>
                    <a:pt x="11439" y="301088"/>
                  </a:lnTo>
                  <a:lnTo>
                    <a:pt x="12147" y="286513"/>
                  </a:lnTo>
                  <a:lnTo>
                    <a:pt x="12642" y="271300"/>
                  </a:lnTo>
                  <a:lnTo>
                    <a:pt x="12982" y="255934"/>
                  </a:lnTo>
                  <a:lnTo>
                    <a:pt x="13218" y="240712"/>
                  </a:lnTo>
                  <a:lnTo>
                    <a:pt x="13548" y="225897"/>
                  </a:lnTo>
                  <a:lnTo>
                    <a:pt x="14303" y="211795"/>
                  </a:lnTo>
                  <a:lnTo>
                    <a:pt x="15624" y="198492"/>
                  </a:lnTo>
                  <a:lnTo>
                    <a:pt x="17324" y="185744"/>
                  </a:lnTo>
                  <a:lnTo>
                    <a:pt x="19004" y="173103"/>
                  </a:lnTo>
                  <a:lnTo>
                    <a:pt x="20428" y="160296"/>
                  </a:lnTo>
                  <a:lnTo>
                    <a:pt x="21536" y="147234"/>
                  </a:lnTo>
                  <a:lnTo>
                    <a:pt x="22353" y="133924"/>
                  </a:lnTo>
                  <a:lnTo>
                    <a:pt x="22962" y="120442"/>
                  </a:lnTo>
                  <a:lnTo>
                    <a:pt x="24303" y="107981"/>
                  </a:lnTo>
                  <a:lnTo>
                    <a:pt x="27899" y="100149"/>
                  </a:lnTo>
                  <a:lnTo>
                    <a:pt x="33171" y="99106"/>
                  </a:lnTo>
                  <a:lnTo>
                    <a:pt x="38377" y="103096"/>
                  </a:lnTo>
                  <a:lnTo>
                    <a:pt x="43083" y="110265"/>
                  </a:lnTo>
                  <a:lnTo>
                    <a:pt x="47372" y="119185"/>
                  </a:lnTo>
                  <a:lnTo>
                    <a:pt x="51380" y="128987"/>
                  </a:lnTo>
                  <a:lnTo>
                    <a:pt x="55210" y="139208"/>
                  </a:lnTo>
                  <a:lnTo>
                    <a:pt x="58925" y="149620"/>
                  </a:lnTo>
                  <a:lnTo>
                    <a:pt x="62583" y="160097"/>
                  </a:lnTo>
                  <a:lnTo>
                    <a:pt x="66698" y="169935"/>
                  </a:lnTo>
                  <a:lnTo>
                    <a:pt x="72210" y="177880"/>
                  </a:lnTo>
                  <a:lnTo>
                    <a:pt x="79508" y="183404"/>
                  </a:lnTo>
                  <a:lnTo>
                    <a:pt x="88174" y="186468"/>
                  </a:lnTo>
                  <a:lnTo>
                    <a:pt x="97293" y="187171"/>
                  </a:lnTo>
                  <a:lnTo>
                    <a:pt x="106275" y="185824"/>
                  </a:lnTo>
                  <a:lnTo>
                    <a:pt x="114895" y="182685"/>
                  </a:lnTo>
                  <a:lnTo>
                    <a:pt x="123130" y="177854"/>
                  </a:lnTo>
                  <a:lnTo>
                    <a:pt x="131029" y="171539"/>
                  </a:lnTo>
                  <a:lnTo>
                    <a:pt x="138501" y="164032"/>
                  </a:lnTo>
                  <a:lnTo>
                    <a:pt x="145307" y="155625"/>
                  </a:lnTo>
                  <a:lnTo>
                    <a:pt x="151377" y="146563"/>
                  </a:lnTo>
                  <a:lnTo>
                    <a:pt x="156947" y="137038"/>
                  </a:lnTo>
                  <a:lnTo>
                    <a:pt x="162454" y="127192"/>
                  </a:lnTo>
                  <a:lnTo>
                    <a:pt x="168159" y="117120"/>
                  </a:lnTo>
                  <a:lnTo>
                    <a:pt x="173975" y="106729"/>
                  </a:lnTo>
                  <a:lnTo>
                    <a:pt x="179580" y="95761"/>
                  </a:lnTo>
                  <a:lnTo>
                    <a:pt x="184795" y="84123"/>
                  </a:lnTo>
                  <a:lnTo>
                    <a:pt x="189602" y="72036"/>
                  </a:lnTo>
                  <a:lnTo>
                    <a:pt x="194058" y="59922"/>
                  </a:lnTo>
                  <a:lnTo>
                    <a:pt x="198243" y="48032"/>
                  </a:lnTo>
                  <a:lnTo>
                    <a:pt x="202393" y="36439"/>
                  </a:lnTo>
                  <a:lnTo>
                    <a:pt x="206872" y="25121"/>
                  </a:lnTo>
                  <a:lnTo>
                    <a:pt x="211854" y="14070"/>
                  </a:lnTo>
                  <a:lnTo>
                    <a:pt x="217369" y="4797"/>
                  </a:lnTo>
                  <a:lnTo>
                    <a:pt x="222685" y="0"/>
                  </a:lnTo>
                  <a:lnTo>
                    <a:pt x="226709" y="293"/>
                  </a:lnTo>
                  <a:lnTo>
                    <a:pt x="229456" y="4751"/>
                  </a:lnTo>
                  <a:lnTo>
                    <a:pt x="231274" y="12244"/>
                  </a:lnTo>
                  <a:lnTo>
                    <a:pt x="232469" y="22018"/>
                  </a:lnTo>
                  <a:lnTo>
                    <a:pt x="233255" y="33714"/>
                  </a:lnTo>
                  <a:lnTo>
                    <a:pt x="233774" y="47001"/>
                  </a:lnTo>
                  <a:lnTo>
                    <a:pt x="234117" y="61691"/>
                  </a:lnTo>
                  <a:lnTo>
                    <a:pt x="234344" y="77772"/>
                  </a:lnTo>
                  <a:lnTo>
                    <a:pt x="234494" y="95121"/>
                  </a:lnTo>
                  <a:lnTo>
                    <a:pt x="234594" y="113673"/>
                  </a:lnTo>
                  <a:lnTo>
                    <a:pt x="234661" y="133492"/>
                  </a:lnTo>
                  <a:lnTo>
                    <a:pt x="234710" y="154475"/>
                  </a:lnTo>
                  <a:lnTo>
                    <a:pt x="234912" y="175769"/>
                  </a:lnTo>
                  <a:lnTo>
                    <a:pt x="235579" y="195919"/>
                  </a:lnTo>
                  <a:lnTo>
                    <a:pt x="236845" y="214224"/>
                  </a:lnTo>
                  <a:lnTo>
                    <a:pt x="238679" y="231311"/>
                  </a:lnTo>
                  <a:lnTo>
                    <a:pt x="240982" y="248692"/>
                  </a:lnTo>
                  <a:lnTo>
                    <a:pt x="243641" y="267229"/>
                  </a:lnTo>
                  <a:lnTo>
                    <a:pt x="246562" y="286462"/>
                  </a:lnTo>
                  <a:lnTo>
                    <a:pt x="249668" y="305022"/>
                  </a:lnTo>
                  <a:lnTo>
                    <a:pt x="252904" y="322142"/>
                  </a:lnTo>
                  <a:lnTo>
                    <a:pt x="256228" y="337705"/>
                  </a:lnTo>
                  <a:lnTo>
                    <a:pt x="259613" y="351912"/>
                  </a:lnTo>
                  <a:lnTo>
                    <a:pt x="263038" y="365054"/>
                  </a:lnTo>
                  <a:lnTo>
                    <a:pt x="266491" y="377404"/>
                  </a:lnTo>
                  <a:lnTo>
                    <a:pt x="269963" y="389186"/>
                  </a:lnTo>
                  <a:lnTo>
                    <a:pt x="273447" y="400569"/>
                  </a:lnTo>
                  <a:lnTo>
                    <a:pt x="276939" y="411677"/>
                  </a:lnTo>
                  <a:lnTo>
                    <a:pt x="280438" y="422596"/>
                  </a:lnTo>
                  <a:lnTo>
                    <a:pt x="283949" y="433397"/>
                  </a:lnTo>
                  <a:lnTo>
                    <a:pt x="287800" y="444447"/>
                  </a:lnTo>
                  <a:lnTo>
                    <a:pt x="292603" y="456390"/>
                  </a:lnTo>
                  <a:lnTo>
                    <a:pt x="298612" y="469500"/>
                  </a:lnTo>
                  <a:lnTo>
                    <a:pt x="305598" y="483559"/>
                  </a:lnTo>
                  <a:lnTo>
                    <a:pt x="313051" y="498068"/>
                  </a:lnTo>
                  <a:lnTo>
                    <a:pt x="320614" y="512660"/>
                  </a:lnTo>
                  <a:lnTo>
                    <a:pt x="328015" y="526575"/>
                  </a:lnTo>
                  <a:lnTo>
                    <a:pt x="335824" y="539944"/>
                  </a:lnTo>
                  <a:lnTo>
                    <a:pt x="345838" y="553938"/>
                  </a:lnTo>
                  <a:lnTo>
                    <a:pt x="361134" y="57079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974739" y="444469"/>
              <a:ext cx="216640" cy="198584"/>
            </a:xfrm>
            <a:custGeom>
              <a:avLst/>
              <a:gdLst/>
              <a:ahLst/>
              <a:cxnLst/>
              <a:rect l="0" t="0" r="0" b="0"/>
              <a:pathLst>
                <a:path w="216640" h="198584">
                  <a:moveTo>
                    <a:pt x="132411" y="71427"/>
                  </a:moveTo>
                  <a:lnTo>
                    <a:pt x="129477" y="62626"/>
                  </a:lnTo>
                  <a:lnTo>
                    <a:pt x="126695" y="54279"/>
                  </a:lnTo>
                  <a:lnTo>
                    <a:pt x="123790" y="45585"/>
                  </a:lnTo>
                  <a:lnTo>
                    <a:pt x="120577" y="36637"/>
                  </a:lnTo>
                  <a:lnTo>
                    <a:pt x="116764" y="27790"/>
                  </a:lnTo>
                  <a:lnTo>
                    <a:pt x="112238" y="19265"/>
                  </a:lnTo>
                  <a:lnTo>
                    <a:pt x="106729" y="11595"/>
                  </a:lnTo>
                  <a:lnTo>
                    <a:pt x="99745" y="5663"/>
                  </a:lnTo>
                  <a:lnTo>
                    <a:pt x="91162" y="1796"/>
                  </a:lnTo>
                  <a:lnTo>
                    <a:pt x="81484" y="0"/>
                  </a:lnTo>
                  <a:lnTo>
                    <a:pt x="71611" y="225"/>
                  </a:lnTo>
                  <a:lnTo>
                    <a:pt x="62086" y="2231"/>
                  </a:lnTo>
                  <a:lnTo>
                    <a:pt x="53084" y="5829"/>
                  </a:lnTo>
                  <a:lnTo>
                    <a:pt x="44585" y="10976"/>
                  </a:lnTo>
                  <a:lnTo>
                    <a:pt x="36507" y="17516"/>
                  </a:lnTo>
                  <a:lnTo>
                    <a:pt x="28912" y="25515"/>
                  </a:lnTo>
                  <a:lnTo>
                    <a:pt x="22025" y="35318"/>
                  </a:lnTo>
                  <a:lnTo>
                    <a:pt x="15908" y="46948"/>
                  </a:lnTo>
                  <a:lnTo>
                    <a:pt x="10646" y="59995"/>
                  </a:lnTo>
                  <a:lnTo>
                    <a:pt x="6410" y="73816"/>
                  </a:lnTo>
                  <a:lnTo>
                    <a:pt x="3195" y="87958"/>
                  </a:lnTo>
                  <a:lnTo>
                    <a:pt x="1018" y="102028"/>
                  </a:lnTo>
                  <a:lnTo>
                    <a:pt x="0" y="115620"/>
                  </a:lnTo>
                  <a:lnTo>
                    <a:pt x="96" y="128570"/>
                  </a:lnTo>
                  <a:lnTo>
                    <a:pt x="1294" y="140738"/>
                  </a:lnTo>
                  <a:lnTo>
                    <a:pt x="3694" y="151926"/>
                  </a:lnTo>
                  <a:lnTo>
                    <a:pt x="7239" y="162107"/>
                  </a:lnTo>
                  <a:lnTo>
                    <a:pt x="11906" y="170930"/>
                  </a:lnTo>
                  <a:lnTo>
                    <a:pt x="17787" y="177654"/>
                  </a:lnTo>
                  <a:lnTo>
                    <a:pt x="24813" y="182059"/>
                  </a:lnTo>
                  <a:lnTo>
                    <a:pt x="32632" y="184221"/>
                  </a:lnTo>
                  <a:lnTo>
                    <a:pt x="40718" y="184242"/>
                  </a:lnTo>
                  <a:lnTo>
                    <a:pt x="48746" y="182397"/>
                  </a:lnTo>
                  <a:lnTo>
                    <a:pt x="56592" y="178737"/>
                  </a:lnTo>
                  <a:lnTo>
                    <a:pt x="64242" y="173016"/>
                  </a:lnTo>
                  <a:lnTo>
                    <a:pt x="71711" y="165277"/>
                  </a:lnTo>
                  <a:lnTo>
                    <a:pt x="78709" y="155659"/>
                  </a:lnTo>
                  <a:lnTo>
                    <a:pt x="84657" y="144230"/>
                  </a:lnTo>
                  <a:lnTo>
                    <a:pt x="89325" y="131212"/>
                  </a:lnTo>
                  <a:lnTo>
                    <a:pt x="92799" y="117082"/>
                  </a:lnTo>
                  <a:lnTo>
                    <a:pt x="95296" y="102460"/>
                  </a:lnTo>
                  <a:lnTo>
                    <a:pt x="97059" y="87832"/>
                  </a:lnTo>
                  <a:lnTo>
                    <a:pt x="98528" y="76593"/>
                  </a:lnTo>
                  <a:lnTo>
                    <a:pt x="100165" y="72652"/>
                  </a:lnTo>
                  <a:lnTo>
                    <a:pt x="102054" y="74432"/>
                  </a:lnTo>
                  <a:lnTo>
                    <a:pt x="104418" y="79919"/>
                  </a:lnTo>
                  <a:lnTo>
                    <a:pt x="107569" y="87966"/>
                  </a:lnTo>
                  <a:lnTo>
                    <a:pt x="111594" y="97836"/>
                  </a:lnTo>
                  <a:lnTo>
                    <a:pt x="116405" y="108836"/>
                  </a:lnTo>
                  <a:lnTo>
                    <a:pt x="121845" y="120270"/>
                  </a:lnTo>
                  <a:lnTo>
                    <a:pt x="127758" y="131724"/>
                  </a:lnTo>
                  <a:lnTo>
                    <a:pt x="134014" y="142868"/>
                  </a:lnTo>
                  <a:lnTo>
                    <a:pt x="140511" y="153359"/>
                  </a:lnTo>
                  <a:lnTo>
                    <a:pt x="147180" y="163079"/>
                  </a:lnTo>
                  <a:lnTo>
                    <a:pt x="154134" y="171929"/>
                  </a:lnTo>
                  <a:lnTo>
                    <a:pt x="161639" y="179736"/>
                  </a:lnTo>
                  <a:lnTo>
                    <a:pt x="169795" y="186501"/>
                  </a:lnTo>
                  <a:lnTo>
                    <a:pt x="178283" y="192033"/>
                  </a:lnTo>
                  <a:lnTo>
                    <a:pt x="187404" y="196308"/>
                  </a:lnTo>
                  <a:lnTo>
                    <a:pt x="199080" y="198583"/>
                  </a:lnTo>
                  <a:lnTo>
                    <a:pt x="216639" y="1977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213625" y="395479"/>
              <a:ext cx="198619" cy="267817"/>
            </a:xfrm>
            <a:custGeom>
              <a:avLst/>
              <a:gdLst/>
              <a:ahLst/>
              <a:cxnLst/>
              <a:rect l="0" t="0" r="0" b="0"/>
              <a:pathLst>
                <a:path w="198619" h="267817">
                  <a:moveTo>
                    <a:pt x="104095" y="4603"/>
                  </a:moveTo>
                  <a:lnTo>
                    <a:pt x="95293" y="1804"/>
                  </a:lnTo>
                  <a:lnTo>
                    <a:pt x="86947" y="302"/>
                  </a:lnTo>
                  <a:lnTo>
                    <a:pt x="78253" y="0"/>
                  </a:lnTo>
                  <a:lnTo>
                    <a:pt x="69305" y="852"/>
                  </a:lnTo>
                  <a:lnTo>
                    <a:pt x="60457" y="2968"/>
                  </a:lnTo>
                  <a:lnTo>
                    <a:pt x="51920" y="6290"/>
                  </a:lnTo>
                  <a:lnTo>
                    <a:pt x="43731" y="10625"/>
                  </a:lnTo>
                  <a:lnTo>
                    <a:pt x="35854" y="15745"/>
                  </a:lnTo>
                  <a:lnTo>
                    <a:pt x="28228" y="21447"/>
                  </a:lnTo>
                  <a:lnTo>
                    <a:pt x="20955" y="27731"/>
                  </a:lnTo>
                  <a:lnTo>
                    <a:pt x="14290" y="34780"/>
                  </a:lnTo>
                  <a:lnTo>
                    <a:pt x="8338" y="42629"/>
                  </a:lnTo>
                  <a:lnTo>
                    <a:pt x="3527" y="51019"/>
                  </a:lnTo>
                  <a:lnTo>
                    <a:pt x="656" y="59496"/>
                  </a:lnTo>
                  <a:lnTo>
                    <a:pt x="0" y="67786"/>
                  </a:lnTo>
                  <a:lnTo>
                    <a:pt x="1681" y="75640"/>
                  </a:lnTo>
                  <a:lnTo>
                    <a:pt x="5925" y="82761"/>
                  </a:lnTo>
                  <a:lnTo>
                    <a:pt x="12596" y="89062"/>
                  </a:lnTo>
                  <a:lnTo>
                    <a:pt x="21294" y="94462"/>
                  </a:lnTo>
                  <a:lnTo>
                    <a:pt x="31557" y="98799"/>
                  </a:lnTo>
                  <a:lnTo>
                    <a:pt x="42972" y="102093"/>
                  </a:lnTo>
                  <a:lnTo>
                    <a:pt x="55209" y="104663"/>
                  </a:lnTo>
                  <a:lnTo>
                    <a:pt x="68020" y="107012"/>
                  </a:lnTo>
                  <a:lnTo>
                    <a:pt x="81223" y="109450"/>
                  </a:lnTo>
                  <a:lnTo>
                    <a:pt x="94528" y="112090"/>
                  </a:lnTo>
                  <a:lnTo>
                    <a:pt x="107541" y="114942"/>
                  </a:lnTo>
                  <a:lnTo>
                    <a:pt x="120073" y="117975"/>
                  </a:lnTo>
                  <a:lnTo>
                    <a:pt x="132116" y="121147"/>
                  </a:lnTo>
                  <a:lnTo>
                    <a:pt x="143744" y="124422"/>
                  </a:lnTo>
                  <a:lnTo>
                    <a:pt x="155042" y="127780"/>
                  </a:lnTo>
                  <a:lnTo>
                    <a:pt x="165766" y="131526"/>
                  </a:lnTo>
                  <a:lnTo>
                    <a:pt x="175369" y="136258"/>
                  </a:lnTo>
                  <a:lnTo>
                    <a:pt x="183634" y="142228"/>
                  </a:lnTo>
                  <a:lnTo>
                    <a:pt x="190338" y="149528"/>
                  </a:lnTo>
                  <a:lnTo>
                    <a:pt x="195092" y="158257"/>
                  </a:lnTo>
                  <a:lnTo>
                    <a:pt x="197871" y="168307"/>
                  </a:lnTo>
                  <a:lnTo>
                    <a:pt x="198618" y="179123"/>
                  </a:lnTo>
                  <a:lnTo>
                    <a:pt x="197083" y="189835"/>
                  </a:lnTo>
                  <a:lnTo>
                    <a:pt x="193348" y="199957"/>
                  </a:lnTo>
                  <a:lnTo>
                    <a:pt x="187757" y="209378"/>
                  </a:lnTo>
                  <a:lnTo>
                    <a:pt x="180726" y="218165"/>
                  </a:lnTo>
                  <a:lnTo>
                    <a:pt x="172627" y="226436"/>
                  </a:lnTo>
                  <a:lnTo>
                    <a:pt x="163597" y="233992"/>
                  </a:lnTo>
                  <a:lnTo>
                    <a:pt x="153561" y="240322"/>
                  </a:lnTo>
                  <a:lnTo>
                    <a:pt x="142547" y="245255"/>
                  </a:lnTo>
                  <a:lnTo>
                    <a:pt x="130541" y="249078"/>
                  </a:lnTo>
                  <a:lnTo>
                    <a:pt x="117417" y="252342"/>
                  </a:lnTo>
                  <a:lnTo>
                    <a:pt x="103224" y="255426"/>
                  </a:lnTo>
                  <a:lnTo>
                    <a:pt x="88311" y="258358"/>
                  </a:lnTo>
                  <a:lnTo>
                    <a:pt x="71472" y="261192"/>
                  </a:lnTo>
                  <a:lnTo>
                    <a:pt x="47877" y="264184"/>
                  </a:lnTo>
                  <a:lnTo>
                    <a:pt x="9339" y="26781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031792" y="821222"/>
            <a:ext cx="3021680" cy="431670"/>
            <a:chOff x="1031792" y="821222"/>
            <a:chExt cx="3021680" cy="431670"/>
          </a:xfrm>
        </p:grpSpPr>
        <p:sp>
          <p:nvSpPr>
            <p:cNvPr id="68" name="Freeform 67"/>
            <p:cNvSpPr/>
            <p:nvPr/>
          </p:nvSpPr>
          <p:spPr>
            <a:xfrm>
              <a:off x="1169066" y="873865"/>
              <a:ext cx="10126" cy="379027"/>
            </a:xfrm>
            <a:custGeom>
              <a:avLst/>
              <a:gdLst/>
              <a:ahLst/>
              <a:cxnLst/>
              <a:rect l="0" t="0" r="0" b="0"/>
              <a:pathLst>
                <a:path w="10126" h="379027">
                  <a:moveTo>
                    <a:pt x="10125" y="0"/>
                  </a:moveTo>
                  <a:lnTo>
                    <a:pt x="7259" y="8868"/>
                  </a:lnTo>
                  <a:lnTo>
                    <a:pt x="5116" y="17855"/>
                  </a:lnTo>
                  <a:lnTo>
                    <a:pt x="3513" y="27855"/>
                  </a:lnTo>
                  <a:lnTo>
                    <a:pt x="2333" y="39008"/>
                  </a:lnTo>
                  <a:lnTo>
                    <a:pt x="1484" y="51468"/>
                  </a:lnTo>
                  <a:lnTo>
                    <a:pt x="887" y="65185"/>
                  </a:lnTo>
                  <a:lnTo>
                    <a:pt x="472" y="80120"/>
                  </a:lnTo>
                  <a:lnTo>
                    <a:pt x="188" y="96346"/>
                  </a:lnTo>
                  <a:lnTo>
                    <a:pt x="0" y="113764"/>
                  </a:lnTo>
                  <a:lnTo>
                    <a:pt x="42" y="131677"/>
                  </a:lnTo>
                  <a:lnTo>
                    <a:pt x="602" y="148935"/>
                  </a:lnTo>
                  <a:lnTo>
                    <a:pt x="1791" y="164954"/>
                  </a:lnTo>
                  <a:lnTo>
                    <a:pt x="3404" y="179996"/>
                  </a:lnTo>
                  <a:lnTo>
                    <a:pt x="5026" y="194859"/>
                  </a:lnTo>
                  <a:lnTo>
                    <a:pt x="6410" y="210042"/>
                  </a:lnTo>
                  <a:lnTo>
                    <a:pt x="7491" y="225547"/>
                  </a:lnTo>
                  <a:lnTo>
                    <a:pt x="8291" y="241051"/>
                  </a:lnTo>
                  <a:lnTo>
                    <a:pt x="8864" y="256341"/>
                  </a:lnTo>
                  <a:lnTo>
                    <a:pt x="9266" y="271356"/>
                  </a:lnTo>
                  <a:lnTo>
                    <a:pt x="9543" y="286118"/>
                  </a:lnTo>
                  <a:lnTo>
                    <a:pt x="9732" y="300666"/>
                  </a:lnTo>
                  <a:lnTo>
                    <a:pt x="9861" y="314829"/>
                  </a:lnTo>
                  <a:lnTo>
                    <a:pt x="9963" y="329822"/>
                  </a:lnTo>
                  <a:lnTo>
                    <a:pt x="10045" y="349201"/>
                  </a:lnTo>
                  <a:lnTo>
                    <a:pt x="10125" y="3790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31792" y="1021264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82929" y="2934"/>
                  </a:lnTo>
                  <a:lnTo>
                    <a:pt x="270520" y="5716"/>
                  </a:lnTo>
                  <a:lnTo>
                    <a:pt x="256337" y="8615"/>
                  </a:lnTo>
                  <a:lnTo>
                    <a:pt x="240802" y="11656"/>
                  </a:lnTo>
                  <a:lnTo>
                    <a:pt x="224806" y="14821"/>
                  </a:lnTo>
                  <a:lnTo>
                    <a:pt x="208919" y="18085"/>
                  </a:lnTo>
                  <a:lnTo>
                    <a:pt x="193198" y="21423"/>
                  </a:lnTo>
                  <a:lnTo>
                    <a:pt x="177363" y="24814"/>
                  </a:lnTo>
                  <a:lnTo>
                    <a:pt x="161241" y="28238"/>
                  </a:lnTo>
                  <a:lnTo>
                    <a:pt x="144958" y="31520"/>
                  </a:lnTo>
                  <a:lnTo>
                    <a:pt x="128860" y="34344"/>
                  </a:lnTo>
                  <a:lnTo>
                    <a:pt x="113136" y="36580"/>
                  </a:lnTo>
                  <a:lnTo>
                    <a:pt x="97812" y="38421"/>
                  </a:lnTo>
                  <a:lnTo>
                    <a:pt x="82836" y="40271"/>
                  </a:lnTo>
                  <a:lnTo>
                    <a:pt x="68145" y="42365"/>
                  </a:lnTo>
                  <a:lnTo>
                    <a:pt x="54083" y="44614"/>
                  </a:lnTo>
                  <a:lnTo>
                    <a:pt x="39912" y="46907"/>
                  </a:lnTo>
                  <a:lnTo>
                    <a:pt x="23266" y="494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11449" y="905450"/>
              <a:ext cx="330997" cy="321904"/>
            </a:xfrm>
            <a:custGeom>
              <a:avLst/>
              <a:gdLst/>
              <a:ahLst/>
              <a:cxnLst/>
              <a:rect l="0" t="0" r="0" b="0"/>
              <a:pathLst>
                <a:path w="330997" h="321904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6" y="65176"/>
                  </a:lnTo>
                  <a:lnTo>
                    <a:pt x="3003" y="79766"/>
                  </a:lnTo>
                  <a:lnTo>
                    <a:pt x="4178" y="94695"/>
                  </a:lnTo>
                  <a:lnTo>
                    <a:pt x="5812" y="109624"/>
                  </a:lnTo>
                  <a:lnTo>
                    <a:pt x="7740" y="124578"/>
                  </a:lnTo>
                  <a:lnTo>
                    <a:pt x="9580" y="139836"/>
                  </a:lnTo>
                  <a:lnTo>
                    <a:pt x="11119" y="155542"/>
                  </a:lnTo>
                  <a:lnTo>
                    <a:pt x="12475" y="171532"/>
                  </a:lnTo>
                  <a:lnTo>
                    <a:pt x="13992" y="187426"/>
                  </a:lnTo>
                  <a:lnTo>
                    <a:pt x="15860" y="203010"/>
                  </a:lnTo>
                  <a:lnTo>
                    <a:pt x="17945" y="218239"/>
                  </a:lnTo>
                  <a:lnTo>
                    <a:pt x="19892" y="233151"/>
                  </a:lnTo>
                  <a:lnTo>
                    <a:pt x="21498" y="247812"/>
                  </a:lnTo>
                  <a:lnTo>
                    <a:pt x="22729" y="262285"/>
                  </a:lnTo>
                  <a:lnTo>
                    <a:pt x="23630" y="276623"/>
                  </a:lnTo>
                  <a:lnTo>
                    <a:pt x="24259" y="290835"/>
                  </a:lnTo>
                  <a:lnTo>
                    <a:pt x="24265" y="303821"/>
                  </a:lnTo>
                  <a:lnTo>
                    <a:pt x="23052" y="312041"/>
                  </a:lnTo>
                  <a:lnTo>
                    <a:pt x="21082" y="313349"/>
                  </a:lnTo>
                  <a:lnTo>
                    <a:pt x="19321" y="309514"/>
                  </a:lnTo>
                  <a:lnTo>
                    <a:pt x="18179" y="302096"/>
                  </a:lnTo>
                  <a:lnTo>
                    <a:pt x="17905" y="291936"/>
                  </a:lnTo>
                  <a:lnTo>
                    <a:pt x="18526" y="279672"/>
                  </a:lnTo>
                  <a:lnTo>
                    <a:pt x="19923" y="266166"/>
                  </a:lnTo>
                  <a:lnTo>
                    <a:pt x="21930" y="252470"/>
                  </a:lnTo>
                  <a:lnTo>
                    <a:pt x="24401" y="239186"/>
                  </a:lnTo>
                  <a:lnTo>
                    <a:pt x="27534" y="226823"/>
                  </a:lnTo>
                  <a:lnTo>
                    <a:pt x="31848" y="215967"/>
                  </a:lnTo>
                  <a:lnTo>
                    <a:pt x="37530" y="206793"/>
                  </a:lnTo>
                  <a:lnTo>
                    <a:pt x="44466" y="199615"/>
                  </a:lnTo>
                  <a:lnTo>
                    <a:pt x="52417" y="195057"/>
                  </a:lnTo>
                  <a:lnTo>
                    <a:pt x="61127" y="193217"/>
                  </a:lnTo>
                  <a:lnTo>
                    <a:pt x="70060" y="193911"/>
                  </a:lnTo>
                  <a:lnTo>
                    <a:pt x="78436" y="196951"/>
                  </a:lnTo>
                  <a:lnTo>
                    <a:pt x="85877" y="201992"/>
                  </a:lnTo>
                  <a:lnTo>
                    <a:pt x="92361" y="208610"/>
                  </a:lnTo>
                  <a:lnTo>
                    <a:pt x="98032" y="216406"/>
                  </a:lnTo>
                  <a:lnTo>
                    <a:pt x="103071" y="225050"/>
                  </a:lnTo>
                  <a:lnTo>
                    <a:pt x="107644" y="234291"/>
                  </a:lnTo>
                  <a:lnTo>
                    <a:pt x="111884" y="243946"/>
                  </a:lnTo>
                  <a:lnTo>
                    <a:pt x="115891" y="253885"/>
                  </a:lnTo>
                  <a:lnTo>
                    <a:pt x="119737" y="264017"/>
                  </a:lnTo>
                  <a:lnTo>
                    <a:pt x="123474" y="274279"/>
                  </a:lnTo>
                  <a:lnTo>
                    <a:pt x="127125" y="284560"/>
                  </a:lnTo>
                  <a:lnTo>
                    <a:pt x="130351" y="292401"/>
                  </a:lnTo>
                  <a:lnTo>
                    <a:pt x="133049" y="294973"/>
                  </a:lnTo>
                  <a:lnTo>
                    <a:pt x="136001" y="293588"/>
                  </a:lnTo>
                  <a:lnTo>
                    <a:pt x="139660" y="289841"/>
                  </a:lnTo>
                  <a:lnTo>
                    <a:pt x="144107" y="284741"/>
                  </a:lnTo>
                  <a:lnTo>
                    <a:pt x="149249" y="278872"/>
                  </a:lnTo>
                  <a:lnTo>
                    <a:pt x="155104" y="272722"/>
                  </a:lnTo>
                  <a:lnTo>
                    <a:pt x="161839" y="266783"/>
                  </a:lnTo>
                  <a:lnTo>
                    <a:pt x="169475" y="261293"/>
                  </a:lnTo>
                  <a:lnTo>
                    <a:pt x="178055" y="256444"/>
                  </a:lnTo>
                  <a:lnTo>
                    <a:pt x="187722" y="252481"/>
                  </a:lnTo>
                  <a:lnTo>
                    <a:pt x="198445" y="249439"/>
                  </a:lnTo>
                  <a:lnTo>
                    <a:pt x="209901" y="247038"/>
                  </a:lnTo>
                  <a:lnTo>
                    <a:pt x="221582" y="244803"/>
                  </a:lnTo>
                  <a:lnTo>
                    <a:pt x="233177" y="242441"/>
                  </a:lnTo>
                  <a:lnTo>
                    <a:pt x="244572" y="239852"/>
                  </a:lnTo>
                  <a:lnTo>
                    <a:pt x="255756" y="237034"/>
                  </a:lnTo>
                  <a:lnTo>
                    <a:pt x="266751" y="234015"/>
                  </a:lnTo>
                  <a:lnTo>
                    <a:pt x="277270" y="230512"/>
                  </a:lnTo>
                  <a:lnTo>
                    <a:pt x="286736" y="225950"/>
                  </a:lnTo>
                  <a:lnTo>
                    <a:pt x="294905" y="220106"/>
                  </a:lnTo>
                  <a:lnTo>
                    <a:pt x="301373" y="213233"/>
                  </a:lnTo>
                  <a:lnTo>
                    <a:pt x="305437" y="205855"/>
                  </a:lnTo>
                  <a:lnTo>
                    <a:pt x="306939" y="198344"/>
                  </a:lnTo>
                  <a:lnTo>
                    <a:pt x="306015" y="191031"/>
                  </a:lnTo>
                  <a:lnTo>
                    <a:pt x="302820" y="184281"/>
                  </a:lnTo>
                  <a:lnTo>
                    <a:pt x="297669" y="178232"/>
                  </a:lnTo>
                  <a:lnTo>
                    <a:pt x="290808" y="173004"/>
                  </a:lnTo>
                  <a:lnTo>
                    <a:pt x="282317" y="168782"/>
                  </a:lnTo>
                  <a:lnTo>
                    <a:pt x="272392" y="165580"/>
                  </a:lnTo>
                  <a:lnTo>
                    <a:pt x="261477" y="163580"/>
                  </a:lnTo>
                  <a:lnTo>
                    <a:pt x="250159" y="163211"/>
                  </a:lnTo>
                  <a:lnTo>
                    <a:pt x="238813" y="164556"/>
                  </a:lnTo>
                  <a:lnTo>
                    <a:pt x="227755" y="167408"/>
                  </a:lnTo>
                  <a:lnTo>
                    <a:pt x="217329" y="171456"/>
                  </a:lnTo>
                  <a:lnTo>
                    <a:pt x="207656" y="176403"/>
                  </a:lnTo>
                  <a:lnTo>
                    <a:pt x="198838" y="182163"/>
                  </a:lnTo>
                  <a:lnTo>
                    <a:pt x="191053" y="188853"/>
                  </a:lnTo>
                  <a:lnTo>
                    <a:pt x="184300" y="196466"/>
                  </a:lnTo>
                  <a:lnTo>
                    <a:pt x="178593" y="205036"/>
                  </a:lnTo>
                  <a:lnTo>
                    <a:pt x="174050" y="214698"/>
                  </a:lnTo>
                  <a:lnTo>
                    <a:pt x="170630" y="225415"/>
                  </a:lnTo>
                  <a:lnTo>
                    <a:pt x="168485" y="236697"/>
                  </a:lnTo>
                  <a:lnTo>
                    <a:pt x="168019" y="247729"/>
                  </a:lnTo>
                  <a:lnTo>
                    <a:pt x="169299" y="258072"/>
                  </a:lnTo>
                  <a:lnTo>
                    <a:pt x="172108" y="267641"/>
                  </a:lnTo>
                  <a:lnTo>
                    <a:pt x="176127" y="276528"/>
                  </a:lnTo>
                  <a:lnTo>
                    <a:pt x="181054" y="284872"/>
                  </a:lnTo>
                  <a:lnTo>
                    <a:pt x="186801" y="292645"/>
                  </a:lnTo>
                  <a:lnTo>
                    <a:pt x="193482" y="299655"/>
                  </a:lnTo>
                  <a:lnTo>
                    <a:pt x="201090" y="305852"/>
                  </a:lnTo>
                  <a:lnTo>
                    <a:pt x="209656" y="311168"/>
                  </a:lnTo>
                  <a:lnTo>
                    <a:pt x="219316" y="315442"/>
                  </a:lnTo>
                  <a:lnTo>
                    <a:pt x="230035" y="318681"/>
                  </a:lnTo>
                  <a:lnTo>
                    <a:pt x="241489" y="320873"/>
                  </a:lnTo>
                  <a:lnTo>
                    <a:pt x="253169" y="321903"/>
                  </a:lnTo>
                  <a:lnTo>
                    <a:pt x="264759" y="321810"/>
                  </a:lnTo>
                  <a:lnTo>
                    <a:pt x="275981" y="320443"/>
                  </a:lnTo>
                  <a:lnTo>
                    <a:pt x="286516" y="317399"/>
                  </a:lnTo>
                  <a:lnTo>
                    <a:pt x="296258" y="312622"/>
                  </a:lnTo>
                  <a:lnTo>
                    <a:pt x="304980" y="306794"/>
                  </a:lnTo>
                  <a:lnTo>
                    <a:pt x="313099" y="300582"/>
                  </a:lnTo>
                  <a:lnTo>
                    <a:pt x="321326" y="293440"/>
                  </a:lnTo>
                  <a:lnTo>
                    <a:pt x="330996" y="28427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05199" y="862492"/>
              <a:ext cx="368957" cy="366518"/>
            </a:xfrm>
            <a:custGeom>
              <a:avLst/>
              <a:gdLst/>
              <a:ahLst/>
              <a:cxnLst/>
              <a:rect l="0" t="0" r="0" b="0"/>
              <a:pathLst>
                <a:path w="368957" h="366518">
                  <a:moveTo>
                    <a:pt x="126801" y="264057"/>
                  </a:moveTo>
                  <a:lnTo>
                    <a:pt x="123800" y="255322"/>
                  </a:lnTo>
                  <a:lnTo>
                    <a:pt x="120377" y="247616"/>
                  </a:lnTo>
                  <a:lnTo>
                    <a:pt x="116172" y="240223"/>
                  </a:lnTo>
                  <a:lnTo>
                    <a:pt x="110926" y="233307"/>
                  </a:lnTo>
                  <a:lnTo>
                    <a:pt x="104148" y="227425"/>
                  </a:lnTo>
                  <a:lnTo>
                    <a:pt x="95720" y="222815"/>
                  </a:lnTo>
                  <a:lnTo>
                    <a:pt x="86153" y="219722"/>
                  </a:lnTo>
                  <a:lnTo>
                    <a:pt x="76359" y="218545"/>
                  </a:lnTo>
                  <a:lnTo>
                    <a:pt x="66884" y="219312"/>
                  </a:lnTo>
                  <a:lnTo>
                    <a:pt x="57747" y="221760"/>
                  </a:lnTo>
                  <a:lnTo>
                    <a:pt x="48626" y="225529"/>
                  </a:lnTo>
                  <a:lnTo>
                    <a:pt x="39316" y="230289"/>
                  </a:lnTo>
                  <a:lnTo>
                    <a:pt x="30080" y="236093"/>
                  </a:lnTo>
                  <a:lnTo>
                    <a:pt x="21551" y="243343"/>
                  </a:lnTo>
                  <a:lnTo>
                    <a:pt x="14042" y="252142"/>
                  </a:lnTo>
                  <a:lnTo>
                    <a:pt x="7864" y="262152"/>
                  </a:lnTo>
                  <a:lnTo>
                    <a:pt x="3470" y="272788"/>
                  </a:lnTo>
                  <a:lnTo>
                    <a:pt x="927" y="283646"/>
                  </a:lnTo>
                  <a:lnTo>
                    <a:pt x="0" y="294528"/>
                  </a:lnTo>
                  <a:lnTo>
                    <a:pt x="350" y="305361"/>
                  </a:lnTo>
                  <a:lnTo>
                    <a:pt x="1662" y="316122"/>
                  </a:lnTo>
                  <a:lnTo>
                    <a:pt x="3997" y="326652"/>
                  </a:lnTo>
                  <a:lnTo>
                    <a:pt x="7766" y="336657"/>
                  </a:lnTo>
                  <a:lnTo>
                    <a:pt x="13082" y="346006"/>
                  </a:lnTo>
                  <a:lnTo>
                    <a:pt x="19941" y="354250"/>
                  </a:lnTo>
                  <a:lnTo>
                    <a:pt x="28372" y="360579"/>
                  </a:lnTo>
                  <a:lnTo>
                    <a:pt x="38223" y="364710"/>
                  </a:lnTo>
                  <a:lnTo>
                    <a:pt x="48905" y="366517"/>
                  </a:lnTo>
                  <a:lnTo>
                    <a:pt x="59528" y="365767"/>
                  </a:lnTo>
                  <a:lnTo>
                    <a:pt x="69591" y="362596"/>
                  </a:lnTo>
                  <a:lnTo>
                    <a:pt x="78971" y="357401"/>
                  </a:lnTo>
                  <a:lnTo>
                    <a:pt x="87731" y="350642"/>
                  </a:lnTo>
                  <a:lnTo>
                    <a:pt x="95990" y="342734"/>
                  </a:lnTo>
                  <a:lnTo>
                    <a:pt x="103706" y="334005"/>
                  </a:lnTo>
                  <a:lnTo>
                    <a:pt x="110677" y="324702"/>
                  </a:lnTo>
                  <a:lnTo>
                    <a:pt x="116849" y="314998"/>
                  </a:lnTo>
                  <a:lnTo>
                    <a:pt x="122147" y="304856"/>
                  </a:lnTo>
                  <a:lnTo>
                    <a:pt x="126410" y="294056"/>
                  </a:lnTo>
                  <a:lnTo>
                    <a:pt x="129651" y="282531"/>
                  </a:lnTo>
                  <a:lnTo>
                    <a:pt x="132184" y="270518"/>
                  </a:lnTo>
                  <a:lnTo>
                    <a:pt x="134507" y="258454"/>
                  </a:lnTo>
                  <a:lnTo>
                    <a:pt x="136923" y="246590"/>
                  </a:lnTo>
                  <a:lnTo>
                    <a:pt x="139378" y="234673"/>
                  </a:lnTo>
                  <a:lnTo>
                    <a:pt x="141574" y="222074"/>
                  </a:lnTo>
                  <a:lnTo>
                    <a:pt x="143348" y="208483"/>
                  </a:lnTo>
                  <a:lnTo>
                    <a:pt x="144691" y="193914"/>
                  </a:lnTo>
                  <a:lnTo>
                    <a:pt x="145667" y="178522"/>
                  </a:lnTo>
                  <a:lnTo>
                    <a:pt x="146358" y="162502"/>
                  </a:lnTo>
                  <a:lnTo>
                    <a:pt x="146839" y="146184"/>
                  </a:lnTo>
                  <a:lnTo>
                    <a:pt x="147169" y="130011"/>
                  </a:lnTo>
                  <a:lnTo>
                    <a:pt x="147389" y="114210"/>
                  </a:lnTo>
                  <a:lnTo>
                    <a:pt x="147369" y="98822"/>
                  </a:lnTo>
                  <a:lnTo>
                    <a:pt x="146823" y="83797"/>
                  </a:lnTo>
                  <a:lnTo>
                    <a:pt x="145639" y="69056"/>
                  </a:lnTo>
                  <a:lnTo>
                    <a:pt x="143860" y="54529"/>
                  </a:lnTo>
                  <a:lnTo>
                    <a:pt x="141594" y="40154"/>
                  </a:lnTo>
                  <a:lnTo>
                    <a:pt x="138959" y="25918"/>
                  </a:lnTo>
                  <a:lnTo>
                    <a:pt x="136041" y="12947"/>
                  </a:lnTo>
                  <a:lnTo>
                    <a:pt x="132463" y="3811"/>
                  </a:lnTo>
                  <a:lnTo>
                    <a:pt x="128170" y="0"/>
                  </a:lnTo>
                  <a:lnTo>
                    <a:pt x="123997" y="1125"/>
                  </a:lnTo>
                  <a:lnTo>
                    <a:pt x="120116" y="6114"/>
                  </a:lnTo>
                  <a:lnTo>
                    <a:pt x="116762" y="14082"/>
                  </a:lnTo>
                  <a:lnTo>
                    <a:pt x="114461" y="24509"/>
                  </a:lnTo>
                  <a:lnTo>
                    <a:pt x="113416" y="36908"/>
                  </a:lnTo>
                  <a:lnTo>
                    <a:pt x="113371" y="50650"/>
                  </a:lnTo>
                  <a:lnTo>
                    <a:pt x="113802" y="65026"/>
                  </a:lnTo>
                  <a:lnTo>
                    <a:pt x="114356" y="79583"/>
                  </a:lnTo>
                  <a:lnTo>
                    <a:pt x="115032" y="93952"/>
                  </a:lnTo>
                  <a:lnTo>
                    <a:pt x="116085" y="107755"/>
                  </a:lnTo>
                  <a:lnTo>
                    <a:pt x="117642" y="120864"/>
                  </a:lnTo>
                  <a:lnTo>
                    <a:pt x="119687" y="133651"/>
                  </a:lnTo>
                  <a:lnTo>
                    <a:pt x="122139" y="146851"/>
                  </a:lnTo>
                  <a:lnTo>
                    <a:pt x="124902" y="160848"/>
                  </a:lnTo>
                  <a:lnTo>
                    <a:pt x="127894" y="175523"/>
                  </a:lnTo>
                  <a:lnTo>
                    <a:pt x="131049" y="190454"/>
                  </a:lnTo>
                  <a:lnTo>
                    <a:pt x="134317" y="205353"/>
                  </a:lnTo>
                  <a:lnTo>
                    <a:pt x="137663" y="220103"/>
                  </a:lnTo>
                  <a:lnTo>
                    <a:pt x="141062" y="234685"/>
                  </a:lnTo>
                  <a:lnTo>
                    <a:pt x="144502" y="249112"/>
                  </a:lnTo>
                  <a:lnTo>
                    <a:pt x="148135" y="263087"/>
                  </a:lnTo>
                  <a:lnTo>
                    <a:pt x="152260" y="276025"/>
                  </a:lnTo>
                  <a:lnTo>
                    <a:pt x="157014" y="287662"/>
                  </a:lnTo>
                  <a:lnTo>
                    <a:pt x="162825" y="296988"/>
                  </a:lnTo>
                  <a:lnTo>
                    <a:pt x="169914" y="301337"/>
                  </a:lnTo>
                  <a:lnTo>
                    <a:pt x="177022" y="299966"/>
                  </a:lnTo>
                  <a:lnTo>
                    <a:pt x="183028" y="295155"/>
                  </a:lnTo>
                  <a:lnTo>
                    <a:pt x="188528" y="288847"/>
                  </a:lnTo>
                  <a:lnTo>
                    <a:pt x="194817" y="282710"/>
                  </a:lnTo>
                  <a:lnTo>
                    <a:pt x="202557" y="277569"/>
                  </a:lnTo>
                  <a:lnTo>
                    <a:pt x="211812" y="273601"/>
                  </a:lnTo>
                  <a:lnTo>
                    <a:pt x="222368" y="270685"/>
                  </a:lnTo>
                  <a:lnTo>
                    <a:pt x="233933" y="268601"/>
                  </a:lnTo>
                  <a:lnTo>
                    <a:pt x="246081" y="266977"/>
                  </a:lnTo>
                  <a:lnTo>
                    <a:pt x="258291" y="265328"/>
                  </a:lnTo>
                  <a:lnTo>
                    <a:pt x="270271" y="263387"/>
                  </a:lnTo>
                  <a:lnTo>
                    <a:pt x="281939" y="260925"/>
                  </a:lnTo>
                  <a:lnTo>
                    <a:pt x="293312" y="257667"/>
                  </a:lnTo>
                  <a:lnTo>
                    <a:pt x="304438" y="253543"/>
                  </a:lnTo>
                  <a:lnTo>
                    <a:pt x="315046" y="248485"/>
                  </a:lnTo>
                  <a:lnTo>
                    <a:pt x="324572" y="242341"/>
                  </a:lnTo>
                  <a:lnTo>
                    <a:pt x="332781" y="235139"/>
                  </a:lnTo>
                  <a:lnTo>
                    <a:pt x="339277" y="227202"/>
                  </a:lnTo>
                  <a:lnTo>
                    <a:pt x="343360" y="219037"/>
                  </a:lnTo>
                  <a:lnTo>
                    <a:pt x="344879" y="210956"/>
                  </a:lnTo>
                  <a:lnTo>
                    <a:pt x="344136" y="203075"/>
                  </a:lnTo>
                  <a:lnTo>
                    <a:pt x="341594" y="195402"/>
                  </a:lnTo>
                  <a:lnTo>
                    <a:pt x="337700" y="187914"/>
                  </a:lnTo>
                  <a:lnTo>
                    <a:pt x="332667" y="180733"/>
                  </a:lnTo>
                  <a:lnTo>
                    <a:pt x="326474" y="174129"/>
                  </a:lnTo>
                  <a:lnTo>
                    <a:pt x="319202" y="168217"/>
                  </a:lnTo>
                  <a:lnTo>
                    <a:pt x="311033" y="163433"/>
                  </a:lnTo>
                  <a:lnTo>
                    <a:pt x="302173" y="160582"/>
                  </a:lnTo>
                  <a:lnTo>
                    <a:pt x="292807" y="159929"/>
                  </a:lnTo>
                  <a:lnTo>
                    <a:pt x="283247" y="161271"/>
                  </a:lnTo>
                  <a:lnTo>
                    <a:pt x="273909" y="164224"/>
                  </a:lnTo>
                  <a:lnTo>
                    <a:pt x="265000" y="168397"/>
                  </a:lnTo>
                  <a:lnTo>
                    <a:pt x="256545" y="173619"/>
                  </a:lnTo>
                  <a:lnTo>
                    <a:pt x="248479" y="179939"/>
                  </a:lnTo>
                  <a:lnTo>
                    <a:pt x="240727" y="187300"/>
                  </a:lnTo>
                  <a:lnTo>
                    <a:pt x="233537" y="195700"/>
                  </a:lnTo>
                  <a:lnTo>
                    <a:pt x="227459" y="205247"/>
                  </a:lnTo>
                  <a:lnTo>
                    <a:pt x="222709" y="215896"/>
                  </a:lnTo>
                  <a:lnTo>
                    <a:pt x="219350" y="227471"/>
                  </a:lnTo>
                  <a:lnTo>
                    <a:pt x="217462" y="239766"/>
                  </a:lnTo>
                  <a:lnTo>
                    <a:pt x="216939" y="252587"/>
                  </a:lnTo>
                  <a:lnTo>
                    <a:pt x="217705" y="265619"/>
                  </a:lnTo>
                  <a:lnTo>
                    <a:pt x="219806" y="278440"/>
                  </a:lnTo>
                  <a:lnTo>
                    <a:pt x="223151" y="290831"/>
                  </a:lnTo>
                  <a:lnTo>
                    <a:pt x="227853" y="302439"/>
                  </a:lnTo>
                  <a:lnTo>
                    <a:pt x="234290" y="312709"/>
                  </a:lnTo>
                  <a:lnTo>
                    <a:pt x="242507" y="321459"/>
                  </a:lnTo>
                  <a:lnTo>
                    <a:pt x="252110" y="328503"/>
                  </a:lnTo>
                  <a:lnTo>
                    <a:pt x="262464" y="333495"/>
                  </a:lnTo>
                  <a:lnTo>
                    <a:pt x="273130" y="336445"/>
                  </a:lnTo>
                  <a:lnTo>
                    <a:pt x="283882" y="337649"/>
                  </a:lnTo>
                  <a:lnTo>
                    <a:pt x="294626" y="337485"/>
                  </a:lnTo>
                  <a:lnTo>
                    <a:pt x="305328" y="336307"/>
                  </a:lnTo>
                  <a:lnTo>
                    <a:pt x="315913" y="334364"/>
                  </a:lnTo>
                  <a:lnTo>
                    <a:pt x="327504" y="331508"/>
                  </a:lnTo>
                  <a:lnTo>
                    <a:pt x="343354" y="326379"/>
                  </a:lnTo>
                  <a:lnTo>
                    <a:pt x="368956" y="31669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05741" y="1074846"/>
              <a:ext cx="147399" cy="154909"/>
            </a:xfrm>
            <a:custGeom>
              <a:avLst/>
              <a:gdLst/>
              <a:ahLst/>
              <a:cxnLst/>
              <a:rect l="0" t="0" r="0" b="0"/>
              <a:pathLst>
                <a:path w="147399" h="154909">
                  <a:moveTo>
                    <a:pt x="0" y="41174"/>
                  </a:moveTo>
                  <a:lnTo>
                    <a:pt x="0" y="52909"/>
                  </a:lnTo>
                  <a:lnTo>
                    <a:pt x="0" y="64038"/>
                  </a:lnTo>
                  <a:lnTo>
                    <a:pt x="4" y="75632"/>
                  </a:lnTo>
                  <a:lnTo>
                    <a:pt x="177" y="87620"/>
                  </a:lnTo>
                  <a:lnTo>
                    <a:pt x="826" y="99632"/>
                  </a:lnTo>
                  <a:lnTo>
                    <a:pt x="2079" y="111435"/>
                  </a:lnTo>
                  <a:lnTo>
                    <a:pt x="3904" y="122961"/>
                  </a:lnTo>
                  <a:lnTo>
                    <a:pt x="6201" y="134230"/>
                  </a:lnTo>
                  <a:lnTo>
                    <a:pt x="8835" y="145212"/>
                  </a:lnTo>
                  <a:lnTo>
                    <a:pt x="10975" y="153233"/>
                  </a:lnTo>
                  <a:lnTo>
                    <a:pt x="11815" y="154908"/>
                  </a:lnTo>
                  <a:lnTo>
                    <a:pt x="11897" y="151273"/>
                  </a:lnTo>
                  <a:lnTo>
                    <a:pt x="11525" y="144023"/>
                  </a:lnTo>
                  <a:lnTo>
                    <a:pt x="10614" y="134414"/>
                  </a:lnTo>
                  <a:lnTo>
                    <a:pt x="9129" y="123275"/>
                  </a:lnTo>
                  <a:lnTo>
                    <a:pt x="7457" y="111143"/>
                  </a:lnTo>
                  <a:lnTo>
                    <a:pt x="6313" y="98362"/>
                  </a:lnTo>
                  <a:lnTo>
                    <a:pt x="6059" y="85155"/>
                  </a:lnTo>
                  <a:lnTo>
                    <a:pt x="6719" y="71668"/>
                  </a:lnTo>
                  <a:lnTo>
                    <a:pt x="8157" y="57996"/>
                  </a:lnTo>
                  <a:lnTo>
                    <a:pt x="10214" y="44219"/>
                  </a:lnTo>
                  <a:lnTo>
                    <a:pt x="13222" y="31034"/>
                  </a:lnTo>
                  <a:lnTo>
                    <a:pt x="17976" y="19696"/>
                  </a:lnTo>
                  <a:lnTo>
                    <a:pt x="24763" y="10752"/>
                  </a:lnTo>
                  <a:lnTo>
                    <a:pt x="33253" y="4409"/>
                  </a:lnTo>
                  <a:lnTo>
                    <a:pt x="42786" y="886"/>
                  </a:lnTo>
                  <a:lnTo>
                    <a:pt x="52859" y="0"/>
                  </a:lnTo>
                  <a:lnTo>
                    <a:pt x="63027" y="1300"/>
                  </a:lnTo>
                  <a:lnTo>
                    <a:pt x="72840" y="4282"/>
                  </a:lnTo>
                  <a:lnTo>
                    <a:pt x="82098" y="8504"/>
                  </a:lnTo>
                  <a:lnTo>
                    <a:pt x="90804" y="13772"/>
                  </a:lnTo>
                  <a:lnTo>
                    <a:pt x="99045" y="20130"/>
                  </a:lnTo>
                  <a:lnTo>
                    <a:pt x="106922" y="27517"/>
                  </a:lnTo>
                  <a:lnTo>
                    <a:pt x="114368" y="35764"/>
                  </a:lnTo>
                  <a:lnTo>
                    <a:pt x="121150" y="44678"/>
                  </a:lnTo>
                  <a:lnTo>
                    <a:pt x="127191" y="54088"/>
                  </a:lnTo>
                  <a:lnTo>
                    <a:pt x="132401" y="64018"/>
                  </a:lnTo>
                  <a:lnTo>
                    <a:pt x="136603" y="74669"/>
                  </a:lnTo>
                  <a:lnTo>
                    <a:pt x="139798" y="86082"/>
                  </a:lnTo>
                  <a:lnTo>
                    <a:pt x="142136" y="97751"/>
                  </a:lnTo>
                  <a:lnTo>
                    <a:pt x="144049" y="109966"/>
                  </a:lnTo>
                  <a:lnTo>
                    <a:pt x="145707" y="124918"/>
                  </a:lnTo>
                  <a:lnTo>
                    <a:pt x="147398" y="14645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495079" y="1063378"/>
              <a:ext cx="150202" cy="146191"/>
            </a:xfrm>
            <a:custGeom>
              <a:avLst/>
              <a:gdLst/>
              <a:ahLst/>
              <a:cxnLst/>
              <a:rect l="0" t="0" r="0" b="0"/>
              <a:pathLst>
                <a:path w="150202" h="146191">
                  <a:moveTo>
                    <a:pt x="94931" y="0"/>
                  </a:moveTo>
                  <a:lnTo>
                    <a:pt x="83330" y="134"/>
                  </a:lnTo>
                  <a:lnTo>
                    <a:pt x="73482" y="1414"/>
                  </a:lnTo>
                  <a:lnTo>
                    <a:pt x="64476" y="4007"/>
                  </a:lnTo>
                  <a:lnTo>
                    <a:pt x="56035" y="7727"/>
                  </a:lnTo>
                  <a:lnTo>
                    <a:pt x="48008" y="12360"/>
                  </a:lnTo>
                  <a:lnTo>
                    <a:pt x="40289" y="17697"/>
                  </a:lnTo>
                  <a:lnTo>
                    <a:pt x="32957" y="23717"/>
                  </a:lnTo>
                  <a:lnTo>
                    <a:pt x="26255" y="30580"/>
                  </a:lnTo>
                  <a:lnTo>
                    <a:pt x="20263" y="38304"/>
                  </a:lnTo>
                  <a:lnTo>
                    <a:pt x="14918" y="46777"/>
                  </a:lnTo>
                  <a:lnTo>
                    <a:pt x="10093" y="55843"/>
                  </a:lnTo>
                  <a:lnTo>
                    <a:pt x="5675" y="65345"/>
                  </a:lnTo>
                  <a:lnTo>
                    <a:pt x="2046" y="74996"/>
                  </a:lnTo>
                  <a:lnTo>
                    <a:pt x="46" y="84396"/>
                  </a:lnTo>
                  <a:lnTo>
                    <a:pt x="0" y="93345"/>
                  </a:lnTo>
                  <a:lnTo>
                    <a:pt x="1767" y="101828"/>
                  </a:lnTo>
                  <a:lnTo>
                    <a:pt x="5013" y="109912"/>
                  </a:lnTo>
                  <a:lnTo>
                    <a:pt x="9390" y="117681"/>
                  </a:lnTo>
                  <a:lnTo>
                    <a:pt x="14921" y="125052"/>
                  </a:lnTo>
                  <a:lnTo>
                    <a:pt x="21981" y="131783"/>
                  </a:lnTo>
                  <a:lnTo>
                    <a:pt x="30648" y="137780"/>
                  </a:lnTo>
                  <a:lnTo>
                    <a:pt x="40569" y="142622"/>
                  </a:lnTo>
                  <a:lnTo>
                    <a:pt x="51144" y="145512"/>
                  </a:lnTo>
                  <a:lnTo>
                    <a:pt x="61961" y="146190"/>
                  </a:lnTo>
                  <a:lnTo>
                    <a:pt x="72816" y="144865"/>
                  </a:lnTo>
                  <a:lnTo>
                    <a:pt x="83630" y="141924"/>
                  </a:lnTo>
                  <a:lnTo>
                    <a:pt x="94378" y="137759"/>
                  </a:lnTo>
                  <a:lnTo>
                    <a:pt x="104900" y="132542"/>
                  </a:lnTo>
                  <a:lnTo>
                    <a:pt x="114900" y="126225"/>
                  </a:lnTo>
                  <a:lnTo>
                    <a:pt x="124250" y="118866"/>
                  </a:lnTo>
                  <a:lnTo>
                    <a:pt x="132665" y="110468"/>
                  </a:lnTo>
                  <a:lnTo>
                    <a:pt x="139639" y="100921"/>
                  </a:lnTo>
                  <a:lnTo>
                    <a:pt x="145023" y="90278"/>
                  </a:lnTo>
                  <a:lnTo>
                    <a:pt x="148655" y="78875"/>
                  </a:lnTo>
                  <a:lnTo>
                    <a:pt x="150201" y="67229"/>
                  </a:lnTo>
                  <a:lnTo>
                    <a:pt x="149676" y="55671"/>
                  </a:lnTo>
                  <a:lnTo>
                    <a:pt x="147053" y="44811"/>
                  </a:lnTo>
                  <a:lnTo>
                    <a:pt x="142103" y="35582"/>
                  </a:lnTo>
                  <a:lnTo>
                    <a:pt x="134940" y="28354"/>
                  </a:lnTo>
                  <a:lnTo>
                    <a:pt x="126535" y="23362"/>
                  </a:lnTo>
                  <a:lnTo>
                    <a:pt x="117710" y="20704"/>
                  </a:lnTo>
                  <a:lnTo>
                    <a:pt x="107691" y="22384"/>
                  </a:lnTo>
                  <a:lnTo>
                    <a:pt x="94931" y="3158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95295" y="1035510"/>
              <a:ext cx="273742" cy="177770"/>
            </a:xfrm>
            <a:custGeom>
              <a:avLst/>
              <a:gdLst/>
              <a:ahLst/>
              <a:cxnLst/>
              <a:rect l="0" t="0" r="0" b="0"/>
              <a:pathLst>
                <a:path w="273742" h="177770">
                  <a:moveTo>
                    <a:pt x="0" y="91039"/>
                  </a:moveTo>
                  <a:lnTo>
                    <a:pt x="8734" y="96973"/>
                  </a:lnTo>
                  <a:lnTo>
                    <a:pt x="16441" y="103178"/>
                  </a:lnTo>
                  <a:lnTo>
                    <a:pt x="23839" y="110274"/>
                  </a:lnTo>
                  <a:lnTo>
                    <a:pt x="30927" y="118214"/>
                  </a:lnTo>
                  <a:lnTo>
                    <a:pt x="37457" y="126861"/>
                  </a:lnTo>
                  <a:lnTo>
                    <a:pt x="43320" y="136055"/>
                  </a:lnTo>
                  <a:lnTo>
                    <a:pt x="48240" y="145655"/>
                  </a:lnTo>
                  <a:lnTo>
                    <a:pt x="51713" y="155544"/>
                  </a:lnTo>
                  <a:lnTo>
                    <a:pt x="53581" y="165588"/>
                  </a:lnTo>
                  <a:lnTo>
                    <a:pt x="53314" y="173974"/>
                  </a:lnTo>
                  <a:lnTo>
                    <a:pt x="51109" y="177769"/>
                  </a:lnTo>
                  <a:lnTo>
                    <a:pt x="48709" y="176527"/>
                  </a:lnTo>
                  <a:lnTo>
                    <a:pt x="46764" y="171280"/>
                  </a:lnTo>
                  <a:lnTo>
                    <a:pt x="45329" y="163020"/>
                  </a:lnTo>
                  <a:lnTo>
                    <a:pt x="44312" y="152332"/>
                  </a:lnTo>
                  <a:lnTo>
                    <a:pt x="43606" y="139724"/>
                  </a:lnTo>
                  <a:lnTo>
                    <a:pt x="43121" y="125825"/>
                  </a:lnTo>
                  <a:lnTo>
                    <a:pt x="42792" y="111337"/>
                  </a:lnTo>
                  <a:lnTo>
                    <a:pt x="42578" y="96704"/>
                  </a:lnTo>
                  <a:lnTo>
                    <a:pt x="42774" y="82453"/>
                  </a:lnTo>
                  <a:lnTo>
                    <a:pt x="43969" y="69260"/>
                  </a:lnTo>
                  <a:lnTo>
                    <a:pt x="46408" y="57406"/>
                  </a:lnTo>
                  <a:lnTo>
                    <a:pt x="50039" y="47473"/>
                  </a:lnTo>
                  <a:lnTo>
                    <a:pt x="55506" y="40764"/>
                  </a:lnTo>
                  <a:lnTo>
                    <a:pt x="62814" y="37845"/>
                  </a:lnTo>
                  <a:lnTo>
                    <a:pt x="70296" y="38058"/>
                  </a:lnTo>
                  <a:lnTo>
                    <a:pt x="77527" y="40512"/>
                  </a:lnTo>
                  <a:lnTo>
                    <a:pt x="84580" y="44655"/>
                  </a:lnTo>
                  <a:lnTo>
                    <a:pt x="91555" y="50291"/>
                  </a:lnTo>
                  <a:lnTo>
                    <a:pt x="98504" y="57211"/>
                  </a:lnTo>
                  <a:lnTo>
                    <a:pt x="105287" y="65156"/>
                  </a:lnTo>
                  <a:lnTo>
                    <a:pt x="111607" y="73871"/>
                  </a:lnTo>
                  <a:lnTo>
                    <a:pt x="117318" y="83067"/>
                  </a:lnTo>
                  <a:lnTo>
                    <a:pt x="121880" y="89775"/>
                  </a:lnTo>
                  <a:lnTo>
                    <a:pt x="124647" y="90455"/>
                  </a:lnTo>
                  <a:lnTo>
                    <a:pt x="125991" y="86184"/>
                  </a:lnTo>
                  <a:lnTo>
                    <a:pt x="126698" y="78566"/>
                  </a:lnTo>
                  <a:lnTo>
                    <a:pt x="127499" y="68750"/>
                  </a:lnTo>
                  <a:lnTo>
                    <a:pt x="128757" y="57504"/>
                  </a:lnTo>
                  <a:lnTo>
                    <a:pt x="130872" y="45650"/>
                  </a:lnTo>
                  <a:lnTo>
                    <a:pt x="134401" y="34126"/>
                  </a:lnTo>
                  <a:lnTo>
                    <a:pt x="139507" y="23416"/>
                  </a:lnTo>
                  <a:lnTo>
                    <a:pt x="146033" y="14084"/>
                  </a:lnTo>
                  <a:lnTo>
                    <a:pt x="153698" y="6941"/>
                  </a:lnTo>
                  <a:lnTo>
                    <a:pt x="162216" y="2221"/>
                  </a:lnTo>
                  <a:lnTo>
                    <a:pt x="171187" y="0"/>
                  </a:lnTo>
                  <a:lnTo>
                    <a:pt x="180121" y="463"/>
                  </a:lnTo>
                  <a:lnTo>
                    <a:pt x="188753" y="3438"/>
                  </a:lnTo>
                  <a:lnTo>
                    <a:pt x="197022" y="8499"/>
                  </a:lnTo>
                  <a:lnTo>
                    <a:pt x="204962" y="15166"/>
                  </a:lnTo>
                  <a:lnTo>
                    <a:pt x="212634" y="23014"/>
                  </a:lnTo>
                  <a:lnTo>
                    <a:pt x="219939" y="31702"/>
                  </a:lnTo>
                  <a:lnTo>
                    <a:pt x="226627" y="40978"/>
                  </a:lnTo>
                  <a:lnTo>
                    <a:pt x="232609" y="50663"/>
                  </a:lnTo>
                  <a:lnTo>
                    <a:pt x="237950" y="60792"/>
                  </a:lnTo>
                  <a:lnTo>
                    <a:pt x="242771" y="71585"/>
                  </a:lnTo>
                  <a:lnTo>
                    <a:pt x="247201" y="83100"/>
                  </a:lnTo>
                  <a:lnTo>
                    <a:pt x="251389" y="95039"/>
                  </a:lnTo>
                  <a:lnTo>
                    <a:pt x="256021" y="108208"/>
                  </a:lnTo>
                  <a:lnTo>
                    <a:pt x="262623" y="126004"/>
                  </a:lnTo>
                  <a:lnTo>
                    <a:pt x="273741" y="15421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27599" y="1073906"/>
              <a:ext cx="25666" cy="126343"/>
            </a:xfrm>
            <a:custGeom>
              <a:avLst/>
              <a:gdLst/>
              <a:ahLst/>
              <a:cxnLst/>
              <a:rect l="0" t="0" r="0" b="0"/>
              <a:pathLst>
                <a:path w="25666" h="126343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3"/>
                  </a:lnTo>
                  <a:lnTo>
                    <a:pt x="679" y="42938"/>
                  </a:lnTo>
                  <a:lnTo>
                    <a:pt x="2147" y="53930"/>
                  </a:lnTo>
                  <a:lnTo>
                    <a:pt x="4216" y="65559"/>
                  </a:lnTo>
                  <a:lnTo>
                    <a:pt x="6765" y="77368"/>
                  </a:lnTo>
                  <a:lnTo>
                    <a:pt x="10094" y="89689"/>
                  </a:lnTo>
                  <a:lnTo>
                    <a:pt x="15612" y="104725"/>
                  </a:lnTo>
                  <a:lnTo>
                    <a:pt x="25665" y="1263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42735" y="95809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37492" y="1025422"/>
              <a:ext cx="157928" cy="153770"/>
            </a:xfrm>
            <a:custGeom>
              <a:avLst/>
              <a:gdLst/>
              <a:ahLst/>
              <a:cxnLst/>
              <a:rect l="0" t="0" r="0" b="0"/>
              <a:pathLst>
                <a:path w="157928" h="153770">
                  <a:moveTo>
                    <a:pt x="0" y="59013"/>
                  </a:moveTo>
                  <a:lnTo>
                    <a:pt x="5801" y="64947"/>
                  </a:lnTo>
                  <a:lnTo>
                    <a:pt x="10724" y="71152"/>
                  </a:lnTo>
                  <a:lnTo>
                    <a:pt x="15223" y="78252"/>
                  </a:lnTo>
                  <a:lnTo>
                    <a:pt x="19270" y="86366"/>
                  </a:lnTo>
                  <a:lnTo>
                    <a:pt x="22636" y="95660"/>
                  </a:lnTo>
                  <a:lnTo>
                    <a:pt x="25220" y="106000"/>
                  </a:lnTo>
                  <a:lnTo>
                    <a:pt x="26274" y="113407"/>
                  </a:lnTo>
                  <a:lnTo>
                    <a:pt x="25535" y="113220"/>
                  </a:lnTo>
                  <a:lnTo>
                    <a:pt x="24395" y="107080"/>
                  </a:lnTo>
                  <a:lnTo>
                    <a:pt x="23418" y="97023"/>
                  </a:lnTo>
                  <a:lnTo>
                    <a:pt x="22690" y="84411"/>
                  </a:lnTo>
                  <a:lnTo>
                    <a:pt x="22181" y="70138"/>
                  </a:lnTo>
                  <a:lnTo>
                    <a:pt x="22168" y="55268"/>
                  </a:lnTo>
                  <a:lnTo>
                    <a:pt x="23218" y="41098"/>
                  </a:lnTo>
                  <a:lnTo>
                    <a:pt x="25562" y="28275"/>
                  </a:lnTo>
                  <a:lnTo>
                    <a:pt x="29273" y="17356"/>
                  </a:lnTo>
                  <a:lnTo>
                    <a:pt x="34439" y="9064"/>
                  </a:lnTo>
                  <a:lnTo>
                    <a:pt x="40948" y="3529"/>
                  </a:lnTo>
                  <a:lnTo>
                    <a:pt x="48404" y="572"/>
                  </a:lnTo>
                  <a:lnTo>
                    <a:pt x="56238" y="0"/>
                  </a:lnTo>
                  <a:lnTo>
                    <a:pt x="64093" y="1464"/>
                  </a:lnTo>
                  <a:lnTo>
                    <a:pt x="71822" y="4694"/>
                  </a:lnTo>
                  <a:lnTo>
                    <a:pt x="79392" y="9594"/>
                  </a:lnTo>
                  <a:lnTo>
                    <a:pt x="86816" y="15963"/>
                  </a:lnTo>
                  <a:lnTo>
                    <a:pt x="94123" y="23677"/>
                  </a:lnTo>
                  <a:lnTo>
                    <a:pt x="101344" y="32757"/>
                  </a:lnTo>
                  <a:lnTo>
                    <a:pt x="108498" y="43084"/>
                  </a:lnTo>
                  <a:lnTo>
                    <a:pt x="115439" y="54272"/>
                  </a:lnTo>
                  <a:lnTo>
                    <a:pt x="121874" y="65774"/>
                  </a:lnTo>
                  <a:lnTo>
                    <a:pt x="127683" y="77249"/>
                  </a:lnTo>
                  <a:lnTo>
                    <a:pt x="132906" y="88564"/>
                  </a:lnTo>
                  <a:lnTo>
                    <a:pt x="137649" y="99694"/>
                  </a:lnTo>
                  <a:lnTo>
                    <a:pt x="142020" y="110649"/>
                  </a:lnTo>
                  <a:lnTo>
                    <a:pt x="145970" y="121008"/>
                  </a:lnTo>
                  <a:lnTo>
                    <a:pt x="149672" y="130935"/>
                  </a:lnTo>
                  <a:lnTo>
                    <a:pt x="153453" y="141302"/>
                  </a:lnTo>
                  <a:lnTo>
                    <a:pt x="157927" y="1537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42094" y="1031909"/>
              <a:ext cx="206010" cy="144238"/>
            </a:xfrm>
            <a:custGeom>
              <a:avLst/>
              <a:gdLst/>
              <a:ahLst/>
              <a:cxnLst/>
              <a:rect l="0" t="0" r="0" b="0"/>
              <a:pathLst>
                <a:path w="206010" h="144238">
                  <a:moveTo>
                    <a:pt x="90196" y="105168"/>
                  </a:moveTo>
                  <a:lnTo>
                    <a:pt x="93062" y="96300"/>
                  </a:lnTo>
                  <a:lnTo>
                    <a:pt x="95205" y="87313"/>
                  </a:lnTo>
                  <a:lnTo>
                    <a:pt x="96803" y="77322"/>
                  </a:lnTo>
                  <a:lnTo>
                    <a:pt x="97811" y="66514"/>
                  </a:lnTo>
                  <a:lnTo>
                    <a:pt x="98011" y="55351"/>
                  </a:lnTo>
                  <a:lnTo>
                    <a:pt x="97346" y="44155"/>
                  </a:lnTo>
                  <a:lnTo>
                    <a:pt x="95590" y="33389"/>
                  </a:lnTo>
                  <a:lnTo>
                    <a:pt x="92280" y="23701"/>
                  </a:lnTo>
                  <a:lnTo>
                    <a:pt x="87311" y="15351"/>
                  </a:lnTo>
                  <a:lnTo>
                    <a:pt x="80873" y="8578"/>
                  </a:lnTo>
                  <a:lnTo>
                    <a:pt x="73263" y="3770"/>
                  </a:lnTo>
                  <a:lnTo>
                    <a:pt x="64781" y="948"/>
                  </a:lnTo>
                  <a:lnTo>
                    <a:pt x="55833" y="0"/>
                  </a:lnTo>
                  <a:lnTo>
                    <a:pt x="46915" y="868"/>
                  </a:lnTo>
                  <a:lnTo>
                    <a:pt x="38298" y="3341"/>
                  </a:lnTo>
                  <a:lnTo>
                    <a:pt x="30208" y="7269"/>
                  </a:lnTo>
                  <a:lnTo>
                    <a:pt x="22921" y="12646"/>
                  </a:lnTo>
                  <a:lnTo>
                    <a:pt x="16506" y="19343"/>
                  </a:lnTo>
                  <a:lnTo>
                    <a:pt x="11028" y="27449"/>
                  </a:lnTo>
                  <a:lnTo>
                    <a:pt x="6638" y="37325"/>
                  </a:lnTo>
                  <a:lnTo>
                    <a:pt x="3317" y="49000"/>
                  </a:lnTo>
                  <a:lnTo>
                    <a:pt x="1068" y="61907"/>
                  </a:lnTo>
                  <a:lnTo>
                    <a:pt x="0" y="75102"/>
                  </a:lnTo>
                  <a:lnTo>
                    <a:pt x="62" y="88005"/>
                  </a:lnTo>
                  <a:lnTo>
                    <a:pt x="1239" y="100259"/>
                  </a:lnTo>
                  <a:lnTo>
                    <a:pt x="3623" y="111562"/>
                  </a:lnTo>
                  <a:lnTo>
                    <a:pt x="7157" y="121850"/>
                  </a:lnTo>
                  <a:lnTo>
                    <a:pt x="11817" y="130758"/>
                  </a:lnTo>
                  <a:lnTo>
                    <a:pt x="17694" y="137546"/>
                  </a:lnTo>
                  <a:lnTo>
                    <a:pt x="24718" y="141998"/>
                  </a:lnTo>
                  <a:lnTo>
                    <a:pt x="32535" y="144193"/>
                  </a:lnTo>
                  <a:lnTo>
                    <a:pt x="40620" y="144237"/>
                  </a:lnTo>
                  <a:lnTo>
                    <a:pt x="48647" y="142412"/>
                  </a:lnTo>
                  <a:lnTo>
                    <a:pt x="56493" y="138935"/>
                  </a:lnTo>
                  <a:lnTo>
                    <a:pt x="64141" y="133869"/>
                  </a:lnTo>
                  <a:lnTo>
                    <a:pt x="71614" y="127388"/>
                  </a:lnTo>
                  <a:lnTo>
                    <a:pt x="78785" y="119599"/>
                  </a:lnTo>
                  <a:lnTo>
                    <a:pt x="85382" y="110469"/>
                  </a:lnTo>
                  <a:lnTo>
                    <a:pt x="91302" y="100135"/>
                  </a:lnTo>
                  <a:lnTo>
                    <a:pt x="96617" y="89976"/>
                  </a:lnTo>
                  <a:lnTo>
                    <a:pt x="101952" y="82881"/>
                  </a:lnTo>
                  <a:lnTo>
                    <a:pt x="107538" y="80392"/>
                  </a:lnTo>
                  <a:lnTo>
                    <a:pt x="112571" y="81861"/>
                  </a:lnTo>
                  <a:lnTo>
                    <a:pt x="117009" y="86212"/>
                  </a:lnTo>
                  <a:lnTo>
                    <a:pt x="121222" y="92400"/>
                  </a:lnTo>
                  <a:lnTo>
                    <a:pt x="125681" y="99479"/>
                  </a:lnTo>
                  <a:lnTo>
                    <a:pt x="130622" y="106871"/>
                  </a:lnTo>
                  <a:lnTo>
                    <a:pt x="136231" y="114144"/>
                  </a:lnTo>
                  <a:lnTo>
                    <a:pt x="142746" y="120887"/>
                  </a:lnTo>
                  <a:lnTo>
                    <a:pt x="150197" y="126935"/>
                  </a:lnTo>
                  <a:lnTo>
                    <a:pt x="158390" y="131987"/>
                  </a:lnTo>
                  <a:lnTo>
                    <a:pt x="168017" y="135887"/>
                  </a:lnTo>
                  <a:lnTo>
                    <a:pt x="182157" y="137859"/>
                  </a:lnTo>
                  <a:lnTo>
                    <a:pt x="206009" y="13675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79689" y="821222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4" y="76493"/>
                  </a:lnTo>
                  <a:lnTo>
                    <a:pt x="177" y="93323"/>
                  </a:lnTo>
                  <a:lnTo>
                    <a:pt x="825" y="110833"/>
                  </a:lnTo>
                  <a:lnTo>
                    <a:pt x="2074" y="128612"/>
                  </a:lnTo>
                  <a:lnTo>
                    <a:pt x="3727" y="146615"/>
                  </a:lnTo>
                  <a:lnTo>
                    <a:pt x="5375" y="165066"/>
                  </a:lnTo>
                  <a:lnTo>
                    <a:pt x="6782" y="184060"/>
                  </a:lnTo>
                  <a:lnTo>
                    <a:pt x="8048" y="203240"/>
                  </a:lnTo>
                  <a:lnTo>
                    <a:pt x="9505" y="221896"/>
                  </a:lnTo>
                  <a:lnTo>
                    <a:pt x="11331" y="239670"/>
                  </a:lnTo>
                  <a:lnTo>
                    <a:pt x="13389" y="256538"/>
                  </a:lnTo>
                  <a:lnTo>
                    <a:pt x="15316" y="272634"/>
                  </a:lnTo>
                  <a:lnTo>
                    <a:pt x="16915" y="288115"/>
                  </a:lnTo>
                  <a:lnTo>
                    <a:pt x="18342" y="302726"/>
                  </a:lnTo>
                  <a:lnTo>
                    <a:pt x="20273" y="317335"/>
                  </a:lnTo>
                  <a:lnTo>
                    <a:pt x="23994" y="334345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63875" y="937036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83130" y="67"/>
                  </a:lnTo>
                  <a:lnTo>
                    <a:pt x="272641" y="707"/>
                  </a:lnTo>
                  <a:lnTo>
                    <a:pt x="262330" y="1999"/>
                  </a:lnTo>
                  <a:lnTo>
                    <a:pt x="251683" y="3686"/>
                  </a:lnTo>
                  <a:lnTo>
                    <a:pt x="240044" y="5354"/>
                  </a:lnTo>
                  <a:lnTo>
                    <a:pt x="227147" y="6772"/>
                  </a:lnTo>
                  <a:lnTo>
                    <a:pt x="213068" y="8043"/>
                  </a:lnTo>
                  <a:lnTo>
                    <a:pt x="198017" y="9502"/>
                  </a:lnTo>
                  <a:lnTo>
                    <a:pt x="182229" y="11334"/>
                  </a:lnTo>
                  <a:lnTo>
                    <a:pt x="166071" y="13565"/>
                  </a:lnTo>
                  <a:lnTo>
                    <a:pt x="150004" y="16142"/>
                  </a:lnTo>
                  <a:lnTo>
                    <a:pt x="134275" y="18985"/>
                  </a:lnTo>
                  <a:lnTo>
                    <a:pt x="118937" y="21860"/>
                  </a:lnTo>
                  <a:lnTo>
                    <a:pt x="103944" y="24404"/>
                  </a:lnTo>
                  <a:lnTo>
                    <a:pt x="89230" y="26448"/>
                  </a:lnTo>
                  <a:lnTo>
                    <a:pt x="74890" y="28158"/>
                  </a:lnTo>
                  <a:lnTo>
                    <a:pt x="61173" y="29921"/>
                  </a:lnTo>
                  <a:lnTo>
                    <a:pt x="48178" y="31956"/>
                  </a:lnTo>
                  <a:lnTo>
                    <a:pt x="36293" y="34165"/>
                  </a:lnTo>
                  <a:lnTo>
                    <a:pt x="25101" y="36427"/>
                  </a:lnTo>
                  <a:lnTo>
                    <a:pt x="13620" y="389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64342" y="1034883"/>
              <a:ext cx="151639" cy="145161"/>
            </a:xfrm>
            <a:custGeom>
              <a:avLst/>
              <a:gdLst/>
              <a:ahLst/>
              <a:cxnLst/>
              <a:rect l="0" t="0" r="0" b="0"/>
              <a:pathLst>
                <a:path w="151639" h="145161">
                  <a:moveTo>
                    <a:pt x="115388" y="7438"/>
                  </a:moveTo>
                  <a:lnTo>
                    <a:pt x="106520" y="4571"/>
                  </a:lnTo>
                  <a:lnTo>
                    <a:pt x="97533" y="2429"/>
                  </a:lnTo>
                  <a:lnTo>
                    <a:pt x="87542" y="835"/>
                  </a:lnTo>
                  <a:lnTo>
                    <a:pt x="76735" y="0"/>
                  </a:lnTo>
                  <a:lnTo>
                    <a:pt x="65572" y="448"/>
                  </a:lnTo>
                  <a:lnTo>
                    <a:pt x="54376" y="2362"/>
                  </a:lnTo>
                  <a:lnTo>
                    <a:pt x="43609" y="5771"/>
                  </a:lnTo>
                  <a:lnTo>
                    <a:pt x="33921" y="10729"/>
                  </a:lnTo>
                  <a:lnTo>
                    <a:pt x="25562" y="17105"/>
                  </a:lnTo>
                  <a:lnTo>
                    <a:pt x="18443" y="24809"/>
                  </a:lnTo>
                  <a:lnTo>
                    <a:pt x="12339" y="33875"/>
                  </a:lnTo>
                  <a:lnTo>
                    <a:pt x="7018" y="44188"/>
                  </a:lnTo>
                  <a:lnTo>
                    <a:pt x="2765" y="55366"/>
                  </a:lnTo>
                  <a:lnTo>
                    <a:pt x="337" y="66860"/>
                  </a:lnTo>
                  <a:lnTo>
                    <a:pt x="0" y="78325"/>
                  </a:lnTo>
                  <a:lnTo>
                    <a:pt x="1570" y="89463"/>
                  </a:lnTo>
                  <a:lnTo>
                    <a:pt x="4682" y="99942"/>
                  </a:lnTo>
                  <a:lnTo>
                    <a:pt x="8966" y="109650"/>
                  </a:lnTo>
                  <a:lnTo>
                    <a:pt x="14264" y="118492"/>
                  </a:lnTo>
                  <a:lnTo>
                    <a:pt x="20636" y="126292"/>
                  </a:lnTo>
                  <a:lnTo>
                    <a:pt x="28032" y="133051"/>
                  </a:lnTo>
                  <a:lnTo>
                    <a:pt x="36455" y="138592"/>
                  </a:lnTo>
                  <a:lnTo>
                    <a:pt x="46019" y="142492"/>
                  </a:lnTo>
                  <a:lnTo>
                    <a:pt x="56669" y="144666"/>
                  </a:lnTo>
                  <a:lnTo>
                    <a:pt x="67905" y="145160"/>
                  </a:lnTo>
                  <a:lnTo>
                    <a:pt x="78908" y="143980"/>
                  </a:lnTo>
                  <a:lnTo>
                    <a:pt x="89230" y="141298"/>
                  </a:lnTo>
                  <a:lnTo>
                    <a:pt x="98786" y="137397"/>
                  </a:lnTo>
                  <a:lnTo>
                    <a:pt x="107664" y="132571"/>
                  </a:lnTo>
                  <a:lnTo>
                    <a:pt x="116002" y="127065"/>
                  </a:lnTo>
                  <a:lnTo>
                    <a:pt x="123772" y="120913"/>
                  </a:lnTo>
                  <a:lnTo>
                    <a:pt x="130778" y="113953"/>
                  </a:lnTo>
                  <a:lnTo>
                    <a:pt x="136974" y="106154"/>
                  </a:lnTo>
                  <a:lnTo>
                    <a:pt x="142288" y="97459"/>
                  </a:lnTo>
                  <a:lnTo>
                    <a:pt x="146561" y="87711"/>
                  </a:lnTo>
                  <a:lnTo>
                    <a:pt x="149791" y="76942"/>
                  </a:lnTo>
                  <a:lnTo>
                    <a:pt x="151638" y="65794"/>
                  </a:lnTo>
                  <a:lnTo>
                    <a:pt x="151371" y="55384"/>
                  </a:lnTo>
                  <a:lnTo>
                    <a:pt x="148784" y="46283"/>
                  </a:lnTo>
                  <a:lnTo>
                    <a:pt x="144203" y="38679"/>
                  </a:lnTo>
                  <a:lnTo>
                    <a:pt x="137557" y="31898"/>
                  </a:lnTo>
                  <a:lnTo>
                    <a:pt x="126025" y="25353"/>
                  </a:lnTo>
                  <a:lnTo>
                    <a:pt x="104860" y="1796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32373" y="989678"/>
              <a:ext cx="200042" cy="178622"/>
            </a:xfrm>
            <a:custGeom>
              <a:avLst/>
              <a:gdLst/>
              <a:ahLst/>
              <a:cxnLst/>
              <a:rect l="0" t="0" r="0" b="0"/>
              <a:pathLst>
                <a:path w="200042" h="178622">
                  <a:moveTo>
                    <a:pt x="0" y="63171"/>
                  </a:moveTo>
                  <a:lnTo>
                    <a:pt x="5867" y="69106"/>
                  </a:lnTo>
                  <a:lnTo>
                    <a:pt x="11431" y="75310"/>
                  </a:lnTo>
                  <a:lnTo>
                    <a:pt x="17226" y="82406"/>
                  </a:lnTo>
                  <a:lnTo>
                    <a:pt x="23134" y="90346"/>
                  </a:lnTo>
                  <a:lnTo>
                    <a:pt x="28815" y="98993"/>
                  </a:lnTo>
                  <a:lnTo>
                    <a:pt x="34090" y="108187"/>
                  </a:lnTo>
                  <a:lnTo>
                    <a:pt x="38941" y="117787"/>
                  </a:lnTo>
                  <a:lnTo>
                    <a:pt x="43427" y="127677"/>
                  </a:lnTo>
                  <a:lnTo>
                    <a:pt x="47628" y="137770"/>
                  </a:lnTo>
                  <a:lnTo>
                    <a:pt x="51620" y="148003"/>
                  </a:lnTo>
                  <a:lnTo>
                    <a:pt x="55461" y="158333"/>
                  </a:lnTo>
                  <a:lnTo>
                    <a:pt x="59180" y="168657"/>
                  </a:lnTo>
                  <a:lnTo>
                    <a:pt x="62240" y="176467"/>
                  </a:lnTo>
                  <a:lnTo>
                    <a:pt x="63757" y="178621"/>
                  </a:lnTo>
                  <a:lnTo>
                    <a:pt x="63683" y="176084"/>
                  </a:lnTo>
                  <a:lnTo>
                    <a:pt x="62427" y="170498"/>
                  </a:lnTo>
                  <a:lnTo>
                    <a:pt x="60383" y="163038"/>
                  </a:lnTo>
                  <a:lnTo>
                    <a:pt x="57827" y="154436"/>
                  </a:lnTo>
                  <a:lnTo>
                    <a:pt x="54947" y="145126"/>
                  </a:lnTo>
                  <a:lnTo>
                    <a:pt x="52020" y="135211"/>
                  </a:lnTo>
                  <a:lnTo>
                    <a:pt x="49428" y="124543"/>
                  </a:lnTo>
                  <a:lnTo>
                    <a:pt x="47354" y="113097"/>
                  </a:lnTo>
                  <a:lnTo>
                    <a:pt x="45961" y="101134"/>
                  </a:lnTo>
                  <a:lnTo>
                    <a:pt x="45475" y="89100"/>
                  </a:lnTo>
                  <a:lnTo>
                    <a:pt x="45936" y="77273"/>
                  </a:lnTo>
                  <a:lnTo>
                    <a:pt x="47551" y="66060"/>
                  </a:lnTo>
                  <a:lnTo>
                    <a:pt x="50762" y="56061"/>
                  </a:lnTo>
                  <a:lnTo>
                    <a:pt x="55669" y="47489"/>
                  </a:lnTo>
                  <a:lnTo>
                    <a:pt x="62235" y="40225"/>
                  </a:lnTo>
                  <a:lnTo>
                    <a:pt x="70462" y="34022"/>
                  </a:lnTo>
                  <a:lnTo>
                    <a:pt x="80177" y="28623"/>
                  </a:lnTo>
                  <a:lnTo>
                    <a:pt x="90937" y="23806"/>
                  </a:lnTo>
                  <a:lnTo>
                    <a:pt x="102142" y="19403"/>
                  </a:lnTo>
                  <a:lnTo>
                    <a:pt x="113419" y="15290"/>
                  </a:lnTo>
                  <a:lnTo>
                    <a:pt x="124768" y="11543"/>
                  </a:lnTo>
                  <a:lnTo>
                    <a:pt x="136453" y="8406"/>
                  </a:lnTo>
                  <a:lnTo>
                    <a:pt x="148594" y="5964"/>
                  </a:lnTo>
                  <a:lnTo>
                    <a:pt x="160572" y="4152"/>
                  </a:lnTo>
                  <a:lnTo>
                    <a:pt x="172293" y="2657"/>
                  </a:lnTo>
                  <a:lnTo>
                    <a:pt x="184787" y="134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42943" y="117919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063585" y="2371775"/>
            <a:ext cx="1347649" cy="281407"/>
            <a:chOff x="2063585" y="2371775"/>
            <a:chExt cx="1347649" cy="281407"/>
          </a:xfrm>
        </p:grpSpPr>
        <p:sp>
          <p:nvSpPr>
            <p:cNvPr id="85" name="Freeform 84"/>
            <p:cNvSpPr/>
            <p:nvPr/>
          </p:nvSpPr>
          <p:spPr>
            <a:xfrm>
              <a:off x="2074114" y="2516310"/>
              <a:ext cx="126342" cy="136872"/>
            </a:xfrm>
            <a:custGeom>
              <a:avLst/>
              <a:gdLst/>
              <a:ahLst/>
              <a:cxnLst/>
              <a:rect l="0" t="0" r="0" b="0"/>
              <a:pathLst>
                <a:path w="126342" h="136872">
                  <a:moveTo>
                    <a:pt x="126341" y="0"/>
                  </a:moveTo>
                  <a:lnTo>
                    <a:pt x="120474" y="5868"/>
                  </a:lnTo>
                  <a:lnTo>
                    <a:pt x="114910" y="11432"/>
                  </a:lnTo>
                  <a:lnTo>
                    <a:pt x="109106" y="17236"/>
                  </a:lnTo>
                  <a:lnTo>
                    <a:pt x="102852" y="23490"/>
                  </a:lnTo>
                  <a:lnTo>
                    <a:pt x="95874" y="30468"/>
                  </a:lnTo>
                  <a:lnTo>
                    <a:pt x="88098" y="38245"/>
                  </a:lnTo>
                  <a:lnTo>
                    <a:pt x="79769" y="46574"/>
                  </a:lnTo>
                  <a:lnTo>
                    <a:pt x="71338" y="55004"/>
                  </a:lnTo>
                  <a:lnTo>
                    <a:pt x="63078" y="63269"/>
                  </a:lnTo>
                  <a:lnTo>
                    <a:pt x="55075" y="71444"/>
                  </a:lnTo>
                  <a:lnTo>
                    <a:pt x="47322" y="79845"/>
                  </a:lnTo>
                  <a:lnTo>
                    <a:pt x="39780" y="88637"/>
                  </a:lnTo>
                  <a:lnTo>
                    <a:pt x="32508" y="97570"/>
                  </a:lnTo>
                  <a:lnTo>
                    <a:pt x="24858" y="107046"/>
                  </a:lnTo>
                  <a:lnTo>
                    <a:pt x="15040" y="11901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63585" y="2547896"/>
              <a:ext cx="157929" cy="63172"/>
            </a:xfrm>
            <a:custGeom>
              <a:avLst/>
              <a:gdLst/>
              <a:ahLst/>
              <a:cxnLst/>
              <a:rect l="0" t="0" r="0" b="0"/>
              <a:pathLst>
                <a:path w="157929" h="63172">
                  <a:moveTo>
                    <a:pt x="0" y="0"/>
                  </a:moveTo>
                  <a:lnTo>
                    <a:pt x="11735" y="3001"/>
                  </a:lnTo>
                  <a:lnTo>
                    <a:pt x="22864" y="6423"/>
                  </a:lnTo>
                  <a:lnTo>
                    <a:pt x="34463" y="10620"/>
                  </a:lnTo>
                  <a:lnTo>
                    <a:pt x="46624" y="15520"/>
                  </a:lnTo>
                  <a:lnTo>
                    <a:pt x="59284" y="21001"/>
                  </a:lnTo>
                  <a:lnTo>
                    <a:pt x="72335" y="26927"/>
                  </a:lnTo>
                  <a:lnTo>
                    <a:pt x="85514" y="33016"/>
                  </a:lnTo>
                  <a:lnTo>
                    <a:pt x="98431" y="38866"/>
                  </a:lnTo>
                  <a:lnTo>
                    <a:pt x="110879" y="44272"/>
                  </a:lnTo>
                  <a:lnTo>
                    <a:pt x="122394" y="49068"/>
                  </a:lnTo>
                  <a:lnTo>
                    <a:pt x="133295" y="53502"/>
                  </a:lnTo>
                  <a:lnTo>
                    <a:pt x="144537" y="57962"/>
                  </a:lnTo>
                  <a:lnTo>
                    <a:pt x="1579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389969" y="2475328"/>
              <a:ext cx="558011" cy="40983"/>
            </a:xfrm>
            <a:custGeom>
              <a:avLst/>
              <a:gdLst/>
              <a:ahLst/>
              <a:cxnLst/>
              <a:rect l="0" t="0" r="0" b="0"/>
              <a:pathLst>
                <a:path w="558011" h="40983">
                  <a:moveTo>
                    <a:pt x="558010" y="40982"/>
                  </a:moveTo>
                  <a:lnTo>
                    <a:pt x="546141" y="38116"/>
                  </a:lnTo>
                  <a:lnTo>
                    <a:pt x="533731" y="35974"/>
                  </a:lnTo>
                  <a:lnTo>
                    <a:pt x="519549" y="34366"/>
                  </a:lnTo>
                  <a:lnTo>
                    <a:pt x="504014" y="33013"/>
                  </a:lnTo>
                  <a:lnTo>
                    <a:pt x="488018" y="31516"/>
                  </a:lnTo>
                  <a:lnTo>
                    <a:pt x="472131" y="29670"/>
                  </a:lnTo>
                  <a:lnTo>
                    <a:pt x="456410" y="27602"/>
                  </a:lnTo>
                  <a:lnTo>
                    <a:pt x="440575" y="25670"/>
                  </a:lnTo>
                  <a:lnTo>
                    <a:pt x="424448" y="24069"/>
                  </a:lnTo>
                  <a:lnTo>
                    <a:pt x="407992" y="22673"/>
                  </a:lnTo>
                  <a:lnTo>
                    <a:pt x="391246" y="21129"/>
                  </a:lnTo>
                  <a:lnTo>
                    <a:pt x="374268" y="19243"/>
                  </a:lnTo>
                  <a:lnTo>
                    <a:pt x="357119" y="17145"/>
                  </a:lnTo>
                  <a:lnTo>
                    <a:pt x="339846" y="15191"/>
                  </a:lnTo>
                  <a:lnTo>
                    <a:pt x="322482" y="13575"/>
                  </a:lnTo>
                  <a:lnTo>
                    <a:pt x="304888" y="12167"/>
                  </a:lnTo>
                  <a:lnTo>
                    <a:pt x="286778" y="10615"/>
                  </a:lnTo>
                  <a:lnTo>
                    <a:pt x="268044" y="8724"/>
                  </a:lnTo>
                  <a:lnTo>
                    <a:pt x="249055" y="6623"/>
                  </a:lnTo>
                  <a:lnTo>
                    <a:pt x="230534" y="4667"/>
                  </a:lnTo>
                  <a:lnTo>
                    <a:pt x="212841" y="3054"/>
                  </a:lnTo>
                  <a:lnTo>
                    <a:pt x="195519" y="1819"/>
                  </a:lnTo>
                  <a:lnTo>
                    <a:pt x="177523" y="914"/>
                  </a:lnTo>
                  <a:lnTo>
                    <a:pt x="158317" y="276"/>
                  </a:lnTo>
                  <a:lnTo>
                    <a:pt x="138501" y="0"/>
                  </a:lnTo>
                  <a:lnTo>
                    <a:pt x="119484" y="340"/>
                  </a:lnTo>
                  <a:lnTo>
                    <a:pt x="102022" y="1378"/>
                  </a:lnTo>
                  <a:lnTo>
                    <a:pt x="86043" y="2888"/>
                  </a:lnTo>
                  <a:lnTo>
                    <a:pt x="71017" y="4440"/>
                  </a:lnTo>
                  <a:lnTo>
                    <a:pt x="56523" y="5778"/>
                  </a:lnTo>
                  <a:lnTo>
                    <a:pt x="42910" y="6830"/>
                  </a:lnTo>
                  <a:lnTo>
                    <a:pt x="29892" y="7724"/>
                  </a:lnTo>
                  <a:lnTo>
                    <a:pt x="16315" y="8535"/>
                  </a:lnTo>
                  <a:lnTo>
                    <a:pt x="0" y="9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84891" y="2371775"/>
              <a:ext cx="115814" cy="7666"/>
            </a:xfrm>
            <a:custGeom>
              <a:avLst/>
              <a:gdLst/>
              <a:ahLst/>
              <a:cxnLst/>
              <a:rect l="0" t="0" r="0" b="0"/>
              <a:pathLst>
                <a:path w="115814" h="7666">
                  <a:moveTo>
                    <a:pt x="115813" y="7665"/>
                  </a:moveTo>
                  <a:lnTo>
                    <a:pt x="106811" y="4798"/>
                  </a:lnTo>
                  <a:lnTo>
                    <a:pt x="96544" y="2656"/>
                  </a:lnTo>
                  <a:lnTo>
                    <a:pt x="83973" y="1058"/>
                  </a:lnTo>
                  <a:lnTo>
                    <a:pt x="69848" y="77"/>
                  </a:lnTo>
                  <a:lnTo>
                    <a:pt x="54007" y="0"/>
                  </a:lnTo>
                  <a:lnTo>
                    <a:pt x="32821" y="1937"/>
                  </a:lnTo>
                  <a:lnTo>
                    <a:pt x="0" y="7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295419" y="244261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104078" y="7662"/>
                  </a:lnTo>
                  <a:lnTo>
                    <a:pt x="92950" y="5519"/>
                  </a:lnTo>
                  <a:lnTo>
                    <a:pt x="81356" y="3917"/>
                  </a:lnTo>
                  <a:lnTo>
                    <a:pt x="69236" y="2734"/>
                  </a:lnTo>
                  <a:lnTo>
                    <a:pt x="55217" y="1755"/>
                  </a:lnTo>
                  <a:lnTo>
                    <a:pt x="34706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2514943" y="2525477"/>
            <a:ext cx="206447" cy="416298"/>
          </a:xfrm>
          <a:custGeom>
            <a:avLst/>
            <a:gdLst/>
            <a:ahLst/>
            <a:cxnLst/>
            <a:rect l="0" t="0" r="0" b="0"/>
            <a:pathLst>
              <a:path w="206447" h="416298">
                <a:moveTo>
                  <a:pt x="201409" y="106647"/>
                </a:moveTo>
                <a:lnTo>
                  <a:pt x="192675" y="112515"/>
                </a:lnTo>
                <a:lnTo>
                  <a:pt x="184968" y="118079"/>
                </a:lnTo>
                <a:lnTo>
                  <a:pt x="177561" y="123883"/>
                </a:lnTo>
                <a:lnTo>
                  <a:pt x="170127" y="130136"/>
                </a:lnTo>
                <a:lnTo>
                  <a:pt x="162300" y="137114"/>
                </a:lnTo>
                <a:lnTo>
                  <a:pt x="153926" y="144896"/>
                </a:lnTo>
                <a:lnTo>
                  <a:pt x="145183" y="153397"/>
                </a:lnTo>
                <a:lnTo>
                  <a:pt x="136468" y="162476"/>
                </a:lnTo>
                <a:lnTo>
                  <a:pt x="128015" y="171990"/>
                </a:lnTo>
                <a:lnTo>
                  <a:pt x="119882" y="181818"/>
                </a:lnTo>
                <a:lnTo>
                  <a:pt x="112040" y="191867"/>
                </a:lnTo>
                <a:lnTo>
                  <a:pt x="104433" y="202071"/>
                </a:lnTo>
                <a:lnTo>
                  <a:pt x="97003" y="212379"/>
                </a:lnTo>
                <a:lnTo>
                  <a:pt x="89700" y="222760"/>
                </a:lnTo>
                <a:lnTo>
                  <a:pt x="82492" y="233190"/>
                </a:lnTo>
                <a:lnTo>
                  <a:pt x="75514" y="243651"/>
                </a:lnTo>
                <a:lnTo>
                  <a:pt x="69055" y="254135"/>
                </a:lnTo>
                <a:lnTo>
                  <a:pt x="63216" y="264634"/>
                </a:lnTo>
                <a:lnTo>
                  <a:pt x="57463" y="275143"/>
                </a:lnTo>
                <a:lnTo>
                  <a:pt x="50769" y="285658"/>
                </a:lnTo>
                <a:lnTo>
                  <a:pt x="42647" y="296182"/>
                </a:lnTo>
                <a:lnTo>
                  <a:pt x="33749" y="306878"/>
                </a:lnTo>
                <a:lnTo>
                  <a:pt x="25530" y="318050"/>
                </a:lnTo>
                <a:lnTo>
                  <a:pt x="18789" y="329825"/>
                </a:lnTo>
                <a:lnTo>
                  <a:pt x="13810" y="342004"/>
                </a:lnTo>
                <a:lnTo>
                  <a:pt x="10693" y="354180"/>
                </a:lnTo>
                <a:lnTo>
                  <a:pt x="9282" y="366101"/>
                </a:lnTo>
                <a:lnTo>
                  <a:pt x="9590" y="377377"/>
                </a:lnTo>
                <a:lnTo>
                  <a:pt x="11901" y="387416"/>
                </a:lnTo>
                <a:lnTo>
                  <a:pt x="16193" y="396011"/>
                </a:lnTo>
                <a:lnTo>
                  <a:pt x="22343" y="403121"/>
                </a:lnTo>
                <a:lnTo>
                  <a:pt x="30289" y="408687"/>
                </a:lnTo>
                <a:lnTo>
                  <a:pt x="39810" y="412832"/>
                </a:lnTo>
                <a:lnTo>
                  <a:pt x="50269" y="415483"/>
                </a:lnTo>
                <a:lnTo>
                  <a:pt x="60742" y="416297"/>
                </a:lnTo>
                <a:lnTo>
                  <a:pt x="70703" y="415254"/>
                </a:lnTo>
                <a:lnTo>
                  <a:pt x="80016" y="412606"/>
                </a:lnTo>
                <a:lnTo>
                  <a:pt x="88731" y="408695"/>
                </a:lnTo>
                <a:lnTo>
                  <a:pt x="96964" y="403840"/>
                </a:lnTo>
                <a:lnTo>
                  <a:pt x="104833" y="398142"/>
                </a:lnTo>
                <a:lnTo>
                  <a:pt x="112439" y="391494"/>
                </a:lnTo>
                <a:lnTo>
                  <a:pt x="119864" y="383917"/>
                </a:lnTo>
                <a:lnTo>
                  <a:pt x="127328" y="375712"/>
                </a:lnTo>
                <a:lnTo>
                  <a:pt x="135179" y="367359"/>
                </a:lnTo>
                <a:lnTo>
                  <a:pt x="143566" y="359143"/>
                </a:lnTo>
                <a:lnTo>
                  <a:pt x="152148" y="350999"/>
                </a:lnTo>
                <a:lnTo>
                  <a:pt x="160222" y="342618"/>
                </a:lnTo>
                <a:lnTo>
                  <a:pt x="167420" y="333831"/>
                </a:lnTo>
                <a:lnTo>
                  <a:pt x="173385" y="324623"/>
                </a:lnTo>
                <a:lnTo>
                  <a:pt x="177636" y="315056"/>
                </a:lnTo>
                <a:lnTo>
                  <a:pt x="180076" y="305214"/>
                </a:lnTo>
                <a:lnTo>
                  <a:pt x="180766" y="295332"/>
                </a:lnTo>
                <a:lnTo>
                  <a:pt x="179724" y="285777"/>
                </a:lnTo>
                <a:lnTo>
                  <a:pt x="177133" y="276724"/>
                </a:lnTo>
                <a:lnTo>
                  <a:pt x="173126" y="268171"/>
                </a:lnTo>
                <a:lnTo>
                  <a:pt x="167696" y="260041"/>
                </a:lnTo>
                <a:lnTo>
                  <a:pt x="160977" y="252236"/>
                </a:lnTo>
                <a:lnTo>
                  <a:pt x="153366" y="244672"/>
                </a:lnTo>
                <a:lnTo>
                  <a:pt x="145419" y="237278"/>
                </a:lnTo>
                <a:lnTo>
                  <a:pt x="137480" y="230009"/>
                </a:lnTo>
                <a:lnTo>
                  <a:pt x="129524" y="222990"/>
                </a:lnTo>
                <a:lnTo>
                  <a:pt x="121269" y="216503"/>
                </a:lnTo>
                <a:lnTo>
                  <a:pt x="112566" y="210659"/>
                </a:lnTo>
                <a:lnTo>
                  <a:pt x="103416" y="205414"/>
                </a:lnTo>
                <a:lnTo>
                  <a:pt x="93887" y="200656"/>
                </a:lnTo>
                <a:lnTo>
                  <a:pt x="84069" y="196265"/>
                </a:lnTo>
                <a:lnTo>
                  <a:pt x="74205" y="191976"/>
                </a:lnTo>
                <a:lnTo>
                  <a:pt x="64662" y="187403"/>
                </a:lnTo>
                <a:lnTo>
                  <a:pt x="55616" y="182357"/>
                </a:lnTo>
                <a:lnTo>
                  <a:pt x="47068" y="176831"/>
                </a:lnTo>
                <a:lnTo>
                  <a:pt x="38941" y="170897"/>
                </a:lnTo>
                <a:lnTo>
                  <a:pt x="31144" y="164640"/>
                </a:lnTo>
                <a:lnTo>
                  <a:pt x="23753" y="157982"/>
                </a:lnTo>
                <a:lnTo>
                  <a:pt x="17009" y="150681"/>
                </a:lnTo>
                <a:lnTo>
                  <a:pt x="10998" y="142658"/>
                </a:lnTo>
                <a:lnTo>
                  <a:pt x="5978" y="133983"/>
                </a:lnTo>
                <a:lnTo>
                  <a:pt x="2437" y="124781"/>
                </a:lnTo>
                <a:lnTo>
                  <a:pt x="502" y="115182"/>
                </a:lnTo>
                <a:lnTo>
                  <a:pt x="0" y="105296"/>
                </a:lnTo>
                <a:lnTo>
                  <a:pt x="644" y="95207"/>
                </a:lnTo>
                <a:lnTo>
                  <a:pt x="2157" y="84982"/>
                </a:lnTo>
                <a:lnTo>
                  <a:pt x="4628" y="74828"/>
                </a:lnTo>
                <a:lnTo>
                  <a:pt x="8488" y="65083"/>
                </a:lnTo>
                <a:lnTo>
                  <a:pt x="13862" y="55899"/>
                </a:lnTo>
                <a:lnTo>
                  <a:pt x="20589" y="47257"/>
                </a:lnTo>
                <a:lnTo>
                  <a:pt x="28399" y="39066"/>
                </a:lnTo>
                <a:lnTo>
                  <a:pt x="37025" y="31226"/>
                </a:lnTo>
                <a:lnTo>
                  <a:pt x="46240" y="23806"/>
                </a:lnTo>
                <a:lnTo>
                  <a:pt x="55870" y="17043"/>
                </a:lnTo>
                <a:lnTo>
                  <a:pt x="65794" y="11019"/>
                </a:lnTo>
                <a:lnTo>
                  <a:pt x="76083" y="5990"/>
                </a:lnTo>
                <a:lnTo>
                  <a:pt x="86983" y="2443"/>
                </a:lnTo>
                <a:lnTo>
                  <a:pt x="98574" y="505"/>
                </a:lnTo>
                <a:lnTo>
                  <a:pt x="110631" y="0"/>
                </a:lnTo>
                <a:lnTo>
                  <a:pt x="122724" y="642"/>
                </a:lnTo>
                <a:lnTo>
                  <a:pt x="134595" y="2149"/>
                </a:lnTo>
                <a:lnTo>
                  <a:pt x="146006" y="4446"/>
                </a:lnTo>
                <a:lnTo>
                  <a:pt x="156669" y="7658"/>
                </a:lnTo>
                <a:lnTo>
                  <a:pt x="166502" y="11782"/>
                </a:lnTo>
                <a:lnTo>
                  <a:pt x="175425" y="16856"/>
                </a:lnTo>
                <a:lnTo>
                  <a:pt x="183281" y="23019"/>
                </a:lnTo>
                <a:lnTo>
                  <a:pt x="190082" y="30246"/>
                </a:lnTo>
                <a:lnTo>
                  <a:pt x="195820" y="38541"/>
                </a:lnTo>
                <a:lnTo>
                  <a:pt x="200385" y="48012"/>
                </a:lnTo>
                <a:lnTo>
                  <a:pt x="203819" y="58601"/>
                </a:lnTo>
                <a:lnTo>
                  <a:pt x="205973" y="69966"/>
                </a:lnTo>
                <a:lnTo>
                  <a:pt x="206446" y="81586"/>
                </a:lnTo>
                <a:lnTo>
                  <a:pt x="205170" y="93136"/>
                </a:lnTo>
                <a:lnTo>
                  <a:pt x="202364" y="104329"/>
                </a:lnTo>
                <a:lnTo>
                  <a:pt x="198347" y="114846"/>
                </a:lnTo>
                <a:lnTo>
                  <a:pt x="193430" y="124576"/>
                </a:lnTo>
                <a:lnTo>
                  <a:pt x="187979" y="133290"/>
                </a:lnTo>
                <a:lnTo>
                  <a:pt x="181773" y="141402"/>
                </a:lnTo>
                <a:lnTo>
                  <a:pt x="173157" y="149624"/>
                </a:lnTo>
                <a:lnTo>
                  <a:pt x="159295" y="15928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2595904" y="1878690"/>
            <a:ext cx="227616" cy="495303"/>
          </a:xfrm>
          <a:custGeom>
            <a:avLst/>
            <a:gdLst/>
            <a:ahLst/>
            <a:cxnLst/>
            <a:rect l="0" t="0" r="0" b="0"/>
            <a:pathLst>
              <a:path w="227616" h="495303">
                <a:moveTo>
                  <a:pt x="225733" y="132253"/>
                </a:moveTo>
                <a:lnTo>
                  <a:pt x="219865" y="141054"/>
                </a:lnTo>
                <a:lnTo>
                  <a:pt x="214301" y="149401"/>
                </a:lnTo>
                <a:lnTo>
                  <a:pt x="208506" y="158100"/>
                </a:lnTo>
                <a:lnTo>
                  <a:pt x="202598" y="167220"/>
                </a:lnTo>
                <a:lnTo>
                  <a:pt x="196917" y="176715"/>
                </a:lnTo>
                <a:lnTo>
                  <a:pt x="191633" y="186512"/>
                </a:lnTo>
                <a:lnTo>
                  <a:pt x="186437" y="196699"/>
                </a:lnTo>
                <a:lnTo>
                  <a:pt x="180654" y="207521"/>
                </a:lnTo>
                <a:lnTo>
                  <a:pt x="173951" y="219051"/>
                </a:lnTo>
                <a:lnTo>
                  <a:pt x="166481" y="230895"/>
                </a:lnTo>
                <a:lnTo>
                  <a:pt x="158696" y="242313"/>
                </a:lnTo>
                <a:lnTo>
                  <a:pt x="150902" y="252926"/>
                </a:lnTo>
                <a:lnTo>
                  <a:pt x="143229" y="263017"/>
                </a:lnTo>
                <a:lnTo>
                  <a:pt x="135703" y="273320"/>
                </a:lnTo>
                <a:lnTo>
                  <a:pt x="128313" y="284245"/>
                </a:lnTo>
                <a:lnTo>
                  <a:pt x="121028" y="295551"/>
                </a:lnTo>
                <a:lnTo>
                  <a:pt x="113824" y="306541"/>
                </a:lnTo>
                <a:lnTo>
                  <a:pt x="106677" y="316830"/>
                </a:lnTo>
                <a:lnTo>
                  <a:pt x="99571" y="326519"/>
                </a:lnTo>
                <a:lnTo>
                  <a:pt x="92493" y="336012"/>
                </a:lnTo>
                <a:lnTo>
                  <a:pt x="85439" y="345582"/>
                </a:lnTo>
                <a:lnTo>
                  <a:pt x="78566" y="355331"/>
                </a:lnTo>
                <a:lnTo>
                  <a:pt x="72177" y="365269"/>
                </a:lnTo>
                <a:lnTo>
                  <a:pt x="66399" y="375369"/>
                </a:lnTo>
                <a:lnTo>
                  <a:pt x="61197" y="385594"/>
                </a:lnTo>
                <a:lnTo>
                  <a:pt x="56470" y="395912"/>
                </a:lnTo>
                <a:lnTo>
                  <a:pt x="52112" y="406300"/>
                </a:lnTo>
                <a:lnTo>
                  <a:pt x="48355" y="416903"/>
                </a:lnTo>
                <a:lnTo>
                  <a:pt x="45736" y="428013"/>
                </a:lnTo>
                <a:lnTo>
                  <a:pt x="44465" y="439736"/>
                </a:lnTo>
                <a:lnTo>
                  <a:pt x="44765" y="451541"/>
                </a:lnTo>
                <a:lnTo>
                  <a:pt x="47019" y="462401"/>
                </a:lnTo>
                <a:lnTo>
                  <a:pt x="51248" y="471808"/>
                </a:lnTo>
                <a:lnTo>
                  <a:pt x="57343" y="479596"/>
                </a:lnTo>
                <a:lnTo>
                  <a:pt x="65246" y="485685"/>
                </a:lnTo>
                <a:lnTo>
                  <a:pt x="74740" y="490218"/>
                </a:lnTo>
                <a:lnTo>
                  <a:pt x="85349" y="493313"/>
                </a:lnTo>
                <a:lnTo>
                  <a:pt x="96453" y="494966"/>
                </a:lnTo>
                <a:lnTo>
                  <a:pt x="107658" y="495302"/>
                </a:lnTo>
                <a:lnTo>
                  <a:pt x="118789" y="494396"/>
                </a:lnTo>
                <a:lnTo>
                  <a:pt x="129795" y="492195"/>
                </a:lnTo>
                <a:lnTo>
                  <a:pt x="140676" y="488783"/>
                </a:lnTo>
                <a:lnTo>
                  <a:pt x="151288" y="484205"/>
                </a:lnTo>
                <a:lnTo>
                  <a:pt x="161349" y="478383"/>
                </a:lnTo>
                <a:lnTo>
                  <a:pt x="170744" y="471392"/>
                </a:lnTo>
                <a:lnTo>
                  <a:pt x="179360" y="463427"/>
                </a:lnTo>
                <a:lnTo>
                  <a:pt x="187001" y="454711"/>
                </a:lnTo>
                <a:lnTo>
                  <a:pt x="193651" y="445441"/>
                </a:lnTo>
                <a:lnTo>
                  <a:pt x="199116" y="435777"/>
                </a:lnTo>
                <a:lnTo>
                  <a:pt x="202965" y="425837"/>
                </a:lnTo>
                <a:lnTo>
                  <a:pt x="205108" y="415703"/>
                </a:lnTo>
                <a:lnTo>
                  <a:pt x="205752" y="405270"/>
                </a:lnTo>
                <a:lnTo>
                  <a:pt x="205205" y="394274"/>
                </a:lnTo>
                <a:lnTo>
                  <a:pt x="203761" y="382622"/>
                </a:lnTo>
                <a:lnTo>
                  <a:pt x="201506" y="370695"/>
                </a:lnTo>
                <a:lnTo>
                  <a:pt x="198323" y="359221"/>
                </a:lnTo>
                <a:lnTo>
                  <a:pt x="194222" y="348579"/>
                </a:lnTo>
                <a:lnTo>
                  <a:pt x="189333" y="338808"/>
                </a:lnTo>
                <a:lnTo>
                  <a:pt x="183828" y="329784"/>
                </a:lnTo>
                <a:lnTo>
                  <a:pt x="177864" y="321344"/>
                </a:lnTo>
                <a:lnTo>
                  <a:pt x="171571" y="313336"/>
                </a:lnTo>
                <a:lnTo>
                  <a:pt x="165048" y="305638"/>
                </a:lnTo>
                <a:lnTo>
                  <a:pt x="158360" y="298160"/>
                </a:lnTo>
                <a:lnTo>
                  <a:pt x="151395" y="291000"/>
                </a:lnTo>
                <a:lnTo>
                  <a:pt x="143880" y="284417"/>
                </a:lnTo>
                <a:lnTo>
                  <a:pt x="135705" y="278505"/>
                </a:lnTo>
                <a:lnTo>
                  <a:pt x="126756" y="273043"/>
                </a:lnTo>
                <a:lnTo>
                  <a:pt x="116838" y="267608"/>
                </a:lnTo>
                <a:lnTo>
                  <a:pt x="105950" y="261949"/>
                </a:lnTo>
                <a:lnTo>
                  <a:pt x="94554" y="255994"/>
                </a:lnTo>
                <a:lnTo>
                  <a:pt x="83444" y="249764"/>
                </a:lnTo>
                <a:lnTo>
                  <a:pt x="73046" y="243310"/>
                </a:lnTo>
                <a:lnTo>
                  <a:pt x="63269" y="236688"/>
                </a:lnTo>
                <a:lnTo>
                  <a:pt x="53711" y="229943"/>
                </a:lnTo>
                <a:lnTo>
                  <a:pt x="44103" y="223107"/>
                </a:lnTo>
                <a:lnTo>
                  <a:pt x="34666" y="216042"/>
                </a:lnTo>
                <a:lnTo>
                  <a:pt x="26002" y="208461"/>
                </a:lnTo>
                <a:lnTo>
                  <a:pt x="18397" y="200237"/>
                </a:lnTo>
                <a:lnTo>
                  <a:pt x="11985" y="191086"/>
                </a:lnTo>
                <a:lnTo>
                  <a:pt x="6902" y="180500"/>
                </a:lnTo>
                <a:lnTo>
                  <a:pt x="3088" y="168349"/>
                </a:lnTo>
                <a:lnTo>
                  <a:pt x="662" y="155291"/>
                </a:lnTo>
                <a:lnTo>
                  <a:pt x="0" y="142528"/>
                </a:lnTo>
                <a:lnTo>
                  <a:pt x="1146" y="130723"/>
                </a:lnTo>
                <a:lnTo>
                  <a:pt x="3863" y="119851"/>
                </a:lnTo>
                <a:lnTo>
                  <a:pt x="7820" y="109482"/>
                </a:lnTo>
                <a:lnTo>
                  <a:pt x="12701" y="99291"/>
                </a:lnTo>
                <a:lnTo>
                  <a:pt x="18247" y="89276"/>
                </a:lnTo>
                <a:lnTo>
                  <a:pt x="24261" y="79683"/>
                </a:lnTo>
                <a:lnTo>
                  <a:pt x="30598" y="70629"/>
                </a:lnTo>
                <a:lnTo>
                  <a:pt x="37157" y="62089"/>
                </a:lnTo>
                <a:lnTo>
                  <a:pt x="43866" y="53973"/>
                </a:lnTo>
                <a:lnTo>
                  <a:pt x="50682" y="46186"/>
                </a:lnTo>
                <a:lnTo>
                  <a:pt x="57735" y="38804"/>
                </a:lnTo>
                <a:lnTo>
                  <a:pt x="65309" y="32066"/>
                </a:lnTo>
                <a:lnTo>
                  <a:pt x="73519" y="26051"/>
                </a:lnTo>
                <a:lnTo>
                  <a:pt x="82322" y="20689"/>
                </a:lnTo>
                <a:lnTo>
                  <a:pt x="91609" y="15852"/>
                </a:lnTo>
                <a:lnTo>
                  <a:pt x="101271" y="11417"/>
                </a:lnTo>
                <a:lnTo>
                  <a:pt x="111369" y="7438"/>
                </a:lnTo>
                <a:lnTo>
                  <a:pt x="122132" y="4137"/>
                </a:lnTo>
                <a:lnTo>
                  <a:pt x="133628" y="1592"/>
                </a:lnTo>
                <a:lnTo>
                  <a:pt x="145620" y="52"/>
                </a:lnTo>
                <a:lnTo>
                  <a:pt x="157668" y="0"/>
                </a:lnTo>
                <a:lnTo>
                  <a:pt x="169505" y="1567"/>
                </a:lnTo>
                <a:lnTo>
                  <a:pt x="180723" y="4738"/>
                </a:lnTo>
                <a:lnTo>
                  <a:pt x="190724" y="9534"/>
                </a:lnTo>
                <a:lnTo>
                  <a:pt x="199298" y="15797"/>
                </a:lnTo>
                <a:lnTo>
                  <a:pt x="206563" y="23254"/>
                </a:lnTo>
                <a:lnTo>
                  <a:pt x="212767" y="31622"/>
                </a:lnTo>
                <a:lnTo>
                  <a:pt x="218157" y="40658"/>
                </a:lnTo>
                <a:lnTo>
                  <a:pt x="222628" y="50334"/>
                </a:lnTo>
                <a:lnTo>
                  <a:pt x="225735" y="60814"/>
                </a:lnTo>
                <a:lnTo>
                  <a:pt x="227346" y="72123"/>
                </a:lnTo>
                <a:lnTo>
                  <a:pt x="227615" y="84160"/>
                </a:lnTo>
                <a:lnTo>
                  <a:pt x="226808" y="96771"/>
                </a:lnTo>
                <a:lnTo>
                  <a:pt x="225191" y="109808"/>
                </a:lnTo>
                <a:lnTo>
                  <a:pt x="222988" y="122986"/>
                </a:lnTo>
                <a:lnTo>
                  <a:pt x="220372" y="135907"/>
                </a:lnTo>
                <a:lnTo>
                  <a:pt x="217474" y="148360"/>
                </a:lnTo>
                <a:lnTo>
                  <a:pt x="214536" y="159879"/>
                </a:lnTo>
                <a:lnTo>
                  <a:pt x="211631" y="170783"/>
                </a:lnTo>
                <a:lnTo>
                  <a:pt x="208509" y="182029"/>
                </a:lnTo>
                <a:lnTo>
                  <a:pt x="204676" y="1954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3832373" y="1937243"/>
            <a:ext cx="338093" cy="389556"/>
            <a:chOff x="3832373" y="1937243"/>
            <a:chExt cx="338093" cy="389556"/>
          </a:xfrm>
        </p:grpSpPr>
        <p:sp>
          <p:nvSpPr>
            <p:cNvPr id="93" name="Freeform 92"/>
            <p:cNvSpPr/>
            <p:nvPr/>
          </p:nvSpPr>
          <p:spPr>
            <a:xfrm>
              <a:off x="3832373" y="1958300"/>
              <a:ext cx="10129" cy="368499"/>
            </a:xfrm>
            <a:custGeom>
              <a:avLst/>
              <a:gdLst/>
              <a:ahLst/>
              <a:cxnLst/>
              <a:rect l="0" t="0" r="0" b="0"/>
              <a:pathLst>
                <a:path w="10129" h="3684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7"/>
                  </a:lnTo>
                  <a:lnTo>
                    <a:pt x="177" y="61966"/>
                  </a:lnTo>
                  <a:lnTo>
                    <a:pt x="825" y="79459"/>
                  </a:lnTo>
                  <a:lnTo>
                    <a:pt x="2074" y="97197"/>
                  </a:lnTo>
                  <a:lnTo>
                    <a:pt x="3727" y="115158"/>
                  </a:lnTo>
                  <a:lnTo>
                    <a:pt x="5375" y="133573"/>
                  </a:lnTo>
                  <a:lnTo>
                    <a:pt x="6778" y="152545"/>
                  </a:lnTo>
                  <a:lnTo>
                    <a:pt x="7871" y="171877"/>
                  </a:lnTo>
                  <a:lnTo>
                    <a:pt x="8679" y="191168"/>
                  </a:lnTo>
                  <a:lnTo>
                    <a:pt x="9257" y="210181"/>
                  </a:lnTo>
                  <a:lnTo>
                    <a:pt x="9662" y="228694"/>
                  </a:lnTo>
                  <a:lnTo>
                    <a:pt x="9942" y="246433"/>
                  </a:lnTo>
                  <a:lnTo>
                    <a:pt x="10128" y="263323"/>
                  </a:lnTo>
                  <a:lnTo>
                    <a:pt x="10085" y="279291"/>
                  </a:lnTo>
                  <a:lnTo>
                    <a:pt x="9524" y="294183"/>
                  </a:lnTo>
                  <a:lnTo>
                    <a:pt x="8334" y="308010"/>
                  </a:lnTo>
                  <a:lnTo>
                    <a:pt x="6713" y="320673"/>
                  </a:lnTo>
                  <a:lnTo>
                    <a:pt x="4917" y="333222"/>
                  </a:lnTo>
                  <a:lnTo>
                    <a:pt x="2787" y="34788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27129" y="1937243"/>
              <a:ext cx="243337" cy="379132"/>
            </a:xfrm>
            <a:custGeom>
              <a:avLst/>
              <a:gdLst/>
              <a:ahLst/>
              <a:cxnLst/>
              <a:rect l="0" t="0" r="0" b="0"/>
              <a:pathLst>
                <a:path w="243337" h="379132">
                  <a:moveTo>
                    <a:pt x="157928" y="0"/>
                  </a:moveTo>
                  <a:lnTo>
                    <a:pt x="152060" y="5935"/>
                  </a:lnTo>
                  <a:lnTo>
                    <a:pt x="146496" y="12139"/>
                  </a:lnTo>
                  <a:lnTo>
                    <a:pt x="140696" y="19240"/>
                  </a:lnTo>
                  <a:lnTo>
                    <a:pt x="134616" y="27353"/>
                  </a:lnTo>
                  <a:lnTo>
                    <a:pt x="128286" y="36648"/>
                  </a:lnTo>
                  <a:lnTo>
                    <a:pt x="121758" y="47095"/>
                  </a:lnTo>
                  <a:lnTo>
                    <a:pt x="115082" y="58520"/>
                  </a:lnTo>
                  <a:lnTo>
                    <a:pt x="108300" y="70707"/>
                  </a:lnTo>
                  <a:lnTo>
                    <a:pt x="101442" y="83455"/>
                  </a:lnTo>
                  <a:lnTo>
                    <a:pt x="94532" y="96607"/>
                  </a:lnTo>
                  <a:lnTo>
                    <a:pt x="87587" y="110041"/>
                  </a:lnTo>
                  <a:lnTo>
                    <a:pt x="80622" y="123675"/>
                  </a:lnTo>
                  <a:lnTo>
                    <a:pt x="73809" y="137610"/>
                  </a:lnTo>
                  <a:lnTo>
                    <a:pt x="67462" y="152110"/>
                  </a:lnTo>
                  <a:lnTo>
                    <a:pt x="61710" y="167272"/>
                  </a:lnTo>
                  <a:lnTo>
                    <a:pt x="56527" y="182879"/>
                  </a:lnTo>
                  <a:lnTo>
                    <a:pt x="51811" y="198510"/>
                  </a:lnTo>
                  <a:lnTo>
                    <a:pt x="47457" y="213914"/>
                  </a:lnTo>
                  <a:lnTo>
                    <a:pt x="43532" y="229019"/>
                  </a:lnTo>
                  <a:lnTo>
                    <a:pt x="40269" y="243849"/>
                  </a:lnTo>
                  <a:lnTo>
                    <a:pt x="37743" y="258449"/>
                  </a:lnTo>
                  <a:lnTo>
                    <a:pt x="36046" y="272712"/>
                  </a:lnTo>
                  <a:lnTo>
                    <a:pt x="35357" y="286376"/>
                  </a:lnTo>
                  <a:lnTo>
                    <a:pt x="35677" y="299349"/>
                  </a:lnTo>
                  <a:lnTo>
                    <a:pt x="37028" y="311689"/>
                  </a:lnTo>
                  <a:lnTo>
                    <a:pt x="39530" y="323516"/>
                  </a:lnTo>
                  <a:lnTo>
                    <a:pt x="43148" y="334947"/>
                  </a:lnTo>
                  <a:lnTo>
                    <a:pt x="48034" y="345760"/>
                  </a:lnTo>
                  <a:lnTo>
                    <a:pt x="54595" y="355423"/>
                  </a:lnTo>
                  <a:lnTo>
                    <a:pt x="62895" y="363729"/>
                  </a:lnTo>
                  <a:lnTo>
                    <a:pt x="72554" y="370459"/>
                  </a:lnTo>
                  <a:lnTo>
                    <a:pt x="82946" y="375231"/>
                  </a:lnTo>
                  <a:lnTo>
                    <a:pt x="93636" y="378030"/>
                  </a:lnTo>
                  <a:lnTo>
                    <a:pt x="104405" y="379131"/>
                  </a:lnTo>
                  <a:lnTo>
                    <a:pt x="115161" y="378897"/>
                  </a:lnTo>
                  <a:lnTo>
                    <a:pt x="125874" y="377663"/>
                  </a:lnTo>
                  <a:lnTo>
                    <a:pt x="136543" y="375381"/>
                  </a:lnTo>
                  <a:lnTo>
                    <a:pt x="147173" y="371648"/>
                  </a:lnTo>
                  <a:lnTo>
                    <a:pt x="157768" y="366359"/>
                  </a:lnTo>
                  <a:lnTo>
                    <a:pt x="168173" y="359690"/>
                  </a:lnTo>
                  <a:lnTo>
                    <a:pt x="178087" y="351917"/>
                  </a:lnTo>
                  <a:lnTo>
                    <a:pt x="187386" y="343317"/>
                  </a:lnTo>
                  <a:lnTo>
                    <a:pt x="196105" y="334119"/>
                  </a:lnTo>
                  <a:lnTo>
                    <a:pt x="204347" y="324500"/>
                  </a:lnTo>
                  <a:lnTo>
                    <a:pt x="212222" y="314585"/>
                  </a:lnTo>
                  <a:lnTo>
                    <a:pt x="219665" y="304300"/>
                  </a:lnTo>
                  <a:lnTo>
                    <a:pt x="226444" y="293404"/>
                  </a:lnTo>
                  <a:lnTo>
                    <a:pt x="232477" y="281810"/>
                  </a:lnTo>
                  <a:lnTo>
                    <a:pt x="237513" y="269582"/>
                  </a:lnTo>
                  <a:lnTo>
                    <a:pt x="241065" y="256842"/>
                  </a:lnTo>
                  <a:lnTo>
                    <a:pt x="243002" y="243718"/>
                  </a:lnTo>
                  <a:lnTo>
                    <a:pt x="243336" y="230482"/>
                  </a:lnTo>
                  <a:lnTo>
                    <a:pt x="242047" y="217522"/>
                  </a:lnTo>
                  <a:lnTo>
                    <a:pt x="239283" y="205044"/>
                  </a:lnTo>
                  <a:lnTo>
                    <a:pt x="234988" y="193547"/>
                  </a:lnTo>
                  <a:lnTo>
                    <a:pt x="228832" y="183884"/>
                  </a:lnTo>
                  <a:lnTo>
                    <a:pt x="220808" y="176355"/>
                  </a:lnTo>
                  <a:lnTo>
                    <a:pt x="211336" y="170945"/>
                  </a:lnTo>
                  <a:lnTo>
                    <a:pt x="201069" y="167589"/>
                  </a:lnTo>
                  <a:lnTo>
                    <a:pt x="190463" y="166038"/>
                  </a:lnTo>
                  <a:lnTo>
                    <a:pt x="179750" y="166094"/>
                  </a:lnTo>
                  <a:lnTo>
                    <a:pt x="169032" y="167710"/>
                  </a:lnTo>
                  <a:lnTo>
                    <a:pt x="158344" y="170726"/>
                  </a:lnTo>
                  <a:lnTo>
                    <a:pt x="147693" y="175206"/>
                  </a:lnTo>
                  <a:lnTo>
                    <a:pt x="137074" y="181493"/>
                  </a:lnTo>
                  <a:lnTo>
                    <a:pt x="126482" y="189609"/>
                  </a:lnTo>
                  <a:lnTo>
                    <a:pt x="115909" y="199144"/>
                  </a:lnTo>
                  <a:lnTo>
                    <a:pt x="105350" y="209454"/>
                  </a:lnTo>
                  <a:lnTo>
                    <a:pt x="94805" y="220084"/>
                  </a:lnTo>
                  <a:lnTo>
                    <a:pt x="84435" y="230644"/>
                  </a:lnTo>
                  <a:lnTo>
                    <a:pt x="74545" y="240727"/>
                  </a:lnTo>
                  <a:lnTo>
                    <a:pt x="65259" y="250184"/>
                  </a:lnTo>
                  <a:lnTo>
                    <a:pt x="56379" y="259534"/>
                  </a:lnTo>
                  <a:lnTo>
                    <a:pt x="47496" y="269806"/>
                  </a:lnTo>
                  <a:lnTo>
                    <a:pt x="38381" y="281482"/>
                  </a:lnTo>
                  <a:lnTo>
                    <a:pt x="29429" y="293802"/>
                  </a:lnTo>
                  <a:lnTo>
                    <a:pt x="20681" y="306239"/>
                  </a:lnTo>
                  <a:lnTo>
                    <a:pt x="11366" y="31989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137285" y="4516725"/>
            <a:ext cx="979151" cy="221099"/>
            <a:chOff x="2137285" y="4516725"/>
            <a:chExt cx="979151" cy="221099"/>
          </a:xfrm>
        </p:grpSpPr>
        <p:sp>
          <p:nvSpPr>
            <p:cNvPr id="96" name="Freeform 95"/>
            <p:cNvSpPr/>
            <p:nvPr/>
          </p:nvSpPr>
          <p:spPr>
            <a:xfrm>
              <a:off x="2168870" y="4516725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147399" y="0"/>
                  </a:moveTo>
                  <a:lnTo>
                    <a:pt x="141531" y="5934"/>
                  </a:lnTo>
                  <a:lnTo>
                    <a:pt x="135967" y="12139"/>
                  </a:lnTo>
                  <a:lnTo>
                    <a:pt x="130168" y="19239"/>
                  </a:lnTo>
                  <a:lnTo>
                    <a:pt x="124087" y="27353"/>
                  </a:lnTo>
                  <a:lnTo>
                    <a:pt x="117757" y="36648"/>
                  </a:lnTo>
                  <a:lnTo>
                    <a:pt x="111225" y="47096"/>
                  </a:lnTo>
                  <a:lnTo>
                    <a:pt x="104376" y="58521"/>
                  </a:lnTo>
                  <a:lnTo>
                    <a:pt x="96945" y="70707"/>
                  </a:lnTo>
                  <a:lnTo>
                    <a:pt x="88839" y="83456"/>
                  </a:lnTo>
                  <a:lnTo>
                    <a:pt x="80277" y="96607"/>
                  </a:lnTo>
                  <a:lnTo>
                    <a:pt x="71683" y="110042"/>
                  </a:lnTo>
                  <a:lnTo>
                    <a:pt x="63311" y="123665"/>
                  </a:lnTo>
                  <a:lnTo>
                    <a:pt x="55233" y="137255"/>
                  </a:lnTo>
                  <a:lnTo>
                    <a:pt x="47429" y="150459"/>
                  </a:lnTo>
                  <a:lnTo>
                    <a:pt x="39851" y="163110"/>
                  </a:lnTo>
                  <a:lnTo>
                    <a:pt x="32556" y="174963"/>
                  </a:lnTo>
                  <a:lnTo>
                    <a:pt x="24888" y="186872"/>
                  </a:lnTo>
                  <a:lnTo>
                    <a:pt x="15055" y="20100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37285" y="4622010"/>
              <a:ext cx="147399" cy="73700"/>
            </a:xfrm>
            <a:custGeom>
              <a:avLst/>
              <a:gdLst/>
              <a:ahLst/>
              <a:cxnLst/>
              <a:rect l="0" t="0" r="0" b="0"/>
              <a:pathLst>
                <a:path w="147399" h="73700">
                  <a:moveTo>
                    <a:pt x="0" y="0"/>
                  </a:moveTo>
                  <a:lnTo>
                    <a:pt x="6001" y="5800"/>
                  </a:lnTo>
                  <a:lnTo>
                    <a:pt x="12846" y="10725"/>
                  </a:lnTo>
                  <a:lnTo>
                    <a:pt x="21234" y="15227"/>
                  </a:lnTo>
                  <a:lnTo>
                    <a:pt x="30861" y="19448"/>
                  </a:lnTo>
                  <a:lnTo>
                    <a:pt x="41175" y="23461"/>
                  </a:lnTo>
                  <a:lnTo>
                    <a:pt x="51788" y="27328"/>
                  </a:lnTo>
                  <a:lnTo>
                    <a:pt x="62659" y="31253"/>
                  </a:lnTo>
                  <a:lnTo>
                    <a:pt x="74007" y="35577"/>
                  </a:lnTo>
                  <a:lnTo>
                    <a:pt x="85919" y="40448"/>
                  </a:lnTo>
                  <a:lnTo>
                    <a:pt x="97939" y="45736"/>
                  </a:lnTo>
                  <a:lnTo>
                    <a:pt x="110435" y="51748"/>
                  </a:lnTo>
                  <a:lnTo>
                    <a:pt x="125624" y="60134"/>
                  </a:lnTo>
                  <a:lnTo>
                    <a:pt x="147398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53139" y="4590425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0" y="0"/>
                  </a:moveTo>
                  <a:lnTo>
                    <a:pt x="11802" y="0"/>
                  </a:lnTo>
                  <a:lnTo>
                    <a:pt x="23572" y="0"/>
                  </a:lnTo>
                  <a:lnTo>
                    <a:pt x="36467" y="0"/>
                  </a:lnTo>
                  <a:lnTo>
                    <a:pt x="50487" y="0"/>
                  </a:lnTo>
                  <a:lnTo>
                    <a:pt x="65464" y="0"/>
                  </a:lnTo>
                  <a:lnTo>
                    <a:pt x="81186" y="4"/>
                  </a:lnTo>
                  <a:lnTo>
                    <a:pt x="97462" y="177"/>
                  </a:lnTo>
                  <a:lnTo>
                    <a:pt x="114134" y="825"/>
                  </a:lnTo>
                  <a:lnTo>
                    <a:pt x="131085" y="2074"/>
                  </a:lnTo>
                  <a:lnTo>
                    <a:pt x="148228" y="3727"/>
                  </a:lnTo>
                  <a:lnTo>
                    <a:pt x="165502" y="5375"/>
                  </a:lnTo>
                  <a:lnTo>
                    <a:pt x="182862" y="6782"/>
                  </a:lnTo>
                  <a:lnTo>
                    <a:pt x="200113" y="8048"/>
                  </a:lnTo>
                  <a:lnTo>
                    <a:pt x="216930" y="9504"/>
                  </a:lnTo>
                  <a:lnTo>
                    <a:pt x="233164" y="11336"/>
                  </a:lnTo>
                  <a:lnTo>
                    <a:pt x="248677" y="13566"/>
                  </a:lnTo>
                  <a:lnTo>
                    <a:pt x="263255" y="16142"/>
                  </a:lnTo>
                  <a:lnTo>
                    <a:pt x="276868" y="18984"/>
                  </a:lnTo>
                  <a:lnTo>
                    <a:pt x="289385" y="21871"/>
                  </a:lnTo>
                  <a:lnTo>
                    <a:pt x="301820" y="24728"/>
                  </a:lnTo>
                  <a:lnTo>
                    <a:pt x="316386" y="27804"/>
                  </a:lnTo>
                  <a:lnTo>
                    <a:pt x="33691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11150" y="4548311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21056"/>
                  </a:moveTo>
                  <a:lnTo>
                    <a:pt x="93617" y="20989"/>
                  </a:lnTo>
                  <a:lnTo>
                    <a:pt x="83128" y="20349"/>
                  </a:lnTo>
                  <a:lnTo>
                    <a:pt x="72826" y="19053"/>
                  </a:lnTo>
                  <a:lnTo>
                    <a:pt x="62525" y="17193"/>
                  </a:lnTo>
                  <a:lnTo>
                    <a:pt x="52181" y="14877"/>
                  </a:lnTo>
                  <a:lnTo>
                    <a:pt x="41805" y="12215"/>
                  </a:lnTo>
                  <a:lnTo>
                    <a:pt x="31859" y="9453"/>
                  </a:lnTo>
                  <a:lnTo>
                    <a:pt x="22266" y="6695"/>
                  </a:lnTo>
                  <a:lnTo>
                    <a:pt x="12183" y="3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969036" y="462201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2797" y="18190"/>
                  </a:lnTo>
                  <a:lnTo>
                    <a:pt x="119526" y="16048"/>
                  </a:lnTo>
                  <a:lnTo>
                    <a:pt x="106329" y="14440"/>
                  </a:lnTo>
                  <a:lnTo>
                    <a:pt x="93161" y="13086"/>
                  </a:lnTo>
                  <a:lnTo>
                    <a:pt x="80300" y="11590"/>
                  </a:lnTo>
                  <a:lnTo>
                    <a:pt x="67905" y="9744"/>
                  </a:lnTo>
                  <a:lnTo>
                    <a:pt x="56039" y="7668"/>
                  </a:lnTo>
                  <a:lnTo>
                    <a:pt x="43382" y="5511"/>
                  </a:lnTo>
                  <a:lnTo>
                    <a:pt x="26587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2453139" y="4685181"/>
            <a:ext cx="237108" cy="370872"/>
          </a:xfrm>
          <a:custGeom>
            <a:avLst/>
            <a:gdLst/>
            <a:ahLst/>
            <a:cxnLst/>
            <a:rect l="0" t="0" r="0" b="0"/>
            <a:pathLst>
              <a:path w="237108" h="370872">
                <a:moveTo>
                  <a:pt x="147399" y="0"/>
                </a:moveTo>
                <a:lnTo>
                  <a:pt x="141532" y="5934"/>
                </a:lnTo>
                <a:lnTo>
                  <a:pt x="135967" y="12139"/>
                </a:lnTo>
                <a:lnTo>
                  <a:pt x="130168" y="19231"/>
                </a:lnTo>
                <a:lnTo>
                  <a:pt x="124087" y="26998"/>
                </a:lnTo>
                <a:lnTo>
                  <a:pt x="117758" y="34996"/>
                </a:lnTo>
                <a:lnTo>
                  <a:pt x="111230" y="42938"/>
                </a:lnTo>
                <a:lnTo>
                  <a:pt x="104554" y="50712"/>
                </a:lnTo>
                <a:lnTo>
                  <a:pt x="97771" y="58305"/>
                </a:lnTo>
                <a:lnTo>
                  <a:pt x="90913" y="65742"/>
                </a:lnTo>
                <a:lnTo>
                  <a:pt x="84004" y="73057"/>
                </a:lnTo>
                <a:lnTo>
                  <a:pt x="77059" y="80282"/>
                </a:lnTo>
                <a:lnTo>
                  <a:pt x="70100" y="87388"/>
                </a:lnTo>
                <a:lnTo>
                  <a:pt x="63535" y="92490"/>
                </a:lnTo>
                <a:lnTo>
                  <a:pt x="58618" y="93216"/>
                </a:lnTo>
                <a:lnTo>
                  <a:pt x="56240" y="90272"/>
                </a:lnTo>
                <a:lnTo>
                  <a:pt x="55943" y="84787"/>
                </a:lnTo>
                <a:lnTo>
                  <a:pt x="57205" y="77604"/>
                </a:lnTo>
                <a:lnTo>
                  <a:pt x="59821" y="69295"/>
                </a:lnTo>
                <a:lnTo>
                  <a:pt x="63601" y="60245"/>
                </a:lnTo>
                <a:lnTo>
                  <a:pt x="68470" y="50869"/>
                </a:lnTo>
                <a:lnTo>
                  <a:pt x="74509" y="41641"/>
                </a:lnTo>
                <a:lnTo>
                  <a:pt x="81660" y="32808"/>
                </a:lnTo>
                <a:lnTo>
                  <a:pt x="89908" y="24740"/>
                </a:lnTo>
                <a:lnTo>
                  <a:pt x="99348" y="17997"/>
                </a:lnTo>
                <a:lnTo>
                  <a:pt x="109914" y="12768"/>
                </a:lnTo>
                <a:lnTo>
                  <a:pt x="121093" y="9240"/>
                </a:lnTo>
                <a:lnTo>
                  <a:pt x="132057" y="7763"/>
                </a:lnTo>
                <a:lnTo>
                  <a:pt x="142348" y="8329"/>
                </a:lnTo>
                <a:lnTo>
                  <a:pt x="151713" y="10810"/>
                </a:lnTo>
                <a:lnTo>
                  <a:pt x="159931" y="15132"/>
                </a:lnTo>
                <a:lnTo>
                  <a:pt x="167003" y="21083"/>
                </a:lnTo>
                <a:lnTo>
                  <a:pt x="172769" y="28670"/>
                </a:lnTo>
                <a:lnTo>
                  <a:pt x="176827" y="38188"/>
                </a:lnTo>
                <a:lnTo>
                  <a:pt x="179111" y="49619"/>
                </a:lnTo>
                <a:lnTo>
                  <a:pt x="179681" y="62362"/>
                </a:lnTo>
                <a:lnTo>
                  <a:pt x="178551" y="75445"/>
                </a:lnTo>
                <a:lnTo>
                  <a:pt x="175904" y="88273"/>
                </a:lnTo>
                <a:lnTo>
                  <a:pt x="172026" y="100478"/>
                </a:lnTo>
                <a:lnTo>
                  <a:pt x="167216" y="111747"/>
                </a:lnTo>
                <a:lnTo>
                  <a:pt x="161721" y="122027"/>
                </a:lnTo>
                <a:lnTo>
                  <a:pt x="155576" y="131438"/>
                </a:lnTo>
                <a:lnTo>
                  <a:pt x="148620" y="140161"/>
                </a:lnTo>
                <a:lnTo>
                  <a:pt x="140917" y="148327"/>
                </a:lnTo>
                <a:lnTo>
                  <a:pt x="135679" y="154575"/>
                </a:lnTo>
                <a:lnTo>
                  <a:pt x="136601" y="157566"/>
                </a:lnTo>
                <a:lnTo>
                  <a:pt x="142028" y="158815"/>
                </a:lnTo>
                <a:lnTo>
                  <a:pt x="149964" y="159701"/>
                </a:lnTo>
                <a:lnTo>
                  <a:pt x="159198" y="160878"/>
                </a:lnTo>
                <a:lnTo>
                  <a:pt x="169084" y="162702"/>
                </a:lnTo>
                <a:lnTo>
                  <a:pt x="179295" y="165473"/>
                </a:lnTo>
                <a:lnTo>
                  <a:pt x="189658" y="169242"/>
                </a:lnTo>
                <a:lnTo>
                  <a:pt x="199763" y="174047"/>
                </a:lnTo>
                <a:lnTo>
                  <a:pt x="208957" y="180016"/>
                </a:lnTo>
                <a:lnTo>
                  <a:pt x="216955" y="187106"/>
                </a:lnTo>
                <a:lnTo>
                  <a:pt x="223651" y="195307"/>
                </a:lnTo>
                <a:lnTo>
                  <a:pt x="228933" y="204712"/>
                </a:lnTo>
                <a:lnTo>
                  <a:pt x="232889" y="215262"/>
                </a:lnTo>
                <a:lnTo>
                  <a:pt x="235582" y="226770"/>
                </a:lnTo>
                <a:lnTo>
                  <a:pt x="236956" y="239018"/>
                </a:lnTo>
                <a:lnTo>
                  <a:pt x="237107" y="251807"/>
                </a:lnTo>
                <a:lnTo>
                  <a:pt x="236245" y="264817"/>
                </a:lnTo>
                <a:lnTo>
                  <a:pt x="234604" y="277625"/>
                </a:lnTo>
                <a:lnTo>
                  <a:pt x="232387" y="290011"/>
                </a:lnTo>
                <a:lnTo>
                  <a:pt x="229595" y="301785"/>
                </a:lnTo>
                <a:lnTo>
                  <a:pt x="226043" y="312699"/>
                </a:lnTo>
                <a:lnTo>
                  <a:pt x="221687" y="322704"/>
                </a:lnTo>
                <a:lnTo>
                  <a:pt x="216455" y="331745"/>
                </a:lnTo>
                <a:lnTo>
                  <a:pt x="210187" y="339680"/>
                </a:lnTo>
                <a:lnTo>
                  <a:pt x="202888" y="346538"/>
                </a:lnTo>
                <a:lnTo>
                  <a:pt x="194545" y="352485"/>
                </a:lnTo>
                <a:lnTo>
                  <a:pt x="185042" y="357723"/>
                </a:lnTo>
                <a:lnTo>
                  <a:pt x="174431" y="362426"/>
                </a:lnTo>
                <a:lnTo>
                  <a:pt x="163052" y="366416"/>
                </a:lnTo>
                <a:lnTo>
                  <a:pt x="151423" y="369193"/>
                </a:lnTo>
                <a:lnTo>
                  <a:pt x="139853" y="370582"/>
                </a:lnTo>
                <a:lnTo>
                  <a:pt x="128136" y="370871"/>
                </a:lnTo>
                <a:lnTo>
                  <a:pt x="115672" y="370609"/>
                </a:lnTo>
                <a:lnTo>
                  <a:pt x="102180" y="370171"/>
                </a:lnTo>
                <a:lnTo>
                  <a:pt x="88017" y="369574"/>
                </a:lnTo>
                <a:lnTo>
                  <a:pt x="73963" y="368576"/>
                </a:lnTo>
                <a:lnTo>
                  <a:pt x="60481" y="367058"/>
                </a:lnTo>
                <a:lnTo>
                  <a:pt x="47935" y="365201"/>
                </a:lnTo>
                <a:lnTo>
                  <a:pt x="35418" y="363215"/>
                </a:lnTo>
                <a:lnTo>
                  <a:pt x="20721" y="360922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2537367" y="4085057"/>
            <a:ext cx="236988" cy="417220"/>
          </a:xfrm>
          <a:custGeom>
            <a:avLst/>
            <a:gdLst/>
            <a:ahLst/>
            <a:cxnLst/>
            <a:rect l="0" t="0" r="0" b="0"/>
            <a:pathLst>
              <a:path w="236988" h="417220">
                <a:moveTo>
                  <a:pt x="189513" y="0"/>
                </a:moveTo>
                <a:lnTo>
                  <a:pt x="180779" y="5867"/>
                </a:lnTo>
                <a:lnTo>
                  <a:pt x="173073" y="11432"/>
                </a:lnTo>
                <a:lnTo>
                  <a:pt x="165670" y="17231"/>
                </a:lnTo>
                <a:lnTo>
                  <a:pt x="158409" y="23311"/>
                </a:lnTo>
                <a:lnTo>
                  <a:pt x="151231" y="29641"/>
                </a:lnTo>
                <a:lnTo>
                  <a:pt x="144105" y="36170"/>
                </a:lnTo>
                <a:lnTo>
                  <a:pt x="137015" y="42846"/>
                </a:lnTo>
                <a:lnTo>
                  <a:pt x="129948" y="49628"/>
                </a:lnTo>
                <a:lnTo>
                  <a:pt x="122897" y="56486"/>
                </a:lnTo>
                <a:lnTo>
                  <a:pt x="115857" y="63395"/>
                </a:lnTo>
                <a:lnTo>
                  <a:pt x="108823" y="70340"/>
                </a:lnTo>
                <a:lnTo>
                  <a:pt x="101791" y="77305"/>
                </a:lnTo>
                <a:lnTo>
                  <a:pt x="94592" y="84118"/>
                </a:lnTo>
                <a:lnTo>
                  <a:pt x="86920" y="90466"/>
                </a:lnTo>
                <a:lnTo>
                  <a:pt x="78655" y="96172"/>
                </a:lnTo>
                <a:lnTo>
                  <a:pt x="70187" y="99664"/>
                </a:lnTo>
                <a:lnTo>
                  <a:pt x="63040" y="98956"/>
                </a:lnTo>
                <a:lnTo>
                  <a:pt x="58775" y="94853"/>
                </a:lnTo>
                <a:lnTo>
                  <a:pt x="57456" y="88861"/>
                </a:lnTo>
                <a:lnTo>
                  <a:pt x="58545" y="82009"/>
                </a:lnTo>
                <a:lnTo>
                  <a:pt x="61601" y="74830"/>
                </a:lnTo>
                <a:lnTo>
                  <a:pt x="66425" y="67568"/>
                </a:lnTo>
                <a:lnTo>
                  <a:pt x="72759" y="60324"/>
                </a:lnTo>
                <a:lnTo>
                  <a:pt x="80290" y="53291"/>
                </a:lnTo>
                <a:lnTo>
                  <a:pt x="88720" y="46779"/>
                </a:lnTo>
                <a:lnTo>
                  <a:pt x="97800" y="40911"/>
                </a:lnTo>
                <a:lnTo>
                  <a:pt x="107338" y="35646"/>
                </a:lnTo>
                <a:lnTo>
                  <a:pt x="117194" y="30873"/>
                </a:lnTo>
                <a:lnTo>
                  <a:pt x="127273" y="26480"/>
                </a:lnTo>
                <a:lnTo>
                  <a:pt x="137668" y="22529"/>
                </a:lnTo>
                <a:lnTo>
                  <a:pt x="148640" y="19247"/>
                </a:lnTo>
                <a:lnTo>
                  <a:pt x="160275" y="16718"/>
                </a:lnTo>
                <a:lnTo>
                  <a:pt x="172191" y="15360"/>
                </a:lnTo>
                <a:lnTo>
                  <a:pt x="183658" y="15961"/>
                </a:lnTo>
                <a:lnTo>
                  <a:pt x="194281" y="18785"/>
                </a:lnTo>
                <a:lnTo>
                  <a:pt x="203531" y="23784"/>
                </a:lnTo>
                <a:lnTo>
                  <a:pt x="210608" y="30878"/>
                </a:lnTo>
                <a:lnTo>
                  <a:pt x="215286" y="39797"/>
                </a:lnTo>
                <a:lnTo>
                  <a:pt x="217817" y="50174"/>
                </a:lnTo>
                <a:lnTo>
                  <a:pt x="218626" y="61647"/>
                </a:lnTo>
                <a:lnTo>
                  <a:pt x="218135" y="73904"/>
                </a:lnTo>
                <a:lnTo>
                  <a:pt x="216539" y="86384"/>
                </a:lnTo>
                <a:lnTo>
                  <a:pt x="213808" y="98303"/>
                </a:lnTo>
                <a:lnTo>
                  <a:pt x="210014" y="109279"/>
                </a:lnTo>
                <a:lnTo>
                  <a:pt x="205333" y="119291"/>
                </a:lnTo>
                <a:lnTo>
                  <a:pt x="199967" y="128485"/>
                </a:lnTo>
                <a:lnTo>
                  <a:pt x="194093" y="137038"/>
                </a:lnTo>
                <a:lnTo>
                  <a:pt x="187690" y="144954"/>
                </a:lnTo>
                <a:lnTo>
                  <a:pt x="180560" y="152059"/>
                </a:lnTo>
                <a:lnTo>
                  <a:pt x="172686" y="158342"/>
                </a:lnTo>
                <a:lnTo>
                  <a:pt x="165394" y="164464"/>
                </a:lnTo>
                <a:lnTo>
                  <a:pt x="161845" y="171348"/>
                </a:lnTo>
                <a:lnTo>
                  <a:pt x="163003" y="178588"/>
                </a:lnTo>
                <a:lnTo>
                  <a:pt x="166764" y="185427"/>
                </a:lnTo>
                <a:lnTo>
                  <a:pt x="171845" y="191958"/>
                </a:lnTo>
                <a:lnTo>
                  <a:pt x="177663" y="198419"/>
                </a:lnTo>
                <a:lnTo>
                  <a:pt x="183919" y="204939"/>
                </a:lnTo>
                <a:lnTo>
                  <a:pt x="190447" y="211560"/>
                </a:lnTo>
                <a:lnTo>
                  <a:pt x="197147" y="218281"/>
                </a:lnTo>
                <a:lnTo>
                  <a:pt x="203953" y="225094"/>
                </a:lnTo>
                <a:lnTo>
                  <a:pt x="210662" y="232308"/>
                </a:lnTo>
                <a:lnTo>
                  <a:pt x="216942" y="240518"/>
                </a:lnTo>
                <a:lnTo>
                  <a:pt x="222643" y="249972"/>
                </a:lnTo>
                <a:lnTo>
                  <a:pt x="227624" y="260593"/>
                </a:lnTo>
                <a:lnTo>
                  <a:pt x="231672" y="272172"/>
                </a:lnTo>
                <a:lnTo>
                  <a:pt x="234755" y="284481"/>
                </a:lnTo>
                <a:lnTo>
                  <a:pt x="236673" y="297321"/>
                </a:lnTo>
                <a:lnTo>
                  <a:pt x="236987" y="310539"/>
                </a:lnTo>
                <a:lnTo>
                  <a:pt x="235604" y="324011"/>
                </a:lnTo>
                <a:lnTo>
                  <a:pt x="232727" y="337326"/>
                </a:lnTo>
                <a:lnTo>
                  <a:pt x="228662" y="349814"/>
                </a:lnTo>
                <a:lnTo>
                  <a:pt x="223704" y="361170"/>
                </a:lnTo>
                <a:lnTo>
                  <a:pt x="217936" y="371270"/>
                </a:lnTo>
                <a:lnTo>
                  <a:pt x="211241" y="379990"/>
                </a:lnTo>
                <a:lnTo>
                  <a:pt x="203629" y="387411"/>
                </a:lnTo>
                <a:lnTo>
                  <a:pt x="195230" y="393753"/>
                </a:lnTo>
                <a:lnTo>
                  <a:pt x="186214" y="399263"/>
                </a:lnTo>
                <a:lnTo>
                  <a:pt x="176736" y="404157"/>
                </a:lnTo>
                <a:lnTo>
                  <a:pt x="166761" y="408447"/>
                </a:lnTo>
                <a:lnTo>
                  <a:pt x="156079" y="411957"/>
                </a:lnTo>
                <a:lnTo>
                  <a:pt x="144628" y="414648"/>
                </a:lnTo>
                <a:lnTo>
                  <a:pt x="132328" y="416455"/>
                </a:lnTo>
                <a:lnTo>
                  <a:pt x="119007" y="417219"/>
                </a:lnTo>
                <a:lnTo>
                  <a:pt x="104676" y="416953"/>
                </a:lnTo>
                <a:lnTo>
                  <a:pt x="89645" y="415808"/>
                </a:lnTo>
                <a:lnTo>
                  <a:pt x="74410" y="413977"/>
                </a:lnTo>
                <a:lnTo>
                  <a:pt x="59293" y="411641"/>
                </a:lnTo>
                <a:lnTo>
                  <a:pt x="45009" y="409098"/>
                </a:lnTo>
                <a:lnTo>
                  <a:pt x="31344" y="406509"/>
                </a:lnTo>
                <a:lnTo>
                  <a:pt x="17100" y="403653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3552649" y="3958715"/>
            <a:ext cx="302151" cy="498515"/>
          </a:xfrm>
          <a:custGeom>
            <a:avLst/>
            <a:gdLst/>
            <a:ahLst/>
            <a:cxnLst/>
            <a:rect l="0" t="0" r="0" b="0"/>
            <a:pathLst>
              <a:path w="302151" h="498515">
                <a:moveTo>
                  <a:pt x="237610" y="0"/>
                </a:moveTo>
                <a:lnTo>
                  <a:pt x="231742" y="5868"/>
                </a:lnTo>
                <a:lnTo>
                  <a:pt x="226178" y="11432"/>
                </a:lnTo>
                <a:lnTo>
                  <a:pt x="220383" y="17236"/>
                </a:lnTo>
                <a:lnTo>
                  <a:pt x="214476" y="23489"/>
                </a:lnTo>
                <a:lnTo>
                  <a:pt x="208794" y="30467"/>
                </a:lnTo>
                <a:lnTo>
                  <a:pt x="203515" y="38244"/>
                </a:lnTo>
                <a:lnTo>
                  <a:pt x="198491" y="46572"/>
                </a:lnTo>
                <a:lnTo>
                  <a:pt x="193357" y="55003"/>
                </a:lnTo>
                <a:lnTo>
                  <a:pt x="187902" y="63268"/>
                </a:lnTo>
                <a:lnTo>
                  <a:pt x="182085" y="71444"/>
                </a:lnTo>
                <a:lnTo>
                  <a:pt x="175948" y="79845"/>
                </a:lnTo>
                <a:lnTo>
                  <a:pt x="169557" y="88650"/>
                </a:lnTo>
                <a:lnTo>
                  <a:pt x="162976" y="98039"/>
                </a:lnTo>
                <a:lnTo>
                  <a:pt x="156259" y="108260"/>
                </a:lnTo>
                <a:lnTo>
                  <a:pt x="149442" y="119364"/>
                </a:lnTo>
                <a:lnTo>
                  <a:pt x="142390" y="131247"/>
                </a:lnTo>
                <a:lnTo>
                  <a:pt x="134817" y="143748"/>
                </a:lnTo>
                <a:lnTo>
                  <a:pt x="126612" y="156712"/>
                </a:lnTo>
                <a:lnTo>
                  <a:pt x="117983" y="170009"/>
                </a:lnTo>
                <a:lnTo>
                  <a:pt x="109344" y="183541"/>
                </a:lnTo>
                <a:lnTo>
                  <a:pt x="100942" y="197226"/>
                </a:lnTo>
                <a:lnTo>
                  <a:pt x="92843" y="210687"/>
                </a:lnTo>
                <a:lnTo>
                  <a:pt x="85025" y="223272"/>
                </a:lnTo>
                <a:lnTo>
                  <a:pt x="77438" y="234713"/>
                </a:lnTo>
                <a:lnTo>
                  <a:pt x="70190" y="245548"/>
                </a:lnTo>
                <a:lnTo>
                  <a:pt x="63543" y="256891"/>
                </a:lnTo>
                <a:lnTo>
                  <a:pt x="57583" y="269341"/>
                </a:lnTo>
                <a:lnTo>
                  <a:pt x="52087" y="282824"/>
                </a:lnTo>
                <a:lnTo>
                  <a:pt x="46630" y="296881"/>
                </a:lnTo>
                <a:lnTo>
                  <a:pt x="40960" y="311152"/>
                </a:lnTo>
                <a:lnTo>
                  <a:pt x="35168" y="325294"/>
                </a:lnTo>
                <a:lnTo>
                  <a:pt x="29578" y="338928"/>
                </a:lnTo>
                <a:lnTo>
                  <a:pt x="24374" y="351911"/>
                </a:lnTo>
                <a:lnTo>
                  <a:pt x="19573" y="364440"/>
                </a:lnTo>
                <a:lnTo>
                  <a:pt x="15122" y="376932"/>
                </a:lnTo>
                <a:lnTo>
                  <a:pt x="10949" y="389640"/>
                </a:lnTo>
                <a:lnTo>
                  <a:pt x="7148" y="402635"/>
                </a:lnTo>
                <a:lnTo>
                  <a:pt x="3967" y="415900"/>
                </a:lnTo>
                <a:lnTo>
                  <a:pt x="1502" y="429374"/>
                </a:lnTo>
                <a:lnTo>
                  <a:pt x="15" y="442676"/>
                </a:lnTo>
                <a:lnTo>
                  <a:pt x="0" y="455149"/>
                </a:lnTo>
                <a:lnTo>
                  <a:pt x="1595" y="466487"/>
                </a:lnTo>
                <a:lnTo>
                  <a:pt x="4955" y="476403"/>
                </a:lnTo>
                <a:lnTo>
                  <a:pt x="10410" y="484468"/>
                </a:lnTo>
                <a:lnTo>
                  <a:pt x="17933" y="490625"/>
                </a:lnTo>
                <a:lnTo>
                  <a:pt x="27221" y="494965"/>
                </a:lnTo>
                <a:lnTo>
                  <a:pt x="37889" y="497527"/>
                </a:lnTo>
                <a:lnTo>
                  <a:pt x="49574" y="498514"/>
                </a:lnTo>
                <a:lnTo>
                  <a:pt x="61824" y="498232"/>
                </a:lnTo>
                <a:lnTo>
                  <a:pt x="74112" y="496989"/>
                </a:lnTo>
                <a:lnTo>
                  <a:pt x="86150" y="495042"/>
                </a:lnTo>
                <a:lnTo>
                  <a:pt x="97859" y="492434"/>
                </a:lnTo>
                <a:lnTo>
                  <a:pt x="109262" y="489005"/>
                </a:lnTo>
                <a:lnTo>
                  <a:pt x="120417" y="484735"/>
                </a:lnTo>
                <a:lnTo>
                  <a:pt x="131384" y="479733"/>
                </a:lnTo>
                <a:lnTo>
                  <a:pt x="142216" y="474149"/>
                </a:lnTo>
                <a:lnTo>
                  <a:pt x="152948" y="468129"/>
                </a:lnTo>
                <a:lnTo>
                  <a:pt x="163445" y="461628"/>
                </a:lnTo>
                <a:lnTo>
                  <a:pt x="173420" y="454433"/>
                </a:lnTo>
                <a:lnTo>
                  <a:pt x="182764" y="446480"/>
                </a:lnTo>
                <a:lnTo>
                  <a:pt x="191682" y="437852"/>
                </a:lnTo>
                <a:lnTo>
                  <a:pt x="200591" y="428682"/>
                </a:lnTo>
                <a:lnTo>
                  <a:pt x="209732" y="419100"/>
                </a:lnTo>
                <a:lnTo>
                  <a:pt x="219007" y="409055"/>
                </a:lnTo>
                <a:lnTo>
                  <a:pt x="228088" y="398327"/>
                </a:lnTo>
                <a:lnTo>
                  <a:pt x="236786" y="386855"/>
                </a:lnTo>
                <a:lnTo>
                  <a:pt x="244916" y="374879"/>
                </a:lnTo>
                <a:lnTo>
                  <a:pt x="252223" y="362841"/>
                </a:lnTo>
                <a:lnTo>
                  <a:pt x="258657" y="351003"/>
                </a:lnTo>
                <a:lnTo>
                  <a:pt x="264485" y="339443"/>
                </a:lnTo>
                <a:lnTo>
                  <a:pt x="270174" y="328148"/>
                </a:lnTo>
                <a:lnTo>
                  <a:pt x="276002" y="317065"/>
                </a:lnTo>
                <a:lnTo>
                  <a:pt x="281903" y="305978"/>
                </a:lnTo>
                <a:lnTo>
                  <a:pt x="287565" y="294534"/>
                </a:lnTo>
                <a:lnTo>
                  <a:pt x="292810" y="282574"/>
                </a:lnTo>
                <a:lnTo>
                  <a:pt x="297298" y="270269"/>
                </a:lnTo>
                <a:lnTo>
                  <a:pt x="300474" y="258008"/>
                </a:lnTo>
                <a:lnTo>
                  <a:pt x="302150" y="246030"/>
                </a:lnTo>
                <a:lnTo>
                  <a:pt x="302138" y="234716"/>
                </a:lnTo>
                <a:lnTo>
                  <a:pt x="300084" y="224651"/>
                </a:lnTo>
                <a:lnTo>
                  <a:pt x="295993" y="216043"/>
                </a:lnTo>
                <a:lnTo>
                  <a:pt x="289993" y="209094"/>
                </a:lnTo>
                <a:lnTo>
                  <a:pt x="282153" y="204169"/>
                </a:lnTo>
                <a:lnTo>
                  <a:pt x="272702" y="201267"/>
                </a:lnTo>
                <a:lnTo>
                  <a:pt x="262122" y="200266"/>
                </a:lnTo>
                <a:lnTo>
                  <a:pt x="251037" y="201097"/>
                </a:lnTo>
                <a:lnTo>
                  <a:pt x="239841" y="203547"/>
                </a:lnTo>
                <a:lnTo>
                  <a:pt x="228546" y="207459"/>
                </a:lnTo>
                <a:lnTo>
                  <a:pt x="216897" y="212825"/>
                </a:lnTo>
                <a:lnTo>
                  <a:pt x="204772" y="219502"/>
                </a:lnTo>
                <a:lnTo>
                  <a:pt x="192509" y="227084"/>
                </a:lnTo>
                <a:lnTo>
                  <a:pt x="180802" y="235012"/>
                </a:lnTo>
                <a:lnTo>
                  <a:pt x="170000" y="242933"/>
                </a:lnTo>
                <a:lnTo>
                  <a:pt x="160119" y="250709"/>
                </a:lnTo>
                <a:lnTo>
                  <a:pt x="151022" y="258310"/>
                </a:lnTo>
                <a:lnTo>
                  <a:pt x="142533" y="265760"/>
                </a:lnTo>
                <a:lnTo>
                  <a:pt x="134491" y="273255"/>
                </a:lnTo>
                <a:lnTo>
                  <a:pt x="126770" y="281134"/>
                </a:lnTo>
                <a:lnTo>
                  <a:pt x="119273" y="289552"/>
                </a:lnTo>
                <a:lnTo>
                  <a:pt x="111930" y="298496"/>
                </a:lnTo>
                <a:lnTo>
                  <a:pt x="104693" y="307879"/>
                </a:lnTo>
                <a:lnTo>
                  <a:pt x="97527" y="317600"/>
                </a:lnTo>
                <a:lnTo>
                  <a:pt x="90410" y="327568"/>
                </a:lnTo>
                <a:lnTo>
                  <a:pt x="83325" y="337712"/>
                </a:lnTo>
                <a:lnTo>
                  <a:pt x="76262" y="347979"/>
                </a:lnTo>
                <a:lnTo>
                  <a:pt x="69213" y="358330"/>
                </a:lnTo>
                <a:lnTo>
                  <a:pt x="62174" y="368739"/>
                </a:lnTo>
                <a:lnTo>
                  <a:pt x="55147" y="379179"/>
                </a:lnTo>
                <a:lnTo>
                  <a:pt x="48238" y="389373"/>
                </a:lnTo>
                <a:lnTo>
                  <a:pt x="40880" y="399908"/>
                </a:lnTo>
                <a:lnTo>
                  <a:pt x="31308" y="412825"/>
                </a:lnTo>
                <a:lnTo>
                  <a:pt x="16511" y="431668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82135" y="195433"/>
            <a:ext cx="2244829" cy="726635"/>
            <a:chOff x="882135" y="195433"/>
            <a:chExt cx="2244829" cy="726635"/>
          </a:xfrm>
        </p:grpSpPr>
        <p:sp>
          <p:nvSpPr>
            <p:cNvPr id="2" name="Freeform 1"/>
            <p:cNvSpPr/>
            <p:nvPr/>
          </p:nvSpPr>
          <p:spPr>
            <a:xfrm>
              <a:off x="1139791" y="305326"/>
              <a:ext cx="7816" cy="421141"/>
            </a:xfrm>
            <a:custGeom>
              <a:avLst/>
              <a:gdLst/>
              <a:ahLst/>
              <a:cxnLst/>
              <a:rect l="0" t="0" r="0" b="0"/>
              <a:pathLst>
                <a:path w="7816" h="421141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8" y="31863"/>
                  </a:lnTo>
                  <a:lnTo>
                    <a:pt x="200" y="46736"/>
                  </a:lnTo>
                  <a:lnTo>
                    <a:pt x="0" y="63828"/>
                  </a:lnTo>
                  <a:lnTo>
                    <a:pt x="651" y="82859"/>
                  </a:lnTo>
                  <a:lnTo>
                    <a:pt x="1889" y="102951"/>
                  </a:lnTo>
                  <a:lnTo>
                    <a:pt x="3253" y="122798"/>
                  </a:lnTo>
                  <a:lnTo>
                    <a:pt x="4463" y="141701"/>
                  </a:lnTo>
                  <a:lnTo>
                    <a:pt x="5425" y="159997"/>
                  </a:lnTo>
                  <a:lnTo>
                    <a:pt x="6144" y="178727"/>
                  </a:lnTo>
                  <a:lnTo>
                    <a:pt x="6663" y="198474"/>
                  </a:lnTo>
                  <a:lnTo>
                    <a:pt x="7028" y="219011"/>
                  </a:lnTo>
                  <a:lnTo>
                    <a:pt x="7281" y="239585"/>
                  </a:lnTo>
                  <a:lnTo>
                    <a:pt x="7455" y="259723"/>
                  </a:lnTo>
                  <a:lnTo>
                    <a:pt x="7572" y="279129"/>
                  </a:lnTo>
                  <a:lnTo>
                    <a:pt x="7652" y="297533"/>
                  </a:lnTo>
                  <a:lnTo>
                    <a:pt x="7706" y="314907"/>
                  </a:lnTo>
                  <a:lnTo>
                    <a:pt x="7742" y="331386"/>
                  </a:lnTo>
                  <a:lnTo>
                    <a:pt x="7766" y="347159"/>
                  </a:lnTo>
                  <a:lnTo>
                    <a:pt x="7782" y="362390"/>
                  </a:lnTo>
                  <a:lnTo>
                    <a:pt x="7793" y="376621"/>
                  </a:lnTo>
                  <a:lnTo>
                    <a:pt x="7801" y="390181"/>
                  </a:lnTo>
                  <a:lnTo>
                    <a:pt x="7808" y="404267"/>
                  </a:lnTo>
                  <a:lnTo>
                    <a:pt x="7815" y="4211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7264" y="315854"/>
              <a:ext cx="181400" cy="237016"/>
            </a:xfrm>
            <a:custGeom>
              <a:avLst/>
              <a:gdLst/>
              <a:ahLst/>
              <a:cxnLst/>
              <a:rect l="0" t="0" r="0" b="0"/>
              <a:pathLst>
                <a:path w="181400" h="237016">
                  <a:moveTo>
                    <a:pt x="181399" y="157928"/>
                  </a:moveTo>
                  <a:lnTo>
                    <a:pt x="169731" y="158062"/>
                  </a:lnTo>
                  <a:lnTo>
                    <a:pt x="159242" y="159342"/>
                  </a:lnTo>
                  <a:lnTo>
                    <a:pt x="148940" y="161935"/>
                  </a:lnTo>
                  <a:lnTo>
                    <a:pt x="138639" y="165655"/>
                  </a:lnTo>
                  <a:lnTo>
                    <a:pt x="128295" y="170288"/>
                  </a:lnTo>
                  <a:lnTo>
                    <a:pt x="117906" y="175621"/>
                  </a:lnTo>
                  <a:lnTo>
                    <a:pt x="107477" y="181468"/>
                  </a:lnTo>
                  <a:lnTo>
                    <a:pt x="97019" y="187682"/>
                  </a:lnTo>
                  <a:lnTo>
                    <a:pt x="86540" y="194153"/>
                  </a:lnTo>
                  <a:lnTo>
                    <a:pt x="76044" y="200801"/>
                  </a:lnTo>
                  <a:lnTo>
                    <a:pt x="65539" y="207570"/>
                  </a:lnTo>
                  <a:lnTo>
                    <a:pt x="55026" y="214416"/>
                  </a:lnTo>
                  <a:lnTo>
                    <a:pt x="44507" y="221149"/>
                  </a:lnTo>
                  <a:lnTo>
                    <a:pt x="33986" y="227444"/>
                  </a:lnTo>
                  <a:lnTo>
                    <a:pt x="23470" y="233126"/>
                  </a:lnTo>
                  <a:lnTo>
                    <a:pt x="13266" y="237015"/>
                  </a:lnTo>
                  <a:lnTo>
                    <a:pt x="5064" y="236539"/>
                  </a:lnTo>
                  <a:lnTo>
                    <a:pt x="734" y="231535"/>
                  </a:lnTo>
                  <a:lnTo>
                    <a:pt x="0" y="224354"/>
                  </a:lnTo>
                  <a:lnTo>
                    <a:pt x="1876" y="216086"/>
                  </a:lnTo>
                  <a:lnTo>
                    <a:pt x="5509" y="207132"/>
                  </a:lnTo>
                  <a:lnTo>
                    <a:pt x="10292" y="197694"/>
                  </a:lnTo>
                  <a:lnTo>
                    <a:pt x="15666" y="187748"/>
                  </a:lnTo>
                  <a:lnTo>
                    <a:pt x="21062" y="177088"/>
                  </a:lnTo>
                  <a:lnTo>
                    <a:pt x="26187" y="165661"/>
                  </a:lnTo>
                  <a:lnTo>
                    <a:pt x="31124" y="153717"/>
                  </a:lnTo>
                  <a:lnTo>
                    <a:pt x="36210" y="141700"/>
                  </a:lnTo>
                  <a:lnTo>
                    <a:pt x="41633" y="129871"/>
                  </a:lnTo>
                  <a:lnTo>
                    <a:pt x="47260" y="118149"/>
                  </a:lnTo>
                  <a:lnTo>
                    <a:pt x="52739" y="106213"/>
                  </a:lnTo>
                  <a:lnTo>
                    <a:pt x="57866" y="93885"/>
                  </a:lnTo>
                  <a:lnTo>
                    <a:pt x="62444" y="81147"/>
                  </a:lnTo>
                  <a:lnTo>
                    <a:pt x="66214" y="68057"/>
                  </a:lnTo>
                  <a:lnTo>
                    <a:pt x="69116" y="54710"/>
                  </a:lnTo>
                  <a:lnTo>
                    <a:pt x="71255" y="41783"/>
                  </a:lnTo>
                  <a:lnTo>
                    <a:pt x="73013" y="29256"/>
                  </a:lnTo>
                  <a:lnTo>
                    <a:pt x="74544" y="16031"/>
                  </a:lnTo>
                  <a:lnTo>
                    <a:pt x="76114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2135" y="195433"/>
              <a:ext cx="475401" cy="589786"/>
            </a:xfrm>
            <a:custGeom>
              <a:avLst/>
              <a:gdLst/>
              <a:ahLst/>
              <a:cxnLst/>
              <a:rect l="0" t="0" r="0" b="0"/>
              <a:pathLst>
                <a:path w="475401" h="589786">
                  <a:moveTo>
                    <a:pt x="328642" y="4608"/>
                  </a:moveTo>
                  <a:lnTo>
                    <a:pt x="319773" y="1808"/>
                  </a:lnTo>
                  <a:lnTo>
                    <a:pt x="310786" y="306"/>
                  </a:lnTo>
                  <a:lnTo>
                    <a:pt x="300791" y="0"/>
                  </a:lnTo>
                  <a:lnTo>
                    <a:pt x="289811" y="679"/>
                  </a:lnTo>
                  <a:lnTo>
                    <a:pt x="277999" y="2147"/>
                  </a:lnTo>
                  <a:lnTo>
                    <a:pt x="265536" y="4221"/>
                  </a:lnTo>
                  <a:lnTo>
                    <a:pt x="252426" y="6903"/>
                  </a:lnTo>
                  <a:lnTo>
                    <a:pt x="238496" y="10374"/>
                  </a:lnTo>
                  <a:lnTo>
                    <a:pt x="223730" y="14665"/>
                  </a:lnTo>
                  <a:lnTo>
                    <a:pt x="208562" y="19510"/>
                  </a:lnTo>
                  <a:lnTo>
                    <a:pt x="193761" y="24455"/>
                  </a:lnTo>
                  <a:lnTo>
                    <a:pt x="179736" y="29228"/>
                  </a:lnTo>
                  <a:lnTo>
                    <a:pt x="166710" y="33907"/>
                  </a:lnTo>
                  <a:lnTo>
                    <a:pt x="154881" y="38809"/>
                  </a:lnTo>
                  <a:lnTo>
                    <a:pt x="144221" y="44106"/>
                  </a:lnTo>
                  <a:lnTo>
                    <a:pt x="134554" y="49818"/>
                  </a:lnTo>
                  <a:lnTo>
                    <a:pt x="125659" y="55884"/>
                  </a:lnTo>
                  <a:lnTo>
                    <a:pt x="117334" y="62228"/>
                  </a:lnTo>
                  <a:lnTo>
                    <a:pt x="109418" y="68777"/>
                  </a:lnTo>
                  <a:lnTo>
                    <a:pt x="101787" y="75473"/>
                  </a:lnTo>
                  <a:lnTo>
                    <a:pt x="94349" y="82276"/>
                  </a:lnTo>
                  <a:lnTo>
                    <a:pt x="86877" y="89319"/>
                  </a:lnTo>
                  <a:lnTo>
                    <a:pt x="79022" y="96885"/>
                  </a:lnTo>
                  <a:lnTo>
                    <a:pt x="70628" y="105099"/>
                  </a:lnTo>
                  <a:lnTo>
                    <a:pt x="61872" y="114244"/>
                  </a:lnTo>
                  <a:lnTo>
                    <a:pt x="53148" y="124826"/>
                  </a:lnTo>
                  <a:lnTo>
                    <a:pt x="44694" y="136978"/>
                  </a:lnTo>
                  <a:lnTo>
                    <a:pt x="36729" y="150207"/>
                  </a:lnTo>
                  <a:lnTo>
                    <a:pt x="29534" y="163618"/>
                  </a:lnTo>
                  <a:lnTo>
                    <a:pt x="23179" y="176679"/>
                  </a:lnTo>
                  <a:lnTo>
                    <a:pt x="17573" y="189549"/>
                  </a:lnTo>
                  <a:lnTo>
                    <a:pt x="12566" y="202862"/>
                  </a:lnTo>
                  <a:lnTo>
                    <a:pt x="8018" y="216971"/>
                  </a:lnTo>
                  <a:lnTo>
                    <a:pt x="4131" y="232076"/>
                  </a:lnTo>
                  <a:lnTo>
                    <a:pt x="1424" y="248366"/>
                  </a:lnTo>
                  <a:lnTo>
                    <a:pt x="85" y="265816"/>
                  </a:lnTo>
                  <a:lnTo>
                    <a:pt x="0" y="284249"/>
                  </a:lnTo>
                  <a:lnTo>
                    <a:pt x="931" y="303447"/>
                  </a:lnTo>
                  <a:lnTo>
                    <a:pt x="2632" y="323196"/>
                  </a:lnTo>
                  <a:lnTo>
                    <a:pt x="4890" y="342845"/>
                  </a:lnTo>
                  <a:lnTo>
                    <a:pt x="7544" y="361351"/>
                  </a:lnTo>
                  <a:lnTo>
                    <a:pt x="10476" y="378233"/>
                  </a:lnTo>
                  <a:lnTo>
                    <a:pt x="13766" y="393363"/>
                  </a:lnTo>
                  <a:lnTo>
                    <a:pt x="17659" y="406696"/>
                  </a:lnTo>
                  <a:lnTo>
                    <a:pt x="22239" y="418412"/>
                  </a:lnTo>
                  <a:lnTo>
                    <a:pt x="27282" y="428977"/>
                  </a:lnTo>
                  <a:lnTo>
                    <a:pt x="32360" y="439017"/>
                  </a:lnTo>
                  <a:lnTo>
                    <a:pt x="37224" y="448927"/>
                  </a:lnTo>
                  <a:lnTo>
                    <a:pt x="41964" y="458723"/>
                  </a:lnTo>
                  <a:lnTo>
                    <a:pt x="46906" y="468155"/>
                  </a:lnTo>
                  <a:lnTo>
                    <a:pt x="52240" y="477099"/>
                  </a:lnTo>
                  <a:lnTo>
                    <a:pt x="58315" y="485732"/>
                  </a:lnTo>
                  <a:lnTo>
                    <a:pt x="65690" y="494441"/>
                  </a:lnTo>
                  <a:lnTo>
                    <a:pt x="74539" y="503443"/>
                  </a:lnTo>
                  <a:lnTo>
                    <a:pt x="84399" y="512625"/>
                  </a:lnTo>
                  <a:lnTo>
                    <a:pt x="94395" y="521642"/>
                  </a:lnTo>
                  <a:lnTo>
                    <a:pt x="104011" y="530302"/>
                  </a:lnTo>
                  <a:lnTo>
                    <a:pt x="113413" y="538575"/>
                  </a:lnTo>
                  <a:lnTo>
                    <a:pt x="123245" y="546510"/>
                  </a:lnTo>
                  <a:lnTo>
                    <a:pt x="133860" y="554176"/>
                  </a:lnTo>
                  <a:lnTo>
                    <a:pt x="145295" y="561476"/>
                  </a:lnTo>
                  <a:lnTo>
                    <a:pt x="157436" y="568159"/>
                  </a:lnTo>
                  <a:lnTo>
                    <a:pt x="170129" y="574133"/>
                  </a:lnTo>
                  <a:lnTo>
                    <a:pt x="183231" y="579298"/>
                  </a:lnTo>
                  <a:lnTo>
                    <a:pt x="196625" y="583469"/>
                  </a:lnTo>
                  <a:lnTo>
                    <a:pt x="210220" y="586640"/>
                  </a:lnTo>
                  <a:lnTo>
                    <a:pt x="223788" y="588786"/>
                  </a:lnTo>
                  <a:lnTo>
                    <a:pt x="236977" y="589785"/>
                  </a:lnTo>
                  <a:lnTo>
                    <a:pt x="249627" y="589676"/>
                  </a:lnTo>
                  <a:lnTo>
                    <a:pt x="261749" y="588469"/>
                  </a:lnTo>
                  <a:lnTo>
                    <a:pt x="273430" y="586063"/>
                  </a:lnTo>
                  <a:lnTo>
                    <a:pt x="284767" y="582519"/>
                  </a:lnTo>
                  <a:lnTo>
                    <a:pt x="295686" y="578022"/>
                  </a:lnTo>
                  <a:lnTo>
                    <a:pt x="305954" y="572787"/>
                  </a:lnTo>
                  <a:lnTo>
                    <a:pt x="315492" y="567008"/>
                  </a:lnTo>
                  <a:lnTo>
                    <a:pt x="324373" y="560841"/>
                  </a:lnTo>
                  <a:lnTo>
                    <a:pt x="332725" y="554403"/>
                  </a:lnTo>
                  <a:lnTo>
                    <a:pt x="340683" y="547767"/>
                  </a:lnTo>
                  <a:lnTo>
                    <a:pt x="348520" y="540668"/>
                  </a:lnTo>
                  <a:lnTo>
                    <a:pt x="356629" y="532530"/>
                  </a:lnTo>
                  <a:lnTo>
                    <a:pt x="365201" y="523120"/>
                  </a:lnTo>
                  <a:lnTo>
                    <a:pt x="374248" y="512357"/>
                  </a:lnTo>
                  <a:lnTo>
                    <a:pt x="383699" y="500150"/>
                  </a:lnTo>
                  <a:lnTo>
                    <a:pt x="393461" y="486602"/>
                  </a:lnTo>
                  <a:lnTo>
                    <a:pt x="403287" y="471944"/>
                  </a:lnTo>
                  <a:lnTo>
                    <a:pt x="412803" y="456436"/>
                  </a:lnTo>
                  <a:lnTo>
                    <a:pt x="421826" y="440312"/>
                  </a:lnTo>
                  <a:lnTo>
                    <a:pt x="430188" y="424081"/>
                  </a:lnTo>
                  <a:lnTo>
                    <a:pt x="437659" y="408491"/>
                  </a:lnTo>
                  <a:lnTo>
                    <a:pt x="444202" y="393897"/>
                  </a:lnTo>
                  <a:lnTo>
                    <a:pt x="449935" y="380302"/>
                  </a:lnTo>
                  <a:lnTo>
                    <a:pt x="455029" y="367550"/>
                  </a:lnTo>
                  <a:lnTo>
                    <a:pt x="459640" y="355441"/>
                  </a:lnTo>
                  <a:lnTo>
                    <a:pt x="463738" y="343476"/>
                  </a:lnTo>
                  <a:lnTo>
                    <a:pt x="467120" y="330901"/>
                  </a:lnTo>
                  <a:lnTo>
                    <a:pt x="469729" y="317352"/>
                  </a:lnTo>
                  <a:lnTo>
                    <a:pt x="471651" y="302654"/>
                  </a:lnTo>
                  <a:lnTo>
                    <a:pt x="473024" y="286651"/>
                  </a:lnTo>
                  <a:lnTo>
                    <a:pt x="473985" y="269406"/>
                  </a:lnTo>
                  <a:lnTo>
                    <a:pt x="474649" y="251283"/>
                  </a:lnTo>
                  <a:lnTo>
                    <a:pt x="475102" y="232827"/>
                  </a:lnTo>
                  <a:lnTo>
                    <a:pt x="475400" y="214385"/>
                  </a:lnTo>
                  <a:lnTo>
                    <a:pt x="475263" y="196259"/>
                  </a:lnTo>
                  <a:lnTo>
                    <a:pt x="474106" y="178781"/>
                  </a:lnTo>
                  <a:lnTo>
                    <a:pt x="471698" y="162068"/>
                  </a:lnTo>
                  <a:lnTo>
                    <a:pt x="468282" y="146218"/>
                  </a:lnTo>
                  <a:lnTo>
                    <a:pt x="464380" y="131405"/>
                  </a:lnTo>
                  <a:lnTo>
                    <a:pt x="460345" y="117627"/>
                  </a:lnTo>
                  <a:lnTo>
                    <a:pt x="456179" y="104897"/>
                  </a:lnTo>
                  <a:lnTo>
                    <a:pt x="451631" y="93332"/>
                  </a:lnTo>
                  <a:lnTo>
                    <a:pt x="446565" y="82878"/>
                  </a:lnTo>
                  <a:lnTo>
                    <a:pt x="440671" y="73195"/>
                  </a:lnTo>
                  <a:lnTo>
                    <a:pt x="433418" y="63763"/>
                  </a:lnTo>
                  <a:lnTo>
                    <a:pt x="424642" y="54273"/>
                  </a:lnTo>
                  <a:lnTo>
                    <a:pt x="414491" y="44932"/>
                  </a:lnTo>
                  <a:lnTo>
                    <a:pt x="403236" y="36338"/>
                  </a:lnTo>
                  <a:lnTo>
                    <a:pt x="391147" y="28781"/>
                  </a:lnTo>
                  <a:lnTo>
                    <a:pt x="378456" y="22232"/>
                  </a:lnTo>
                  <a:lnTo>
                    <a:pt x="365338" y="16525"/>
                  </a:lnTo>
                  <a:lnTo>
                    <a:pt x="351930" y="11475"/>
                  </a:lnTo>
                  <a:lnTo>
                    <a:pt x="338487" y="7236"/>
                  </a:lnTo>
                  <a:lnTo>
                    <a:pt x="325381" y="4285"/>
                  </a:lnTo>
                  <a:lnTo>
                    <a:pt x="312788" y="2785"/>
                  </a:lnTo>
                  <a:lnTo>
                    <a:pt x="300703" y="2760"/>
                  </a:lnTo>
                  <a:lnTo>
                    <a:pt x="289047" y="4263"/>
                  </a:lnTo>
                  <a:lnTo>
                    <a:pt x="277727" y="7165"/>
                  </a:lnTo>
                  <a:lnTo>
                    <a:pt x="266818" y="11214"/>
                  </a:lnTo>
                  <a:lnTo>
                    <a:pt x="256559" y="16141"/>
                  </a:lnTo>
                  <a:lnTo>
                    <a:pt x="247025" y="21710"/>
                  </a:lnTo>
                  <a:lnTo>
                    <a:pt x="238147" y="27734"/>
                  </a:lnTo>
                  <a:lnTo>
                    <a:pt x="229797" y="34076"/>
                  </a:lnTo>
                  <a:lnTo>
                    <a:pt x="221855" y="40629"/>
                  </a:lnTo>
                  <a:lnTo>
                    <a:pt x="214512" y="47017"/>
                  </a:lnTo>
                  <a:lnTo>
                    <a:pt x="207550" y="53226"/>
                  </a:lnTo>
                  <a:lnTo>
                    <a:pt x="200356" y="59798"/>
                  </a:lnTo>
                  <a:lnTo>
                    <a:pt x="191771" y="6777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38982" y="277949"/>
              <a:ext cx="261392" cy="501918"/>
            </a:xfrm>
            <a:custGeom>
              <a:avLst/>
              <a:gdLst/>
              <a:ahLst/>
              <a:cxnLst/>
              <a:rect l="0" t="0" r="0" b="0"/>
              <a:pathLst>
                <a:path w="261392" h="501918">
                  <a:moveTo>
                    <a:pt x="261391" y="48434"/>
                  </a:moveTo>
                  <a:lnTo>
                    <a:pt x="255523" y="42566"/>
                  </a:lnTo>
                  <a:lnTo>
                    <a:pt x="249958" y="37002"/>
                  </a:lnTo>
                  <a:lnTo>
                    <a:pt x="244155" y="31207"/>
                  </a:lnTo>
                  <a:lnTo>
                    <a:pt x="237901" y="25300"/>
                  </a:lnTo>
                  <a:lnTo>
                    <a:pt x="230923" y="19618"/>
                  </a:lnTo>
                  <a:lnTo>
                    <a:pt x="223137" y="14348"/>
                  </a:lnTo>
                  <a:lnTo>
                    <a:pt x="214463" y="9670"/>
                  </a:lnTo>
                  <a:lnTo>
                    <a:pt x="204735" y="5832"/>
                  </a:lnTo>
                  <a:lnTo>
                    <a:pt x="193973" y="2888"/>
                  </a:lnTo>
                  <a:lnTo>
                    <a:pt x="182492" y="896"/>
                  </a:lnTo>
                  <a:lnTo>
                    <a:pt x="170795" y="0"/>
                  </a:lnTo>
                  <a:lnTo>
                    <a:pt x="159184" y="179"/>
                  </a:lnTo>
                  <a:lnTo>
                    <a:pt x="147610" y="1433"/>
                  </a:lnTo>
                  <a:lnTo>
                    <a:pt x="135773" y="3870"/>
                  </a:lnTo>
                  <a:lnTo>
                    <a:pt x="123521" y="7443"/>
                  </a:lnTo>
                  <a:lnTo>
                    <a:pt x="111175" y="12300"/>
                  </a:lnTo>
                  <a:lnTo>
                    <a:pt x="99411" y="18841"/>
                  </a:lnTo>
                  <a:lnTo>
                    <a:pt x="88572" y="27137"/>
                  </a:lnTo>
                  <a:lnTo>
                    <a:pt x="78666" y="37132"/>
                  </a:lnTo>
                  <a:lnTo>
                    <a:pt x="69552" y="48815"/>
                  </a:lnTo>
                  <a:lnTo>
                    <a:pt x="61051" y="62003"/>
                  </a:lnTo>
                  <a:lnTo>
                    <a:pt x="53002" y="76248"/>
                  </a:lnTo>
                  <a:lnTo>
                    <a:pt x="45276" y="90947"/>
                  </a:lnTo>
                  <a:lnTo>
                    <a:pt x="37780" y="105713"/>
                  </a:lnTo>
                  <a:lnTo>
                    <a:pt x="30608" y="120219"/>
                  </a:lnTo>
                  <a:lnTo>
                    <a:pt x="24017" y="134112"/>
                  </a:lnTo>
                  <a:lnTo>
                    <a:pt x="18108" y="147285"/>
                  </a:lnTo>
                  <a:lnTo>
                    <a:pt x="12988" y="160284"/>
                  </a:lnTo>
                  <a:lnTo>
                    <a:pt x="8848" y="174158"/>
                  </a:lnTo>
                  <a:lnTo>
                    <a:pt x="5694" y="189426"/>
                  </a:lnTo>
                  <a:lnTo>
                    <a:pt x="3389" y="205938"/>
                  </a:lnTo>
                  <a:lnTo>
                    <a:pt x="1751" y="223173"/>
                  </a:lnTo>
                  <a:lnTo>
                    <a:pt x="614" y="240723"/>
                  </a:lnTo>
                  <a:lnTo>
                    <a:pt x="0" y="258049"/>
                  </a:lnTo>
                  <a:lnTo>
                    <a:pt x="112" y="274442"/>
                  </a:lnTo>
                  <a:lnTo>
                    <a:pt x="1002" y="289621"/>
                  </a:lnTo>
                  <a:lnTo>
                    <a:pt x="2582" y="304133"/>
                  </a:lnTo>
                  <a:lnTo>
                    <a:pt x="4713" y="319104"/>
                  </a:lnTo>
                  <a:lnTo>
                    <a:pt x="7263" y="335142"/>
                  </a:lnTo>
                  <a:lnTo>
                    <a:pt x="10280" y="352020"/>
                  </a:lnTo>
                  <a:lnTo>
                    <a:pt x="13984" y="368976"/>
                  </a:lnTo>
                  <a:lnTo>
                    <a:pt x="18442" y="385529"/>
                  </a:lnTo>
                  <a:lnTo>
                    <a:pt x="23742" y="401373"/>
                  </a:lnTo>
                  <a:lnTo>
                    <a:pt x="30056" y="416232"/>
                  </a:lnTo>
                  <a:lnTo>
                    <a:pt x="37380" y="430067"/>
                  </a:lnTo>
                  <a:lnTo>
                    <a:pt x="45571" y="442847"/>
                  </a:lnTo>
                  <a:lnTo>
                    <a:pt x="54439" y="454452"/>
                  </a:lnTo>
                  <a:lnTo>
                    <a:pt x="63810" y="464926"/>
                  </a:lnTo>
                  <a:lnTo>
                    <a:pt x="73543" y="474285"/>
                  </a:lnTo>
                  <a:lnTo>
                    <a:pt x="83528" y="482435"/>
                  </a:lnTo>
                  <a:lnTo>
                    <a:pt x="93688" y="489428"/>
                  </a:lnTo>
                  <a:lnTo>
                    <a:pt x="103968" y="495126"/>
                  </a:lnTo>
                  <a:lnTo>
                    <a:pt x="114330" y="499131"/>
                  </a:lnTo>
                  <a:lnTo>
                    <a:pt x="124747" y="501376"/>
                  </a:lnTo>
                  <a:lnTo>
                    <a:pt x="135200" y="501917"/>
                  </a:lnTo>
                  <a:lnTo>
                    <a:pt x="145678" y="500768"/>
                  </a:lnTo>
                  <a:lnTo>
                    <a:pt x="156168" y="498107"/>
                  </a:lnTo>
                  <a:lnTo>
                    <a:pt x="166502" y="494220"/>
                  </a:lnTo>
                  <a:lnTo>
                    <a:pt x="176367" y="489403"/>
                  </a:lnTo>
                  <a:lnTo>
                    <a:pt x="185632" y="483908"/>
                  </a:lnTo>
                  <a:lnTo>
                    <a:pt x="194329" y="477933"/>
                  </a:lnTo>
                  <a:lnTo>
                    <a:pt x="202556" y="471624"/>
                  </a:lnTo>
                  <a:lnTo>
                    <a:pt x="210426" y="465085"/>
                  </a:lnTo>
                  <a:lnTo>
                    <a:pt x="218034" y="458389"/>
                  </a:lnTo>
                  <a:lnTo>
                    <a:pt x="225456" y="451587"/>
                  </a:lnTo>
                  <a:lnTo>
                    <a:pt x="232741" y="444723"/>
                  </a:lnTo>
                  <a:lnTo>
                    <a:pt x="239625" y="438123"/>
                  </a:lnTo>
                  <a:lnTo>
                    <a:pt x="246220" y="431749"/>
                  </a:lnTo>
                  <a:lnTo>
                    <a:pt x="253107" y="425042"/>
                  </a:lnTo>
                  <a:lnTo>
                    <a:pt x="261391" y="41693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16838" y="555906"/>
              <a:ext cx="159723" cy="216824"/>
            </a:xfrm>
            <a:custGeom>
              <a:avLst/>
              <a:gdLst/>
              <a:ahLst/>
              <a:cxnLst/>
              <a:rect l="0" t="0" r="0" b="0"/>
              <a:pathLst>
                <a:path w="159723" h="216824">
                  <a:moveTo>
                    <a:pt x="130934" y="23161"/>
                  </a:moveTo>
                  <a:lnTo>
                    <a:pt x="124932" y="17360"/>
                  </a:lnTo>
                  <a:lnTo>
                    <a:pt x="118087" y="12436"/>
                  </a:lnTo>
                  <a:lnTo>
                    <a:pt x="109700" y="7943"/>
                  </a:lnTo>
                  <a:lnTo>
                    <a:pt x="100072" y="4067"/>
                  </a:lnTo>
                  <a:lnTo>
                    <a:pt x="89758" y="1351"/>
                  </a:lnTo>
                  <a:lnTo>
                    <a:pt x="79154" y="0"/>
                  </a:lnTo>
                  <a:lnTo>
                    <a:pt x="68630" y="72"/>
                  </a:lnTo>
                  <a:lnTo>
                    <a:pt x="58577" y="1637"/>
                  </a:lnTo>
                  <a:lnTo>
                    <a:pt x="49158" y="4585"/>
                  </a:lnTo>
                  <a:lnTo>
                    <a:pt x="40345" y="8835"/>
                  </a:lnTo>
                  <a:lnTo>
                    <a:pt x="32032" y="14428"/>
                  </a:lnTo>
                  <a:lnTo>
                    <a:pt x="24111" y="21266"/>
                  </a:lnTo>
                  <a:lnTo>
                    <a:pt x="16807" y="29296"/>
                  </a:lnTo>
                  <a:lnTo>
                    <a:pt x="10652" y="38589"/>
                  </a:lnTo>
                  <a:lnTo>
                    <a:pt x="5850" y="49063"/>
                  </a:lnTo>
                  <a:lnTo>
                    <a:pt x="2456" y="60520"/>
                  </a:lnTo>
                  <a:lnTo>
                    <a:pt x="544" y="72734"/>
                  </a:lnTo>
                  <a:lnTo>
                    <a:pt x="0" y="85500"/>
                  </a:lnTo>
                  <a:lnTo>
                    <a:pt x="583" y="98496"/>
                  </a:lnTo>
                  <a:lnTo>
                    <a:pt x="2029" y="111293"/>
                  </a:lnTo>
                  <a:lnTo>
                    <a:pt x="4117" y="123677"/>
                  </a:lnTo>
                  <a:lnTo>
                    <a:pt x="6990" y="135619"/>
                  </a:lnTo>
                  <a:lnTo>
                    <a:pt x="11128" y="147179"/>
                  </a:lnTo>
                  <a:lnTo>
                    <a:pt x="16687" y="158435"/>
                  </a:lnTo>
                  <a:lnTo>
                    <a:pt x="23370" y="169300"/>
                  </a:lnTo>
                  <a:lnTo>
                    <a:pt x="30620" y="179530"/>
                  </a:lnTo>
                  <a:lnTo>
                    <a:pt x="38060" y="189036"/>
                  </a:lnTo>
                  <a:lnTo>
                    <a:pt x="45834" y="197555"/>
                  </a:lnTo>
                  <a:lnTo>
                    <a:pt x="54491" y="204599"/>
                  </a:lnTo>
                  <a:lnTo>
                    <a:pt x="64274" y="210034"/>
                  </a:lnTo>
                  <a:lnTo>
                    <a:pt x="74962" y="213870"/>
                  </a:lnTo>
                  <a:lnTo>
                    <a:pt x="86062" y="216085"/>
                  </a:lnTo>
                  <a:lnTo>
                    <a:pt x="97230" y="216823"/>
                  </a:lnTo>
                  <a:lnTo>
                    <a:pt x="108152" y="215862"/>
                  </a:lnTo>
                  <a:lnTo>
                    <a:pt x="118480" y="212566"/>
                  </a:lnTo>
                  <a:lnTo>
                    <a:pt x="128079" y="206787"/>
                  </a:lnTo>
                  <a:lnTo>
                    <a:pt x="136675" y="198653"/>
                  </a:lnTo>
                  <a:lnTo>
                    <a:pt x="143778" y="188302"/>
                  </a:lnTo>
                  <a:lnTo>
                    <a:pt x="149260" y="176048"/>
                  </a:lnTo>
                  <a:lnTo>
                    <a:pt x="153299" y="162448"/>
                  </a:lnTo>
                  <a:lnTo>
                    <a:pt x="156184" y="148190"/>
                  </a:lnTo>
                  <a:lnTo>
                    <a:pt x="158198" y="133723"/>
                  </a:lnTo>
                  <a:lnTo>
                    <a:pt x="159418" y="119419"/>
                  </a:lnTo>
                  <a:lnTo>
                    <a:pt x="159722" y="105662"/>
                  </a:lnTo>
                  <a:lnTo>
                    <a:pt x="159110" y="92595"/>
                  </a:lnTo>
                  <a:lnTo>
                    <a:pt x="157548" y="80176"/>
                  </a:lnTo>
                  <a:lnTo>
                    <a:pt x="154897" y="68287"/>
                  </a:lnTo>
                  <a:lnTo>
                    <a:pt x="151176" y="56816"/>
                  </a:lnTo>
                  <a:lnTo>
                    <a:pt x="146218" y="46144"/>
                  </a:lnTo>
                  <a:lnTo>
                    <a:pt x="139609" y="37108"/>
                  </a:lnTo>
                  <a:lnTo>
                    <a:pt x="131290" y="30035"/>
                  </a:lnTo>
                  <a:lnTo>
                    <a:pt x="122088" y="24966"/>
                  </a:lnTo>
                  <a:lnTo>
                    <a:pt x="112631" y="21510"/>
                  </a:lnTo>
                  <a:lnTo>
                    <a:pt x="102090" y="20485"/>
                  </a:lnTo>
                  <a:lnTo>
                    <a:pt x="88820" y="2316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2000" y="571541"/>
              <a:ext cx="266067" cy="214245"/>
            </a:xfrm>
            <a:custGeom>
              <a:avLst/>
              <a:gdLst/>
              <a:ahLst/>
              <a:cxnLst/>
              <a:rect l="0" t="0" r="0" b="0"/>
              <a:pathLst>
                <a:path w="266067" h="214245">
                  <a:moveTo>
                    <a:pt x="0" y="60168"/>
                  </a:moveTo>
                  <a:lnTo>
                    <a:pt x="8734" y="69037"/>
                  </a:lnTo>
                  <a:lnTo>
                    <a:pt x="16441" y="78024"/>
                  </a:lnTo>
                  <a:lnTo>
                    <a:pt x="23843" y="88014"/>
                  </a:lnTo>
                  <a:lnTo>
                    <a:pt x="31104" y="98822"/>
                  </a:lnTo>
                  <a:lnTo>
                    <a:pt x="38282" y="109985"/>
                  </a:lnTo>
                  <a:lnTo>
                    <a:pt x="45403" y="121191"/>
                  </a:lnTo>
                  <a:lnTo>
                    <a:pt x="52321" y="132303"/>
                  </a:lnTo>
                  <a:lnTo>
                    <a:pt x="58739" y="143287"/>
                  </a:lnTo>
                  <a:lnTo>
                    <a:pt x="64532" y="154157"/>
                  </a:lnTo>
                  <a:lnTo>
                    <a:pt x="69574" y="165100"/>
                  </a:lnTo>
                  <a:lnTo>
                    <a:pt x="73663" y="176446"/>
                  </a:lnTo>
                  <a:lnTo>
                    <a:pt x="76768" y="188317"/>
                  </a:lnTo>
                  <a:lnTo>
                    <a:pt x="78504" y="199710"/>
                  </a:lnTo>
                  <a:lnTo>
                    <a:pt x="77196" y="208534"/>
                  </a:lnTo>
                  <a:lnTo>
                    <a:pt x="72568" y="213444"/>
                  </a:lnTo>
                  <a:lnTo>
                    <a:pt x="66965" y="214244"/>
                  </a:lnTo>
                  <a:lnTo>
                    <a:pt x="61495" y="211677"/>
                  </a:lnTo>
                  <a:lnTo>
                    <a:pt x="56428" y="206465"/>
                  </a:lnTo>
                  <a:lnTo>
                    <a:pt x="51765" y="199030"/>
                  </a:lnTo>
                  <a:lnTo>
                    <a:pt x="47435" y="189781"/>
                  </a:lnTo>
                  <a:lnTo>
                    <a:pt x="43522" y="179135"/>
                  </a:lnTo>
                  <a:lnTo>
                    <a:pt x="40263" y="167458"/>
                  </a:lnTo>
                  <a:lnTo>
                    <a:pt x="37731" y="155044"/>
                  </a:lnTo>
                  <a:lnTo>
                    <a:pt x="35690" y="142112"/>
                  </a:lnTo>
                  <a:lnTo>
                    <a:pt x="33704" y="128824"/>
                  </a:lnTo>
                  <a:lnTo>
                    <a:pt x="31523" y="115292"/>
                  </a:lnTo>
                  <a:lnTo>
                    <a:pt x="29396" y="101594"/>
                  </a:lnTo>
                  <a:lnTo>
                    <a:pt x="27953" y="87784"/>
                  </a:lnTo>
                  <a:lnTo>
                    <a:pt x="27521" y="73917"/>
                  </a:lnTo>
                  <a:lnTo>
                    <a:pt x="28742" y="60672"/>
                  </a:lnTo>
                  <a:lnTo>
                    <a:pt x="32687" y="49296"/>
                  </a:lnTo>
                  <a:lnTo>
                    <a:pt x="39673" y="40330"/>
                  </a:lnTo>
                  <a:lnTo>
                    <a:pt x="48908" y="34143"/>
                  </a:lnTo>
                  <a:lnTo>
                    <a:pt x="58933" y="31257"/>
                  </a:lnTo>
                  <a:lnTo>
                    <a:pt x="68813" y="31612"/>
                  </a:lnTo>
                  <a:lnTo>
                    <a:pt x="78185" y="34560"/>
                  </a:lnTo>
                  <a:lnTo>
                    <a:pt x="86997" y="39187"/>
                  </a:lnTo>
                  <a:lnTo>
                    <a:pt x="95319" y="44809"/>
                  </a:lnTo>
                  <a:lnTo>
                    <a:pt x="103092" y="51169"/>
                  </a:lnTo>
                  <a:lnTo>
                    <a:pt x="110108" y="58334"/>
                  </a:lnTo>
                  <a:lnTo>
                    <a:pt x="116302" y="66215"/>
                  </a:lnTo>
                  <a:lnTo>
                    <a:pt x="121216" y="71815"/>
                  </a:lnTo>
                  <a:lnTo>
                    <a:pt x="124248" y="71575"/>
                  </a:lnTo>
                  <a:lnTo>
                    <a:pt x="125766" y="66700"/>
                  </a:lnTo>
                  <a:lnTo>
                    <a:pt x="126744" y="58895"/>
                  </a:lnTo>
                  <a:lnTo>
                    <a:pt x="128248" y="49522"/>
                  </a:lnTo>
                  <a:lnTo>
                    <a:pt x="130787" y="39413"/>
                  </a:lnTo>
                  <a:lnTo>
                    <a:pt x="134572" y="29317"/>
                  </a:lnTo>
                  <a:lnTo>
                    <a:pt x="139759" y="20050"/>
                  </a:lnTo>
                  <a:lnTo>
                    <a:pt x="146279" y="11972"/>
                  </a:lnTo>
                  <a:lnTo>
                    <a:pt x="154074" y="5544"/>
                  </a:lnTo>
                  <a:lnTo>
                    <a:pt x="163198" y="1496"/>
                  </a:lnTo>
                  <a:lnTo>
                    <a:pt x="173545" y="0"/>
                  </a:lnTo>
                  <a:lnTo>
                    <a:pt x="184574" y="925"/>
                  </a:lnTo>
                  <a:lnTo>
                    <a:pt x="195436" y="4121"/>
                  </a:lnTo>
                  <a:lnTo>
                    <a:pt x="205658" y="9266"/>
                  </a:lnTo>
                  <a:lnTo>
                    <a:pt x="214977" y="15954"/>
                  </a:lnTo>
                  <a:lnTo>
                    <a:pt x="223164" y="23796"/>
                  </a:lnTo>
                  <a:lnTo>
                    <a:pt x="230224" y="32476"/>
                  </a:lnTo>
                  <a:lnTo>
                    <a:pt x="236322" y="41911"/>
                  </a:lnTo>
                  <a:lnTo>
                    <a:pt x="241668" y="52228"/>
                  </a:lnTo>
                  <a:lnTo>
                    <a:pt x="246456" y="63425"/>
                  </a:lnTo>
                  <a:lnTo>
                    <a:pt x="250845" y="75216"/>
                  </a:lnTo>
                  <a:lnTo>
                    <a:pt x="254955" y="87130"/>
                  </a:lnTo>
                  <a:lnTo>
                    <a:pt x="258861" y="98886"/>
                  </a:lnTo>
                  <a:lnTo>
                    <a:pt x="262299" y="110390"/>
                  </a:lnTo>
                  <a:lnTo>
                    <a:pt x="264697" y="121647"/>
                  </a:lnTo>
                  <a:lnTo>
                    <a:pt x="265821" y="132703"/>
                  </a:lnTo>
                  <a:lnTo>
                    <a:pt x="266066" y="143659"/>
                  </a:lnTo>
                  <a:lnTo>
                    <a:pt x="265271" y="154554"/>
                  </a:lnTo>
                  <a:lnTo>
                    <a:pt x="263212" y="16545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27242" y="536189"/>
              <a:ext cx="158333" cy="385879"/>
            </a:xfrm>
            <a:custGeom>
              <a:avLst/>
              <a:gdLst/>
              <a:ahLst/>
              <a:cxnLst/>
              <a:rect l="0" t="0" r="0" b="0"/>
              <a:pathLst>
                <a:path w="158333" h="385879">
                  <a:moveTo>
                    <a:pt x="20612" y="95520"/>
                  </a:moveTo>
                  <a:lnTo>
                    <a:pt x="23479" y="107256"/>
                  </a:lnTo>
                  <a:lnTo>
                    <a:pt x="25621" y="118384"/>
                  </a:lnTo>
                  <a:lnTo>
                    <a:pt x="27229" y="129983"/>
                  </a:lnTo>
                  <a:lnTo>
                    <a:pt x="28583" y="142144"/>
                  </a:lnTo>
                  <a:lnTo>
                    <a:pt x="30079" y="154804"/>
                  </a:lnTo>
                  <a:lnTo>
                    <a:pt x="31926" y="167864"/>
                  </a:lnTo>
                  <a:lnTo>
                    <a:pt x="33992" y="181389"/>
                  </a:lnTo>
                  <a:lnTo>
                    <a:pt x="35925" y="195603"/>
                  </a:lnTo>
                  <a:lnTo>
                    <a:pt x="37521" y="210571"/>
                  </a:lnTo>
                  <a:lnTo>
                    <a:pt x="38745" y="226216"/>
                  </a:lnTo>
                  <a:lnTo>
                    <a:pt x="39641" y="242402"/>
                  </a:lnTo>
                  <a:lnTo>
                    <a:pt x="40278" y="258997"/>
                  </a:lnTo>
                  <a:lnTo>
                    <a:pt x="40723" y="275887"/>
                  </a:lnTo>
                  <a:lnTo>
                    <a:pt x="41029" y="292984"/>
                  </a:lnTo>
                  <a:lnTo>
                    <a:pt x="41242" y="310217"/>
                  </a:lnTo>
                  <a:lnTo>
                    <a:pt x="41557" y="327213"/>
                  </a:lnTo>
                  <a:lnTo>
                    <a:pt x="42301" y="343325"/>
                  </a:lnTo>
                  <a:lnTo>
                    <a:pt x="43581" y="358256"/>
                  </a:lnTo>
                  <a:lnTo>
                    <a:pt x="44082" y="371454"/>
                  </a:lnTo>
                  <a:lnTo>
                    <a:pt x="42077" y="381219"/>
                  </a:lnTo>
                  <a:lnTo>
                    <a:pt x="38307" y="385878"/>
                  </a:lnTo>
                  <a:lnTo>
                    <a:pt x="34198" y="385240"/>
                  </a:lnTo>
                  <a:lnTo>
                    <a:pt x="30574" y="380042"/>
                  </a:lnTo>
                  <a:lnTo>
                    <a:pt x="27533" y="371599"/>
                  </a:lnTo>
                  <a:lnTo>
                    <a:pt x="24743" y="361450"/>
                  </a:lnTo>
                  <a:lnTo>
                    <a:pt x="21953" y="350594"/>
                  </a:lnTo>
                  <a:lnTo>
                    <a:pt x="19217" y="339041"/>
                  </a:lnTo>
                  <a:lnTo>
                    <a:pt x="16818" y="326082"/>
                  </a:lnTo>
                  <a:lnTo>
                    <a:pt x="14897" y="311409"/>
                  </a:lnTo>
                  <a:lnTo>
                    <a:pt x="13282" y="295620"/>
                  </a:lnTo>
                  <a:lnTo>
                    <a:pt x="11590" y="279928"/>
                  </a:lnTo>
                  <a:lnTo>
                    <a:pt x="9604" y="265022"/>
                  </a:lnTo>
                  <a:lnTo>
                    <a:pt x="7440" y="250589"/>
                  </a:lnTo>
                  <a:lnTo>
                    <a:pt x="5440" y="235617"/>
                  </a:lnTo>
                  <a:lnTo>
                    <a:pt x="3798" y="219549"/>
                  </a:lnTo>
                  <a:lnTo>
                    <a:pt x="2544" y="202468"/>
                  </a:lnTo>
                  <a:lnTo>
                    <a:pt x="1627" y="184836"/>
                  </a:lnTo>
                  <a:lnTo>
                    <a:pt x="975" y="167009"/>
                  </a:lnTo>
                  <a:lnTo>
                    <a:pt x="521" y="149324"/>
                  </a:lnTo>
                  <a:lnTo>
                    <a:pt x="209" y="132157"/>
                  </a:lnTo>
                  <a:lnTo>
                    <a:pt x="0" y="115658"/>
                  </a:lnTo>
                  <a:lnTo>
                    <a:pt x="29" y="99955"/>
                  </a:lnTo>
                  <a:lnTo>
                    <a:pt x="580" y="85242"/>
                  </a:lnTo>
                  <a:lnTo>
                    <a:pt x="1772" y="71531"/>
                  </a:lnTo>
                  <a:lnTo>
                    <a:pt x="3726" y="58847"/>
                  </a:lnTo>
                  <a:lnTo>
                    <a:pt x="6642" y="47312"/>
                  </a:lnTo>
                  <a:lnTo>
                    <a:pt x="10536" y="36888"/>
                  </a:lnTo>
                  <a:lnTo>
                    <a:pt x="15439" y="27564"/>
                  </a:lnTo>
                  <a:lnTo>
                    <a:pt x="21480" y="19438"/>
                  </a:lnTo>
                  <a:lnTo>
                    <a:pt x="28622" y="12461"/>
                  </a:lnTo>
                  <a:lnTo>
                    <a:pt x="36858" y="6774"/>
                  </a:lnTo>
                  <a:lnTo>
                    <a:pt x="46288" y="2777"/>
                  </a:lnTo>
                  <a:lnTo>
                    <a:pt x="56851" y="538"/>
                  </a:lnTo>
                  <a:lnTo>
                    <a:pt x="68197" y="0"/>
                  </a:lnTo>
                  <a:lnTo>
                    <a:pt x="79804" y="1151"/>
                  </a:lnTo>
                  <a:lnTo>
                    <a:pt x="91346" y="3813"/>
                  </a:lnTo>
                  <a:lnTo>
                    <a:pt x="102534" y="7701"/>
                  </a:lnTo>
                  <a:lnTo>
                    <a:pt x="113048" y="12519"/>
                  </a:lnTo>
                  <a:lnTo>
                    <a:pt x="122779" y="18018"/>
                  </a:lnTo>
                  <a:lnTo>
                    <a:pt x="131636" y="24167"/>
                  </a:lnTo>
                  <a:lnTo>
                    <a:pt x="139446" y="31124"/>
                  </a:lnTo>
                  <a:lnTo>
                    <a:pt x="146212" y="38922"/>
                  </a:lnTo>
                  <a:lnTo>
                    <a:pt x="151758" y="47616"/>
                  </a:lnTo>
                  <a:lnTo>
                    <a:pt x="155661" y="57362"/>
                  </a:lnTo>
                  <a:lnTo>
                    <a:pt x="157836" y="68141"/>
                  </a:lnTo>
                  <a:lnTo>
                    <a:pt x="158332" y="79633"/>
                  </a:lnTo>
                  <a:lnTo>
                    <a:pt x="157153" y="91340"/>
                  </a:lnTo>
                  <a:lnTo>
                    <a:pt x="154467" y="102948"/>
                  </a:lnTo>
                  <a:lnTo>
                    <a:pt x="150394" y="114181"/>
                  </a:lnTo>
                  <a:lnTo>
                    <a:pt x="144919" y="124724"/>
                  </a:lnTo>
                  <a:lnTo>
                    <a:pt x="138160" y="134471"/>
                  </a:lnTo>
                  <a:lnTo>
                    <a:pt x="130183" y="143168"/>
                  </a:lnTo>
                  <a:lnTo>
                    <a:pt x="120926" y="150339"/>
                  </a:lnTo>
                  <a:lnTo>
                    <a:pt x="110494" y="155867"/>
                  </a:lnTo>
                  <a:lnTo>
                    <a:pt x="99701" y="159945"/>
                  </a:lnTo>
                  <a:lnTo>
                    <a:pt x="88922" y="163298"/>
                  </a:lnTo>
                  <a:lnTo>
                    <a:pt x="77212" y="166222"/>
                  </a:lnTo>
                  <a:lnTo>
                    <a:pt x="62727" y="16922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5047" y="560807"/>
              <a:ext cx="202363" cy="183706"/>
            </a:xfrm>
            <a:custGeom>
              <a:avLst/>
              <a:gdLst/>
              <a:ahLst/>
              <a:cxnLst/>
              <a:rect l="0" t="0" r="0" b="0"/>
              <a:pathLst>
                <a:path w="202363" h="183706">
                  <a:moveTo>
                    <a:pt x="44434" y="123545"/>
                  </a:moveTo>
                  <a:lnTo>
                    <a:pt x="56036" y="120477"/>
                  </a:lnTo>
                  <a:lnTo>
                    <a:pt x="65884" y="116414"/>
                  </a:lnTo>
                  <a:lnTo>
                    <a:pt x="74885" y="110917"/>
                  </a:lnTo>
                  <a:lnTo>
                    <a:pt x="83154" y="103984"/>
                  </a:lnTo>
                  <a:lnTo>
                    <a:pt x="90532" y="95538"/>
                  </a:lnTo>
                  <a:lnTo>
                    <a:pt x="96993" y="85693"/>
                  </a:lnTo>
                  <a:lnTo>
                    <a:pt x="102327" y="74855"/>
                  </a:lnTo>
                  <a:lnTo>
                    <a:pt x="106084" y="63601"/>
                  </a:lnTo>
                  <a:lnTo>
                    <a:pt x="108161" y="52303"/>
                  </a:lnTo>
                  <a:lnTo>
                    <a:pt x="108591" y="41281"/>
                  </a:lnTo>
                  <a:lnTo>
                    <a:pt x="107366" y="30880"/>
                  </a:lnTo>
                  <a:lnTo>
                    <a:pt x="104650" y="21233"/>
                  </a:lnTo>
                  <a:lnTo>
                    <a:pt x="100557" y="12773"/>
                  </a:lnTo>
                  <a:lnTo>
                    <a:pt x="95069" y="6294"/>
                  </a:lnTo>
                  <a:lnTo>
                    <a:pt x="88311" y="2052"/>
                  </a:lnTo>
                  <a:lnTo>
                    <a:pt x="80673" y="0"/>
                  </a:lnTo>
                  <a:lnTo>
                    <a:pt x="72708" y="53"/>
                  </a:lnTo>
                  <a:lnTo>
                    <a:pt x="64762" y="1942"/>
                  </a:lnTo>
                  <a:lnTo>
                    <a:pt x="56971" y="5462"/>
                  </a:lnTo>
                  <a:lnTo>
                    <a:pt x="49359" y="10557"/>
                  </a:lnTo>
                  <a:lnTo>
                    <a:pt x="41911" y="17053"/>
                  </a:lnTo>
                  <a:lnTo>
                    <a:pt x="34756" y="24683"/>
                  </a:lnTo>
                  <a:lnTo>
                    <a:pt x="28170" y="33173"/>
                  </a:lnTo>
                  <a:lnTo>
                    <a:pt x="22256" y="42296"/>
                  </a:lnTo>
                  <a:lnTo>
                    <a:pt x="16962" y="52030"/>
                  </a:lnTo>
                  <a:lnTo>
                    <a:pt x="12171" y="62550"/>
                  </a:lnTo>
                  <a:lnTo>
                    <a:pt x="7771" y="73883"/>
                  </a:lnTo>
                  <a:lnTo>
                    <a:pt x="3985" y="85765"/>
                  </a:lnTo>
                  <a:lnTo>
                    <a:pt x="1346" y="97741"/>
                  </a:lnTo>
                  <a:lnTo>
                    <a:pt x="54" y="109538"/>
                  </a:lnTo>
                  <a:lnTo>
                    <a:pt x="0" y="121069"/>
                  </a:lnTo>
                  <a:lnTo>
                    <a:pt x="952" y="132345"/>
                  </a:lnTo>
                  <a:lnTo>
                    <a:pt x="2675" y="143402"/>
                  </a:lnTo>
                  <a:lnTo>
                    <a:pt x="5288" y="153963"/>
                  </a:lnTo>
                  <a:lnTo>
                    <a:pt x="9245" y="163456"/>
                  </a:lnTo>
                  <a:lnTo>
                    <a:pt x="14679" y="171644"/>
                  </a:lnTo>
                  <a:lnTo>
                    <a:pt x="21277" y="178124"/>
                  </a:lnTo>
                  <a:lnTo>
                    <a:pt x="28468" y="182197"/>
                  </a:lnTo>
                  <a:lnTo>
                    <a:pt x="35860" y="183705"/>
                  </a:lnTo>
                  <a:lnTo>
                    <a:pt x="43262" y="182785"/>
                  </a:lnTo>
                  <a:lnTo>
                    <a:pt x="50605" y="179591"/>
                  </a:lnTo>
                  <a:lnTo>
                    <a:pt x="57869" y="174442"/>
                  </a:lnTo>
                  <a:lnTo>
                    <a:pt x="64898" y="167582"/>
                  </a:lnTo>
                  <a:lnTo>
                    <a:pt x="71400" y="159092"/>
                  </a:lnTo>
                  <a:lnTo>
                    <a:pt x="77256" y="149163"/>
                  </a:lnTo>
                  <a:lnTo>
                    <a:pt x="82512" y="138075"/>
                  </a:lnTo>
                  <a:lnTo>
                    <a:pt x="87278" y="126110"/>
                  </a:lnTo>
                  <a:lnTo>
                    <a:pt x="91689" y="113606"/>
                  </a:lnTo>
                  <a:lnTo>
                    <a:pt x="96484" y="104259"/>
                  </a:lnTo>
                  <a:lnTo>
                    <a:pt x="102003" y="102358"/>
                  </a:lnTo>
                  <a:lnTo>
                    <a:pt x="107447" y="106295"/>
                  </a:lnTo>
                  <a:lnTo>
                    <a:pt x="112875" y="113798"/>
                  </a:lnTo>
                  <a:lnTo>
                    <a:pt x="118499" y="123149"/>
                  </a:lnTo>
                  <a:lnTo>
                    <a:pt x="124418" y="133329"/>
                  </a:lnTo>
                  <a:lnTo>
                    <a:pt x="130952" y="143178"/>
                  </a:lnTo>
                  <a:lnTo>
                    <a:pt x="138668" y="151237"/>
                  </a:lnTo>
                  <a:lnTo>
                    <a:pt x="147757" y="156893"/>
                  </a:lnTo>
                  <a:lnTo>
                    <a:pt x="157685" y="160216"/>
                  </a:lnTo>
                  <a:lnTo>
                    <a:pt x="168457" y="161791"/>
                  </a:lnTo>
                  <a:lnTo>
                    <a:pt x="182138" y="160632"/>
                  </a:lnTo>
                  <a:lnTo>
                    <a:pt x="202362" y="1551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31712" y="526424"/>
              <a:ext cx="121511" cy="196939"/>
            </a:xfrm>
            <a:custGeom>
              <a:avLst/>
              <a:gdLst/>
              <a:ahLst/>
              <a:cxnLst/>
              <a:rect l="0" t="0" r="0" b="0"/>
              <a:pathLst>
                <a:path w="121511" h="196939">
                  <a:moveTo>
                    <a:pt x="5697" y="63171"/>
                  </a:moveTo>
                  <a:lnTo>
                    <a:pt x="5764" y="74974"/>
                  </a:lnTo>
                  <a:lnTo>
                    <a:pt x="6404" y="86743"/>
                  </a:lnTo>
                  <a:lnTo>
                    <a:pt x="7701" y="99633"/>
                  </a:lnTo>
                  <a:lnTo>
                    <a:pt x="9561" y="113481"/>
                  </a:lnTo>
                  <a:lnTo>
                    <a:pt x="11877" y="127809"/>
                  </a:lnTo>
                  <a:lnTo>
                    <a:pt x="14544" y="142274"/>
                  </a:lnTo>
                  <a:lnTo>
                    <a:pt x="17467" y="156551"/>
                  </a:lnTo>
                  <a:lnTo>
                    <a:pt x="20574" y="170279"/>
                  </a:lnTo>
                  <a:lnTo>
                    <a:pt x="23815" y="183253"/>
                  </a:lnTo>
                  <a:lnTo>
                    <a:pt x="27316" y="193147"/>
                  </a:lnTo>
                  <a:lnTo>
                    <a:pt x="30544" y="196938"/>
                  </a:lnTo>
                  <a:lnTo>
                    <a:pt x="32348" y="195484"/>
                  </a:lnTo>
                  <a:lnTo>
                    <a:pt x="32647" y="190554"/>
                  </a:lnTo>
                  <a:lnTo>
                    <a:pt x="31605" y="183484"/>
                  </a:lnTo>
                  <a:lnTo>
                    <a:pt x="29246" y="175114"/>
                  </a:lnTo>
                  <a:lnTo>
                    <a:pt x="25706" y="165945"/>
                  </a:lnTo>
                  <a:lnTo>
                    <a:pt x="21364" y="156116"/>
                  </a:lnTo>
                  <a:lnTo>
                    <a:pt x="16757" y="145502"/>
                  </a:lnTo>
                  <a:lnTo>
                    <a:pt x="12218" y="134086"/>
                  </a:lnTo>
                  <a:lnTo>
                    <a:pt x="8036" y="121972"/>
                  </a:lnTo>
                  <a:lnTo>
                    <a:pt x="4531" y="109304"/>
                  </a:lnTo>
                  <a:lnTo>
                    <a:pt x="1817" y="96233"/>
                  </a:lnTo>
                  <a:lnTo>
                    <a:pt x="147" y="83200"/>
                  </a:lnTo>
                  <a:lnTo>
                    <a:pt x="0" y="70910"/>
                  </a:lnTo>
                  <a:lnTo>
                    <a:pt x="1499" y="59688"/>
                  </a:lnTo>
                  <a:lnTo>
                    <a:pt x="4624" y="49681"/>
                  </a:lnTo>
                  <a:lnTo>
                    <a:pt x="9387" y="41023"/>
                  </a:lnTo>
                  <a:lnTo>
                    <a:pt x="15633" y="33643"/>
                  </a:lnTo>
                  <a:lnTo>
                    <a:pt x="23248" y="27330"/>
                  </a:lnTo>
                  <a:lnTo>
                    <a:pt x="32254" y="21839"/>
                  </a:lnTo>
                  <a:lnTo>
                    <a:pt x="42528" y="16958"/>
                  </a:lnTo>
                  <a:lnTo>
                    <a:pt x="53809" y="12662"/>
                  </a:lnTo>
                  <a:lnTo>
                    <a:pt x="67202" y="8690"/>
                  </a:lnTo>
                  <a:lnTo>
                    <a:pt x="87232" y="4687"/>
                  </a:lnTo>
                  <a:lnTo>
                    <a:pt x="12151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68388" y="521758"/>
              <a:ext cx="171443" cy="231239"/>
            </a:xfrm>
            <a:custGeom>
              <a:avLst/>
              <a:gdLst/>
              <a:ahLst/>
              <a:cxnLst/>
              <a:rect l="0" t="0" r="0" b="0"/>
              <a:pathLst>
                <a:path w="171443" h="231239">
                  <a:moveTo>
                    <a:pt x="16420" y="88894"/>
                  </a:moveTo>
                  <a:lnTo>
                    <a:pt x="22421" y="94628"/>
                  </a:lnTo>
                  <a:lnTo>
                    <a:pt x="29266" y="98912"/>
                  </a:lnTo>
                  <a:lnTo>
                    <a:pt x="37654" y="102113"/>
                  </a:lnTo>
                  <a:lnTo>
                    <a:pt x="47281" y="104302"/>
                  </a:lnTo>
                  <a:lnTo>
                    <a:pt x="57595" y="105351"/>
                  </a:lnTo>
                  <a:lnTo>
                    <a:pt x="68203" y="105292"/>
                  </a:lnTo>
                  <a:lnTo>
                    <a:pt x="78901" y="104295"/>
                  </a:lnTo>
                  <a:lnTo>
                    <a:pt x="89602" y="102567"/>
                  </a:lnTo>
                  <a:lnTo>
                    <a:pt x="100274" y="100293"/>
                  </a:lnTo>
                  <a:lnTo>
                    <a:pt x="110913" y="97464"/>
                  </a:lnTo>
                  <a:lnTo>
                    <a:pt x="121522" y="93888"/>
                  </a:lnTo>
                  <a:lnTo>
                    <a:pt x="132099" y="89514"/>
                  </a:lnTo>
                  <a:lnTo>
                    <a:pt x="142322" y="84272"/>
                  </a:lnTo>
                  <a:lnTo>
                    <a:pt x="151582" y="77996"/>
                  </a:lnTo>
                  <a:lnTo>
                    <a:pt x="159609" y="70702"/>
                  </a:lnTo>
                  <a:lnTo>
                    <a:pt x="165980" y="62702"/>
                  </a:lnTo>
                  <a:lnTo>
                    <a:pt x="169979" y="54493"/>
                  </a:lnTo>
                  <a:lnTo>
                    <a:pt x="171442" y="46383"/>
                  </a:lnTo>
                  <a:lnTo>
                    <a:pt x="170661" y="38481"/>
                  </a:lnTo>
                  <a:lnTo>
                    <a:pt x="168093" y="30796"/>
                  </a:lnTo>
                  <a:lnTo>
                    <a:pt x="164174" y="23303"/>
                  </a:lnTo>
                  <a:lnTo>
                    <a:pt x="158784" y="16288"/>
                  </a:lnTo>
                  <a:lnTo>
                    <a:pt x="151286" y="10329"/>
                  </a:lnTo>
                  <a:lnTo>
                    <a:pt x="141512" y="5658"/>
                  </a:lnTo>
                  <a:lnTo>
                    <a:pt x="130034" y="2352"/>
                  </a:lnTo>
                  <a:lnTo>
                    <a:pt x="117875" y="500"/>
                  </a:lnTo>
                  <a:lnTo>
                    <a:pt x="105698" y="0"/>
                  </a:lnTo>
                  <a:lnTo>
                    <a:pt x="93778" y="782"/>
                  </a:lnTo>
                  <a:lnTo>
                    <a:pt x="82175" y="2894"/>
                  </a:lnTo>
                  <a:lnTo>
                    <a:pt x="70861" y="6242"/>
                  </a:lnTo>
                  <a:lnTo>
                    <a:pt x="59942" y="10776"/>
                  </a:lnTo>
                  <a:lnTo>
                    <a:pt x="49669" y="16568"/>
                  </a:lnTo>
                  <a:lnTo>
                    <a:pt x="40128" y="23538"/>
                  </a:lnTo>
                  <a:lnTo>
                    <a:pt x="31413" y="31489"/>
                  </a:lnTo>
                  <a:lnTo>
                    <a:pt x="23704" y="40196"/>
                  </a:lnTo>
                  <a:lnTo>
                    <a:pt x="17004" y="49464"/>
                  </a:lnTo>
                  <a:lnTo>
                    <a:pt x="11336" y="59297"/>
                  </a:lnTo>
                  <a:lnTo>
                    <a:pt x="6818" y="69882"/>
                  </a:lnTo>
                  <a:lnTo>
                    <a:pt x="3412" y="81259"/>
                  </a:lnTo>
                  <a:lnTo>
                    <a:pt x="1106" y="93170"/>
                  </a:lnTo>
                  <a:lnTo>
                    <a:pt x="0" y="105165"/>
                  </a:lnTo>
                  <a:lnTo>
                    <a:pt x="32" y="116975"/>
                  </a:lnTo>
                  <a:lnTo>
                    <a:pt x="1019" y="128515"/>
                  </a:lnTo>
                  <a:lnTo>
                    <a:pt x="2743" y="139797"/>
                  </a:lnTo>
                  <a:lnTo>
                    <a:pt x="5012" y="150867"/>
                  </a:lnTo>
                  <a:lnTo>
                    <a:pt x="7669" y="161776"/>
                  </a:lnTo>
                  <a:lnTo>
                    <a:pt x="10598" y="172568"/>
                  </a:lnTo>
                  <a:lnTo>
                    <a:pt x="13724" y="183267"/>
                  </a:lnTo>
                  <a:lnTo>
                    <a:pt x="17314" y="193573"/>
                  </a:lnTo>
                  <a:lnTo>
                    <a:pt x="21941" y="202887"/>
                  </a:lnTo>
                  <a:lnTo>
                    <a:pt x="27843" y="210961"/>
                  </a:lnTo>
                  <a:lnTo>
                    <a:pt x="35096" y="217703"/>
                  </a:lnTo>
                  <a:lnTo>
                    <a:pt x="43793" y="223015"/>
                  </a:lnTo>
                  <a:lnTo>
                    <a:pt x="53832" y="226991"/>
                  </a:lnTo>
                  <a:lnTo>
                    <a:pt x="64980" y="229695"/>
                  </a:lnTo>
                  <a:lnTo>
                    <a:pt x="76979" y="231077"/>
                  </a:lnTo>
                  <a:lnTo>
                    <a:pt x="89584" y="231238"/>
                  </a:lnTo>
                  <a:lnTo>
                    <a:pt x="102007" y="230546"/>
                  </a:lnTo>
                  <a:lnTo>
                    <a:pt x="114139" y="229483"/>
                  </a:lnTo>
                  <a:lnTo>
                    <a:pt x="127041" y="227961"/>
                  </a:lnTo>
                  <a:lnTo>
                    <a:pt x="142762" y="22576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26963" y="73699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79357" y="1937243"/>
            <a:ext cx="789638" cy="1218102"/>
            <a:chOff x="1979357" y="1937243"/>
            <a:chExt cx="789638" cy="1218102"/>
          </a:xfrm>
        </p:grpSpPr>
        <p:sp>
          <p:nvSpPr>
            <p:cNvPr id="14" name="Freeform 13"/>
            <p:cNvSpPr/>
            <p:nvPr/>
          </p:nvSpPr>
          <p:spPr>
            <a:xfrm>
              <a:off x="2116227" y="1979357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10529" y="11802"/>
                  </a:lnTo>
                  <a:lnTo>
                    <a:pt x="10529" y="23571"/>
                  </a:lnTo>
                  <a:lnTo>
                    <a:pt x="10529" y="36471"/>
                  </a:lnTo>
                  <a:lnTo>
                    <a:pt x="10529" y="50665"/>
                  </a:lnTo>
                  <a:lnTo>
                    <a:pt x="10529" y="66289"/>
                  </a:lnTo>
                  <a:lnTo>
                    <a:pt x="10529" y="83270"/>
                  </a:lnTo>
                  <a:lnTo>
                    <a:pt x="10529" y="101544"/>
                  </a:lnTo>
                  <a:lnTo>
                    <a:pt x="10529" y="121161"/>
                  </a:lnTo>
                  <a:lnTo>
                    <a:pt x="10529" y="142016"/>
                  </a:lnTo>
                  <a:lnTo>
                    <a:pt x="10529" y="163730"/>
                  </a:lnTo>
                  <a:lnTo>
                    <a:pt x="10529" y="185757"/>
                  </a:lnTo>
                  <a:lnTo>
                    <a:pt x="10529" y="207754"/>
                  </a:lnTo>
                  <a:lnTo>
                    <a:pt x="10529" y="229421"/>
                  </a:lnTo>
                  <a:lnTo>
                    <a:pt x="10529" y="250430"/>
                  </a:lnTo>
                  <a:lnTo>
                    <a:pt x="10525" y="270663"/>
                  </a:lnTo>
                  <a:lnTo>
                    <a:pt x="10352" y="289860"/>
                  </a:lnTo>
                  <a:lnTo>
                    <a:pt x="9703" y="307541"/>
                  </a:lnTo>
                  <a:lnTo>
                    <a:pt x="8455" y="323590"/>
                  </a:lnTo>
                  <a:lnTo>
                    <a:pt x="6802" y="338352"/>
                  </a:lnTo>
                  <a:lnTo>
                    <a:pt x="5154" y="352429"/>
                  </a:lnTo>
                  <a:lnTo>
                    <a:pt x="3751" y="366226"/>
                  </a:lnTo>
                  <a:lnTo>
                    <a:pt x="2656" y="379538"/>
                  </a:lnTo>
                  <a:lnTo>
                    <a:pt x="1728" y="393051"/>
                  </a:lnTo>
                  <a:lnTo>
                    <a:pt x="889" y="40907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9264" y="1937243"/>
              <a:ext cx="218845" cy="473611"/>
            </a:xfrm>
            <a:custGeom>
              <a:avLst/>
              <a:gdLst/>
              <a:ahLst/>
              <a:cxnLst/>
              <a:rect l="0" t="0" r="0" b="0"/>
              <a:pathLst>
                <a:path w="218845" h="473611">
                  <a:moveTo>
                    <a:pt x="143875" y="0"/>
                  </a:moveTo>
                  <a:lnTo>
                    <a:pt x="138075" y="5935"/>
                  </a:lnTo>
                  <a:lnTo>
                    <a:pt x="133151" y="12139"/>
                  </a:lnTo>
                  <a:lnTo>
                    <a:pt x="128644" y="19230"/>
                  </a:lnTo>
                  <a:lnTo>
                    <a:pt x="124250" y="26998"/>
                  </a:lnTo>
                  <a:lnTo>
                    <a:pt x="119588" y="34996"/>
                  </a:lnTo>
                  <a:lnTo>
                    <a:pt x="114473" y="42946"/>
                  </a:lnTo>
                  <a:lnTo>
                    <a:pt x="108895" y="51066"/>
                  </a:lnTo>
                  <a:lnTo>
                    <a:pt x="102923" y="59956"/>
                  </a:lnTo>
                  <a:lnTo>
                    <a:pt x="96645" y="69900"/>
                  </a:lnTo>
                  <a:lnTo>
                    <a:pt x="90141" y="80866"/>
                  </a:lnTo>
                  <a:lnTo>
                    <a:pt x="83476" y="92684"/>
                  </a:lnTo>
                  <a:lnTo>
                    <a:pt x="76703" y="105152"/>
                  </a:lnTo>
                  <a:lnTo>
                    <a:pt x="70020" y="117931"/>
                  </a:lnTo>
                  <a:lnTo>
                    <a:pt x="63759" y="130576"/>
                  </a:lnTo>
                  <a:lnTo>
                    <a:pt x="58067" y="142854"/>
                  </a:lnTo>
                  <a:lnTo>
                    <a:pt x="52923" y="154724"/>
                  </a:lnTo>
                  <a:lnTo>
                    <a:pt x="48234" y="166234"/>
                  </a:lnTo>
                  <a:lnTo>
                    <a:pt x="43893" y="177470"/>
                  </a:lnTo>
                  <a:lnTo>
                    <a:pt x="39807" y="188831"/>
                  </a:lnTo>
                  <a:lnTo>
                    <a:pt x="35903" y="200992"/>
                  </a:lnTo>
                  <a:lnTo>
                    <a:pt x="32125" y="214246"/>
                  </a:lnTo>
                  <a:lnTo>
                    <a:pt x="28433" y="228235"/>
                  </a:lnTo>
                  <a:lnTo>
                    <a:pt x="24801" y="242165"/>
                  </a:lnTo>
                  <a:lnTo>
                    <a:pt x="21209" y="255578"/>
                  </a:lnTo>
                  <a:lnTo>
                    <a:pt x="17645" y="268685"/>
                  </a:lnTo>
                  <a:lnTo>
                    <a:pt x="14099" y="282158"/>
                  </a:lnTo>
                  <a:lnTo>
                    <a:pt x="10569" y="296366"/>
                  </a:lnTo>
                  <a:lnTo>
                    <a:pt x="7216" y="311196"/>
                  </a:lnTo>
                  <a:lnTo>
                    <a:pt x="4343" y="326238"/>
                  </a:lnTo>
                  <a:lnTo>
                    <a:pt x="2084" y="341214"/>
                  </a:lnTo>
                  <a:lnTo>
                    <a:pt x="568" y="356017"/>
                  </a:lnTo>
                  <a:lnTo>
                    <a:pt x="0" y="370636"/>
                  </a:lnTo>
                  <a:lnTo>
                    <a:pt x="398" y="385092"/>
                  </a:lnTo>
                  <a:lnTo>
                    <a:pt x="1631" y="399257"/>
                  </a:lnTo>
                  <a:lnTo>
                    <a:pt x="3521" y="412854"/>
                  </a:lnTo>
                  <a:lnTo>
                    <a:pt x="5910" y="425773"/>
                  </a:lnTo>
                  <a:lnTo>
                    <a:pt x="8988" y="437737"/>
                  </a:lnTo>
                  <a:lnTo>
                    <a:pt x="13263" y="448248"/>
                  </a:lnTo>
                  <a:lnTo>
                    <a:pt x="18924" y="457158"/>
                  </a:lnTo>
                  <a:lnTo>
                    <a:pt x="26014" y="464312"/>
                  </a:lnTo>
                  <a:lnTo>
                    <a:pt x="34602" y="469375"/>
                  </a:lnTo>
                  <a:lnTo>
                    <a:pt x="44562" y="472374"/>
                  </a:lnTo>
                  <a:lnTo>
                    <a:pt x="55488" y="473610"/>
                  </a:lnTo>
                  <a:lnTo>
                    <a:pt x="66805" y="473468"/>
                  </a:lnTo>
                  <a:lnTo>
                    <a:pt x="78153" y="472295"/>
                  </a:lnTo>
                  <a:lnTo>
                    <a:pt x="89380" y="470054"/>
                  </a:lnTo>
                  <a:lnTo>
                    <a:pt x="100450" y="466349"/>
                  </a:lnTo>
                  <a:lnTo>
                    <a:pt x="111379" y="461083"/>
                  </a:lnTo>
                  <a:lnTo>
                    <a:pt x="122193" y="454599"/>
                  </a:lnTo>
                  <a:lnTo>
                    <a:pt x="132921" y="447483"/>
                  </a:lnTo>
                  <a:lnTo>
                    <a:pt x="143578" y="440137"/>
                  </a:lnTo>
                  <a:lnTo>
                    <a:pt x="153854" y="432596"/>
                  </a:lnTo>
                  <a:lnTo>
                    <a:pt x="163150" y="424627"/>
                  </a:lnTo>
                  <a:lnTo>
                    <a:pt x="171220" y="416120"/>
                  </a:lnTo>
                  <a:lnTo>
                    <a:pt x="178299" y="407103"/>
                  </a:lnTo>
                  <a:lnTo>
                    <a:pt x="184903" y="397663"/>
                  </a:lnTo>
                  <a:lnTo>
                    <a:pt x="191381" y="387902"/>
                  </a:lnTo>
                  <a:lnTo>
                    <a:pt x="197734" y="377905"/>
                  </a:lnTo>
                  <a:lnTo>
                    <a:pt x="203707" y="367740"/>
                  </a:lnTo>
                  <a:lnTo>
                    <a:pt x="209165" y="357459"/>
                  </a:lnTo>
                  <a:lnTo>
                    <a:pt x="213797" y="347098"/>
                  </a:lnTo>
                  <a:lnTo>
                    <a:pt x="217070" y="336683"/>
                  </a:lnTo>
                  <a:lnTo>
                    <a:pt x="218812" y="326239"/>
                  </a:lnTo>
                  <a:lnTo>
                    <a:pt x="218844" y="316107"/>
                  </a:lnTo>
                  <a:lnTo>
                    <a:pt x="216819" y="306909"/>
                  </a:lnTo>
                  <a:lnTo>
                    <a:pt x="212748" y="298919"/>
                  </a:lnTo>
                  <a:lnTo>
                    <a:pt x="206760" y="292403"/>
                  </a:lnTo>
                  <a:lnTo>
                    <a:pt x="198930" y="287774"/>
                  </a:lnTo>
                  <a:lnTo>
                    <a:pt x="189480" y="285080"/>
                  </a:lnTo>
                  <a:lnTo>
                    <a:pt x="178731" y="284389"/>
                  </a:lnTo>
                  <a:lnTo>
                    <a:pt x="167000" y="285962"/>
                  </a:lnTo>
                  <a:lnTo>
                    <a:pt x="154566" y="289718"/>
                  </a:lnTo>
                  <a:lnTo>
                    <a:pt x="141966" y="295152"/>
                  </a:lnTo>
                  <a:lnTo>
                    <a:pt x="129966" y="301547"/>
                  </a:lnTo>
                  <a:lnTo>
                    <a:pt x="118935" y="308396"/>
                  </a:lnTo>
                  <a:lnTo>
                    <a:pt x="108886" y="315432"/>
                  </a:lnTo>
                  <a:lnTo>
                    <a:pt x="99667" y="322527"/>
                  </a:lnTo>
                  <a:lnTo>
                    <a:pt x="91098" y="329630"/>
                  </a:lnTo>
                  <a:lnTo>
                    <a:pt x="83116" y="336803"/>
                  </a:lnTo>
                  <a:lnTo>
                    <a:pt x="74904" y="345120"/>
                  </a:lnTo>
                  <a:lnTo>
                    <a:pt x="64618" y="357546"/>
                  </a:lnTo>
                  <a:lnTo>
                    <a:pt x="49119" y="379026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79357" y="2526839"/>
              <a:ext cx="789638" cy="21058"/>
            </a:xfrm>
            <a:custGeom>
              <a:avLst/>
              <a:gdLst/>
              <a:ahLst/>
              <a:cxnLst/>
              <a:rect l="0" t="0" r="0" b="0"/>
              <a:pathLst>
                <a:path w="789638" h="21058">
                  <a:moveTo>
                    <a:pt x="789637" y="0"/>
                  </a:moveTo>
                  <a:lnTo>
                    <a:pt x="775036" y="0"/>
                  </a:lnTo>
                  <a:lnTo>
                    <a:pt x="761765" y="0"/>
                  </a:lnTo>
                  <a:lnTo>
                    <a:pt x="748559" y="5"/>
                  </a:lnTo>
                  <a:lnTo>
                    <a:pt x="735044" y="178"/>
                  </a:lnTo>
                  <a:lnTo>
                    <a:pt x="720887" y="826"/>
                  </a:lnTo>
                  <a:lnTo>
                    <a:pt x="705976" y="2075"/>
                  </a:lnTo>
                  <a:lnTo>
                    <a:pt x="690212" y="3727"/>
                  </a:lnTo>
                  <a:lnTo>
                    <a:pt x="673417" y="5375"/>
                  </a:lnTo>
                  <a:lnTo>
                    <a:pt x="655599" y="6778"/>
                  </a:lnTo>
                  <a:lnTo>
                    <a:pt x="636905" y="7871"/>
                  </a:lnTo>
                  <a:lnTo>
                    <a:pt x="617526" y="8679"/>
                  </a:lnTo>
                  <a:lnTo>
                    <a:pt x="597638" y="9261"/>
                  </a:lnTo>
                  <a:lnTo>
                    <a:pt x="577386" y="9839"/>
                  </a:lnTo>
                  <a:lnTo>
                    <a:pt x="556877" y="10767"/>
                  </a:lnTo>
                  <a:lnTo>
                    <a:pt x="536201" y="12207"/>
                  </a:lnTo>
                  <a:lnTo>
                    <a:pt x="515741" y="13989"/>
                  </a:lnTo>
                  <a:lnTo>
                    <a:pt x="496149" y="15725"/>
                  </a:lnTo>
                  <a:lnTo>
                    <a:pt x="477698" y="17187"/>
                  </a:lnTo>
                  <a:lnTo>
                    <a:pt x="459849" y="18319"/>
                  </a:lnTo>
                  <a:lnTo>
                    <a:pt x="441491" y="19154"/>
                  </a:lnTo>
                  <a:lnTo>
                    <a:pt x="422034" y="19749"/>
                  </a:lnTo>
                  <a:lnTo>
                    <a:pt x="401879" y="20166"/>
                  </a:lnTo>
                  <a:lnTo>
                    <a:pt x="382101" y="20454"/>
                  </a:lnTo>
                  <a:lnTo>
                    <a:pt x="363300" y="20650"/>
                  </a:lnTo>
                  <a:lnTo>
                    <a:pt x="345100" y="20784"/>
                  </a:lnTo>
                  <a:lnTo>
                    <a:pt x="326447" y="20874"/>
                  </a:lnTo>
                  <a:lnTo>
                    <a:pt x="306749" y="20934"/>
                  </a:lnTo>
                  <a:lnTo>
                    <a:pt x="285908" y="20975"/>
                  </a:lnTo>
                  <a:lnTo>
                    <a:pt x="264068" y="21002"/>
                  </a:lnTo>
                  <a:lnTo>
                    <a:pt x="241444" y="21020"/>
                  </a:lnTo>
                  <a:lnTo>
                    <a:pt x="218401" y="21033"/>
                  </a:lnTo>
                  <a:lnTo>
                    <a:pt x="195413" y="21041"/>
                  </a:lnTo>
                  <a:lnTo>
                    <a:pt x="172738" y="21046"/>
                  </a:lnTo>
                  <a:lnTo>
                    <a:pt x="150600" y="21050"/>
                  </a:lnTo>
                  <a:lnTo>
                    <a:pt x="129269" y="21052"/>
                  </a:lnTo>
                  <a:lnTo>
                    <a:pt x="108816" y="21054"/>
                  </a:lnTo>
                  <a:lnTo>
                    <a:pt x="89318" y="21055"/>
                  </a:lnTo>
                  <a:lnTo>
                    <a:pt x="68723" y="21056"/>
                  </a:lnTo>
                  <a:lnTo>
                    <a:pt x="41867" y="21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06594" y="2674238"/>
              <a:ext cx="383376" cy="481107"/>
            </a:xfrm>
            <a:custGeom>
              <a:avLst/>
              <a:gdLst/>
              <a:ahLst/>
              <a:cxnLst/>
              <a:rect l="0" t="0" r="0" b="0"/>
              <a:pathLst>
                <a:path w="383376" h="481107">
                  <a:moveTo>
                    <a:pt x="120162" y="0"/>
                  </a:moveTo>
                  <a:lnTo>
                    <a:pt x="114362" y="5935"/>
                  </a:lnTo>
                  <a:lnTo>
                    <a:pt x="109437" y="12139"/>
                  </a:lnTo>
                  <a:lnTo>
                    <a:pt x="104935" y="19235"/>
                  </a:lnTo>
                  <a:lnTo>
                    <a:pt x="100714" y="27175"/>
                  </a:lnTo>
                  <a:lnTo>
                    <a:pt x="96700" y="35822"/>
                  </a:lnTo>
                  <a:lnTo>
                    <a:pt x="92839" y="45016"/>
                  </a:lnTo>
                  <a:lnTo>
                    <a:pt x="89086" y="54616"/>
                  </a:lnTo>
                  <a:lnTo>
                    <a:pt x="85411" y="64506"/>
                  </a:lnTo>
                  <a:lnTo>
                    <a:pt x="81789" y="74599"/>
                  </a:lnTo>
                  <a:lnTo>
                    <a:pt x="78203" y="84832"/>
                  </a:lnTo>
                  <a:lnTo>
                    <a:pt x="74643" y="95161"/>
                  </a:lnTo>
                  <a:lnTo>
                    <a:pt x="71093" y="105464"/>
                  </a:lnTo>
                  <a:lnTo>
                    <a:pt x="67373" y="112478"/>
                  </a:lnTo>
                  <a:lnTo>
                    <a:pt x="63984" y="112659"/>
                  </a:lnTo>
                  <a:lnTo>
                    <a:pt x="62077" y="108078"/>
                  </a:lnTo>
                  <a:lnTo>
                    <a:pt x="61713" y="100832"/>
                  </a:lnTo>
                  <a:lnTo>
                    <a:pt x="62546" y="92139"/>
                  </a:lnTo>
                  <a:lnTo>
                    <a:pt x="64235" y="82657"/>
                  </a:lnTo>
                  <a:lnTo>
                    <a:pt x="66519" y="72743"/>
                  </a:lnTo>
                  <a:lnTo>
                    <a:pt x="69373" y="62750"/>
                  </a:lnTo>
                  <a:lnTo>
                    <a:pt x="72976" y="53090"/>
                  </a:lnTo>
                  <a:lnTo>
                    <a:pt x="77376" y="43960"/>
                  </a:lnTo>
                  <a:lnTo>
                    <a:pt x="82807" y="35689"/>
                  </a:lnTo>
                  <a:lnTo>
                    <a:pt x="89744" y="28808"/>
                  </a:lnTo>
                  <a:lnTo>
                    <a:pt x="98300" y="23486"/>
                  </a:lnTo>
                  <a:lnTo>
                    <a:pt x="108132" y="19895"/>
                  </a:lnTo>
                  <a:lnTo>
                    <a:pt x="118641" y="18376"/>
                  </a:lnTo>
                  <a:lnTo>
                    <a:pt x="129401" y="18914"/>
                  </a:lnTo>
                  <a:lnTo>
                    <a:pt x="139878" y="21376"/>
                  </a:lnTo>
                  <a:lnTo>
                    <a:pt x="149372" y="25686"/>
                  </a:lnTo>
                  <a:lnTo>
                    <a:pt x="157603" y="31619"/>
                  </a:lnTo>
                  <a:lnTo>
                    <a:pt x="164636" y="38854"/>
                  </a:lnTo>
                  <a:lnTo>
                    <a:pt x="170683" y="47072"/>
                  </a:lnTo>
                  <a:lnTo>
                    <a:pt x="175978" y="56008"/>
                  </a:lnTo>
                  <a:lnTo>
                    <a:pt x="180725" y="65616"/>
                  </a:lnTo>
                  <a:lnTo>
                    <a:pt x="185082" y="76050"/>
                  </a:lnTo>
                  <a:lnTo>
                    <a:pt x="189149" y="87335"/>
                  </a:lnTo>
                  <a:lnTo>
                    <a:pt x="192357" y="99524"/>
                  </a:lnTo>
                  <a:lnTo>
                    <a:pt x="193535" y="112770"/>
                  </a:lnTo>
                  <a:lnTo>
                    <a:pt x="192222" y="127056"/>
                  </a:lnTo>
                  <a:lnTo>
                    <a:pt x="189066" y="142226"/>
                  </a:lnTo>
                  <a:lnTo>
                    <a:pt x="185414" y="158088"/>
                  </a:lnTo>
                  <a:lnTo>
                    <a:pt x="182112" y="174466"/>
                  </a:lnTo>
                  <a:lnTo>
                    <a:pt x="179460" y="191378"/>
                  </a:lnTo>
                  <a:lnTo>
                    <a:pt x="177464" y="209023"/>
                  </a:lnTo>
                  <a:lnTo>
                    <a:pt x="176017" y="227437"/>
                  </a:lnTo>
                  <a:lnTo>
                    <a:pt x="174826" y="246040"/>
                  </a:lnTo>
                  <a:lnTo>
                    <a:pt x="173471" y="263769"/>
                  </a:lnTo>
                  <a:lnTo>
                    <a:pt x="171734" y="280109"/>
                  </a:lnTo>
                  <a:lnTo>
                    <a:pt x="169579" y="295368"/>
                  </a:lnTo>
                  <a:lnTo>
                    <a:pt x="167059" y="310376"/>
                  </a:lnTo>
                  <a:lnTo>
                    <a:pt x="164248" y="325662"/>
                  </a:lnTo>
                  <a:lnTo>
                    <a:pt x="161056" y="341406"/>
                  </a:lnTo>
                  <a:lnTo>
                    <a:pt x="157235" y="357602"/>
                  </a:lnTo>
                  <a:lnTo>
                    <a:pt x="152703" y="374165"/>
                  </a:lnTo>
                  <a:lnTo>
                    <a:pt x="147524" y="390680"/>
                  </a:lnTo>
                  <a:lnTo>
                    <a:pt x="141823" y="406455"/>
                  </a:lnTo>
                  <a:lnTo>
                    <a:pt x="135724" y="421165"/>
                  </a:lnTo>
                  <a:lnTo>
                    <a:pt x="129170" y="434667"/>
                  </a:lnTo>
                  <a:lnTo>
                    <a:pt x="121940" y="446823"/>
                  </a:lnTo>
                  <a:lnTo>
                    <a:pt x="113960" y="457690"/>
                  </a:lnTo>
                  <a:lnTo>
                    <a:pt x="105143" y="466989"/>
                  </a:lnTo>
                  <a:lnTo>
                    <a:pt x="95314" y="474041"/>
                  </a:lnTo>
                  <a:lnTo>
                    <a:pt x="84481" y="478670"/>
                  </a:lnTo>
                  <a:lnTo>
                    <a:pt x="72951" y="480982"/>
                  </a:lnTo>
                  <a:lnTo>
                    <a:pt x="61220" y="481106"/>
                  </a:lnTo>
                  <a:lnTo>
                    <a:pt x="49601" y="479334"/>
                  </a:lnTo>
                  <a:lnTo>
                    <a:pt x="38530" y="475893"/>
                  </a:lnTo>
                  <a:lnTo>
                    <a:pt x="28628" y="470851"/>
                  </a:lnTo>
                  <a:lnTo>
                    <a:pt x="20124" y="464386"/>
                  </a:lnTo>
                  <a:lnTo>
                    <a:pt x="13077" y="456607"/>
                  </a:lnTo>
                  <a:lnTo>
                    <a:pt x="7552" y="447483"/>
                  </a:lnTo>
                  <a:lnTo>
                    <a:pt x="3434" y="437132"/>
                  </a:lnTo>
                  <a:lnTo>
                    <a:pt x="802" y="426097"/>
                  </a:lnTo>
                  <a:lnTo>
                    <a:pt x="0" y="415230"/>
                  </a:lnTo>
                  <a:lnTo>
                    <a:pt x="1056" y="405000"/>
                  </a:lnTo>
                  <a:lnTo>
                    <a:pt x="3882" y="395505"/>
                  </a:lnTo>
                  <a:lnTo>
                    <a:pt x="8445" y="386667"/>
                  </a:lnTo>
                  <a:lnTo>
                    <a:pt x="14556" y="378362"/>
                  </a:lnTo>
                  <a:lnTo>
                    <a:pt x="22081" y="370783"/>
                  </a:lnTo>
                  <a:lnTo>
                    <a:pt x="31027" y="364437"/>
                  </a:lnTo>
                  <a:lnTo>
                    <a:pt x="41265" y="359503"/>
                  </a:lnTo>
                  <a:lnTo>
                    <a:pt x="52562" y="356019"/>
                  </a:lnTo>
                  <a:lnTo>
                    <a:pt x="64669" y="354046"/>
                  </a:lnTo>
                  <a:lnTo>
                    <a:pt x="77363" y="353466"/>
                  </a:lnTo>
                  <a:lnTo>
                    <a:pt x="90310" y="354194"/>
                  </a:lnTo>
                  <a:lnTo>
                    <a:pt x="103075" y="356270"/>
                  </a:lnTo>
                  <a:lnTo>
                    <a:pt x="115437" y="359589"/>
                  </a:lnTo>
                  <a:lnTo>
                    <a:pt x="127365" y="363934"/>
                  </a:lnTo>
                  <a:lnTo>
                    <a:pt x="138915" y="369066"/>
                  </a:lnTo>
                  <a:lnTo>
                    <a:pt x="150168" y="374771"/>
                  </a:lnTo>
                  <a:lnTo>
                    <a:pt x="161202" y="380719"/>
                  </a:lnTo>
                  <a:lnTo>
                    <a:pt x="172078" y="386479"/>
                  </a:lnTo>
                  <a:lnTo>
                    <a:pt x="182848" y="391831"/>
                  </a:lnTo>
                  <a:lnTo>
                    <a:pt x="193710" y="396745"/>
                  </a:lnTo>
                  <a:lnTo>
                    <a:pt x="204996" y="401280"/>
                  </a:lnTo>
                  <a:lnTo>
                    <a:pt x="216846" y="405518"/>
                  </a:lnTo>
                  <a:lnTo>
                    <a:pt x="229076" y="409534"/>
                  </a:lnTo>
                  <a:lnTo>
                    <a:pt x="241285" y="413392"/>
                  </a:lnTo>
                  <a:lnTo>
                    <a:pt x="253238" y="417130"/>
                  </a:lnTo>
                  <a:lnTo>
                    <a:pt x="264874" y="420455"/>
                  </a:lnTo>
                  <a:lnTo>
                    <a:pt x="276220" y="422777"/>
                  </a:lnTo>
                  <a:lnTo>
                    <a:pt x="287338" y="423844"/>
                  </a:lnTo>
                  <a:lnTo>
                    <a:pt x="298449" y="423406"/>
                  </a:lnTo>
                  <a:lnTo>
                    <a:pt x="309908" y="421058"/>
                  </a:lnTo>
                  <a:lnTo>
                    <a:pt x="321869" y="416776"/>
                  </a:lnTo>
                  <a:lnTo>
                    <a:pt x="333910" y="410900"/>
                  </a:lnTo>
                  <a:lnTo>
                    <a:pt x="346416" y="403170"/>
                  </a:lnTo>
                  <a:lnTo>
                    <a:pt x="361606" y="390673"/>
                  </a:lnTo>
                  <a:lnTo>
                    <a:pt x="383375" y="36849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37367" y="2716352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42114" y="0"/>
                  </a:moveTo>
                  <a:lnTo>
                    <a:pt x="39248" y="14736"/>
                  </a:lnTo>
                  <a:lnTo>
                    <a:pt x="37106" y="29287"/>
                  </a:lnTo>
                  <a:lnTo>
                    <a:pt x="35493" y="45072"/>
                  </a:lnTo>
                  <a:lnTo>
                    <a:pt x="33967" y="61788"/>
                  </a:lnTo>
                  <a:lnTo>
                    <a:pt x="31822" y="78633"/>
                  </a:lnTo>
                  <a:lnTo>
                    <a:pt x="28723" y="95127"/>
                  </a:lnTo>
                  <a:lnTo>
                    <a:pt x="24830" y="111608"/>
                  </a:lnTo>
                  <a:lnTo>
                    <a:pt x="20601" y="129023"/>
                  </a:lnTo>
                  <a:lnTo>
                    <a:pt x="16354" y="147841"/>
                  </a:lnTo>
                  <a:lnTo>
                    <a:pt x="12385" y="167733"/>
                  </a:lnTo>
                  <a:lnTo>
                    <a:pt x="9032" y="187864"/>
                  </a:lnTo>
                  <a:lnTo>
                    <a:pt x="6414" y="207706"/>
                  </a:lnTo>
                  <a:lnTo>
                    <a:pt x="4471" y="227080"/>
                  </a:lnTo>
                  <a:lnTo>
                    <a:pt x="3078" y="245996"/>
                  </a:lnTo>
                  <a:lnTo>
                    <a:pt x="2100" y="264526"/>
                  </a:lnTo>
                  <a:lnTo>
                    <a:pt x="1423" y="282595"/>
                  </a:lnTo>
                  <a:lnTo>
                    <a:pt x="961" y="299976"/>
                  </a:lnTo>
                  <a:lnTo>
                    <a:pt x="647" y="316600"/>
                  </a:lnTo>
                  <a:lnTo>
                    <a:pt x="434" y="332546"/>
                  </a:lnTo>
                  <a:lnTo>
                    <a:pt x="291" y="347948"/>
                  </a:lnTo>
                  <a:lnTo>
                    <a:pt x="195" y="362924"/>
                  </a:lnTo>
                  <a:lnTo>
                    <a:pt x="130" y="376980"/>
                  </a:lnTo>
                  <a:lnTo>
                    <a:pt x="80" y="390404"/>
                  </a:lnTo>
                  <a:lnTo>
                    <a:pt x="39" y="40437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13249" y="2684766"/>
              <a:ext cx="224119" cy="319780"/>
            </a:xfrm>
            <a:custGeom>
              <a:avLst/>
              <a:gdLst/>
              <a:ahLst/>
              <a:cxnLst/>
              <a:rect l="0" t="0" r="0" b="0"/>
              <a:pathLst>
                <a:path w="224119" h="319780">
                  <a:moveTo>
                    <a:pt x="224118" y="210570"/>
                  </a:moveTo>
                  <a:lnTo>
                    <a:pt x="212450" y="213571"/>
                  </a:lnTo>
                  <a:lnTo>
                    <a:pt x="201962" y="216994"/>
                  </a:lnTo>
                  <a:lnTo>
                    <a:pt x="191660" y="221190"/>
                  </a:lnTo>
                  <a:lnTo>
                    <a:pt x="181359" y="226090"/>
                  </a:lnTo>
                  <a:lnTo>
                    <a:pt x="171015" y="231571"/>
                  </a:lnTo>
                  <a:lnTo>
                    <a:pt x="160621" y="237502"/>
                  </a:lnTo>
                  <a:lnTo>
                    <a:pt x="150019" y="243763"/>
                  </a:lnTo>
                  <a:lnTo>
                    <a:pt x="138913" y="250262"/>
                  </a:lnTo>
                  <a:lnTo>
                    <a:pt x="127189" y="256926"/>
                  </a:lnTo>
                  <a:lnTo>
                    <a:pt x="115215" y="263705"/>
                  </a:lnTo>
                  <a:lnTo>
                    <a:pt x="103709" y="270562"/>
                  </a:lnTo>
                  <a:lnTo>
                    <a:pt x="93042" y="277467"/>
                  </a:lnTo>
                  <a:lnTo>
                    <a:pt x="83083" y="284240"/>
                  </a:lnTo>
                  <a:lnTo>
                    <a:pt x="73402" y="290562"/>
                  </a:lnTo>
                  <a:lnTo>
                    <a:pt x="63703" y="296299"/>
                  </a:lnTo>
                  <a:lnTo>
                    <a:pt x="53865" y="301644"/>
                  </a:lnTo>
                  <a:lnTo>
                    <a:pt x="43867" y="307000"/>
                  </a:lnTo>
                  <a:lnTo>
                    <a:pt x="33741" y="312579"/>
                  </a:lnTo>
                  <a:lnTo>
                    <a:pt x="24007" y="317462"/>
                  </a:lnTo>
                  <a:lnTo>
                    <a:pt x="15616" y="319779"/>
                  </a:lnTo>
                  <a:lnTo>
                    <a:pt x="8984" y="318702"/>
                  </a:lnTo>
                  <a:lnTo>
                    <a:pt x="4196" y="314534"/>
                  </a:lnTo>
                  <a:lnTo>
                    <a:pt x="1266" y="308141"/>
                  </a:lnTo>
                  <a:lnTo>
                    <a:pt x="0" y="300276"/>
                  </a:lnTo>
                  <a:lnTo>
                    <a:pt x="80" y="291134"/>
                  </a:lnTo>
                  <a:lnTo>
                    <a:pt x="1180" y="280439"/>
                  </a:lnTo>
                  <a:lnTo>
                    <a:pt x="3036" y="268143"/>
                  </a:lnTo>
                  <a:lnTo>
                    <a:pt x="5923" y="254450"/>
                  </a:lnTo>
                  <a:lnTo>
                    <a:pt x="10601" y="239650"/>
                  </a:lnTo>
                  <a:lnTo>
                    <a:pt x="17337" y="224022"/>
                  </a:lnTo>
                  <a:lnTo>
                    <a:pt x="25624" y="207797"/>
                  </a:lnTo>
                  <a:lnTo>
                    <a:pt x="34489" y="191153"/>
                  </a:lnTo>
                  <a:lnTo>
                    <a:pt x="43297" y="174223"/>
                  </a:lnTo>
                  <a:lnTo>
                    <a:pt x="51631" y="157262"/>
                  </a:lnTo>
                  <a:lnTo>
                    <a:pt x="59141" y="140642"/>
                  </a:lnTo>
                  <a:lnTo>
                    <a:pt x="65740" y="124539"/>
                  </a:lnTo>
                  <a:lnTo>
                    <a:pt x="71525" y="109115"/>
                  </a:lnTo>
                  <a:lnTo>
                    <a:pt x="76660" y="94596"/>
                  </a:lnTo>
                  <a:lnTo>
                    <a:pt x="81307" y="81014"/>
                  </a:lnTo>
                  <a:lnTo>
                    <a:pt x="85601" y="68248"/>
                  </a:lnTo>
                  <a:lnTo>
                    <a:pt x="89647" y="56126"/>
                  </a:lnTo>
                  <a:lnTo>
                    <a:pt x="93516" y="44499"/>
                  </a:lnTo>
                  <a:lnTo>
                    <a:pt x="97111" y="33685"/>
                  </a:lnTo>
                  <a:lnTo>
                    <a:pt x="100528" y="23403"/>
                  </a:lnTo>
                  <a:lnTo>
                    <a:pt x="104070" y="12746"/>
                  </a:lnTo>
                  <a:lnTo>
                    <a:pt x="108305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327212" y="1968829"/>
            <a:ext cx="589597" cy="1064338"/>
            <a:chOff x="4327212" y="1968829"/>
            <a:chExt cx="589597" cy="1064338"/>
          </a:xfrm>
        </p:grpSpPr>
        <p:sp>
          <p:nvSpPr>
            <p:cNvPr id="21" name="Freeform 20"/>
            <p:cNvSpPr/>
            <p:nvPr/>
          </p:nvSpPr>
          <p:spPr>
            <a:xfrm>
              <a:off x="4535107" y="1968829"/>
              <a:ext cx="236410" cy="452401"/>
            </a:xfrm>
            <a:custGeom>
              <a:avLst/>
              <a:gdLst/>
              <a:ahLst/>
              <a:cxnLst/>
              <a:rect l="0" t="0" r="0" b="0"/>
              <a:pathLst>
                <a:path w="236410" h="452401">
                  <a:moveTo>
                    <a:pt x="192188" y="0"/>
                  </a:moveTo>
                  <a:lnTo>
                    <a:pt x="183454" y="8801"/>
                  </a:lnTo>
                  <a:lnTo>
                    <a:pt x="175747" y="17148"/>
                  </a:lnTo>
                  <a:lnTo>
                    <a:pt x="168345" y="25842"/>
                  </a:lnTo>
                  <a:lnTo>
                    <a:pt x="161084" y="34790"/>
                  </a:lnTo>
                  <a:lnTo>
                    <a:pt x="153906" y="43637"/>
                  </a:lnTo>
                  <a:lnTo>
                    <a:pt x="146780" y="52185"/>
                  </a:lnTo>
                  <a:lnTo>
                    <a:pt x="139690" y="60719"/>
                  </a:lnTo>
                  <a:lnTo>
                    <a:pt x="132623" y="69893"/>
                  </a:lnTo>
                  <a:lnTo>
                    <a:pt x="125567" y="80030"/>
                  </a:lnTo>
                  <a:lnTo>
                    <a:pt x="118354" y="91127"/>
                  </a:lnTo>
                  <a:lnTo>
                    <a:pt x="110672" y="103033"/>
                  </a:lnTo>
                  <a:lnTo>
                    <a:pt x="102395" y="115569"/>
                  </a:lnTo>
                  <a:lnTo>
                    <a:pt x="93717" y="128734"/>
                  </a:lnTo>
                  <a:lnTo>
                    <a:pt x="85046" y="142702"/>
                  </a:lnTo>
                  <a:lnTo>
                    <a:pt x="76621" y="157499"/>
                  </a:lnTo>
                  <a:lnTo>
                    <a:pt x="68507" y="172859"/>
                  </a:lnTo>
                  <a:lnTo>
                    <a:pt x="60679" y="188322"/>
                  </a:lnTo>
                  <a:lnTo>
                    <a:pt x="53086" y="203608"/>
                  </a:lnTo>
                  <a:lnTo>
                    <a:pt x="45835" y="218466"/>
                  </a:lnTo>
                  <a:lnTo>
                    <a:pt x="39184" y="232596"/>
                  </a:lnTo>
                  <a:lnTo>
                    <a:pt x="33226" y="245919"/>
                  </a:lnTo>
                  <a:lnTo>
                    <a:pt x="27903" y="258679"/>
                  </a:lnTo>
                  <a:lnTo>
                    <a:pt x="23093" y="271328"/>
                  </a:lnTo>
                  <a:lnTo>
                    <a:pt x="18671" y="284141"/>
                  </a:lnTo>
                  <a:lnTo>
                    <a:pt x="14531" y="297207"/>
                  </a:lnTo>
                  <a:lnTo>
                    <a:pt x="10589" y="310519"/>
                  </a:lnTo>
                  <a:lnTo>
                    <a:pt x="6796" y="324033"/>
                  </a:lnTo>
                  <a:lnTo>
                    <a:pt x="3434" y="337704"/>
                  </a:lnTo>
                  <a:lnTo>
                    <a:pt x="1087" y="351487"/>
                  </a:lnTo>
                  <a:lnTo>
                    <a:pt x="0" y="365345"/>
                  </a:lnTo>
                  <a:lnTo>
                    <a:pt x="254" y="379092"/>
                  </a:lnTo>
                  <a:lnTo>
                    <a:pt x="1946" y="392401"/>
                  </a:lnTo>
                  <a:lnTo>
                    <a:pt x="4979" y="405123"/>
                  </a:lnTo>
                  <a:lnTo>
                    <a:pt x="9287" y="416954"/>
                  </a:lnTo>
                  <a:lnTo>
                    <a:pt x="14919" y="427374"/>
                  </a:lnTo>
                  <a:lnTo>
                    <a:pt x="21784" y="436224"/>
                  </a:lnTo>
                  <a:lnTo>
                    <a:pt x="29832" y="443336"/>
                  </a:lnTo>
                  <a:lnTo>
                    <a:pt x="39137" y="448373"/>
                  </a:lnTo>
                  <a:lnTo>
                    <a:pt x="49618" y="451349"/>
                  </a:lnTo>
                  <a:lnTo>
                    <a:pt x="61081" y="452400"/>
                  </a:lnTo>
                  <a:lnTo>
                    <a:pt x="73298" y="451601"/>
                  </a:lnTo>
                  <a:lnTo>
                    <a:pt x="86067" y="449179"/>
                  </a:lnTo>
                  <a:lnTo>
                    <a:pt x="99064" y="445455"/>
                  </a:lnTo>
                  <a:lnTo>
                    <a:pt x="111862" y="440747"/>
                  </a:lnTo>
                  <a:lnTo>
                    <a:pt x="124247" y="435321"/>
                  </a:lnTo>
                  <a:lnTo>
                    <a:pt x="136190" y="429222"/>
                  </a:lnTo>
                  <a:lnTo>
                    <a:pt x="147750" y="422298"/>
                  </a:lnTo>
                  <a:lnTo>
                    <a:pt x="159006" y="414527"/>
                  </a:lnTo>
                  <a:lnTo>
                    <a:pt x="169870" y="406021"/>
                  </a:lnTo>
                  <a:lnTo>
                    <a:pt x="180101" y="396932"/>
                  </a:lnTo>
                  <a:lnTo>
                    <a:pt x="189611" y="387409"/>
                  </a:lnTo>
                  <a:lnTo>
                    <a:pt x="198303" y="377574"/>
                  </a:lnTo>
                  <a:lnTo>
                    <a:pt x="205996" y="367519"/>
                  </a:lnTo>
                  <a:lnTo>
                    <a:pt x="212689" y="357311"/>
                  </a:lnTo>
                  <a:lnTo>
                    <a:pt x="218522" y="346999"/>
                  </a:lnTo>
                  <a:lnTo>
                    <a:pt x="223683" y="336616"/>
                  </a:lnTo>
                  <a:lnTo>
                    <a:pt x="228334" y="326181"/>
                  </a:lnTo>
                  <a:lnTo>
                    <a:pt x="232290" y="315545"/>
                  </a:lnTo>
                  <a:lnTo>
                    <a:pt x="235044" y="304412"/>
                  </a:lnTo>
                  <a:lnTo>
                    <a:pt x="236409" y="292669"/>
                  </a:lnTo>
                  <a:lnTo>
                    <a:pt x="236341" y="280680"/>
                  </a:lnTo>
                  <a:lnTo>
                    <a:pt x="234776" y="269165"/>
                  </a:lnTo>
                  <a:lnTo>
                    <a:pt x="231827" y="258500"/>
                  </a:lnTo>
                  <a:lnTo>
                    <a:pt x="227576" y="248883"/>
                  </a:lnTo>
                  <a:lnTo>
                    <a:pt x="221982" y="240495"/>
                  </a:lnTo>
                  <a:lnTo>
                    <a:pt x="215147" y="233310"/>
                  </a:lnTo>
                  <a:lnTo>
                    <a:pt x="207289" y="227467"/>
                  </a:lnTo>
                  <a:lnTo>
                    <a:pt x="198644" y="223358"/>
                  </a:lnTo>
                  <a:lnTo>
                    <a:pt x="189418" y="221036"/>
                  </a:lnTo>
                  <a:lnTo>
                    <a:pt x="179614" y="220271"/>
                  </a:lnTo>
                  <a:lnTo>
                    <a:pt x="169048" y="220737"/>
                  </a:lnTo>
                  <a:lnTo>
                    <a:pt x="157684" y="222130"/>
                  </a:lnTo>
                  <a:lnTo>
                    <a:pt x="145781" y="224521"/>
                  </a:lnTo>
                  <a:lnTo>
                    <a:pt x="133792" y="228327"/>
                  </a:lnTo>
                  <a:lnTo>
                    <a:pt x="121990" y="233665"/>
                  </a:lnTo>
                  <a:lnTo>
                    <a:pt x="110626" y="240368"/>
                  </a:lnTo>
                  <a:lnTo>
                    <a:pt x="99994" y="248162"/>
                  </a:lnTo>
                  <a:lnTo>
                    <a:pt x="90178" y="256772"/>
                  </a:lnTo>
                  <a:lnTo>
                    <a:pt x="81096" y="265807"/>
                  </a:lnTo>
                  <a:lnTo>
                    <a:pt x="72600" y="274785"/>
                  </a:lnTo>
                  <a:lnTo>
                    <a:pt x="64553" y="283452"/>
                  </a:lnTo>
                  <a:lnTo>
                    <a:pt x="56993" y="291914"/>
                  </a:lnTo>
                  <a:lnTo>
                    <a:pt x="50135" y="300515"/>
                  </a:lnTo>
                  <a:lnTo>
                    <a:pt x="44043" y="309440"/>
                  </a:lnTo>
                  <a:lnTo>
                    <a:pt x="38782" y="318266"/>
                  </a:lnTo>
                  <a:lnTo>
                    <a:pt x="33984" y="326915"/>
                  </a:lnTo>
                  <a:lnTo>
                    <a:pt x="29227" y="336150"/>
                  </a:lnTo>
                  <a:lnTo>
                    <a:pt x="23732" y="34744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7212" y="2474197"/>
              <a:ext cx="589597" cy="42114"/>
            </a:xfrm>
            <a:custGeom>
              <a:avLst/>
              <a:gdLst/>
              <a:ahLst/>
              <a:cxnLst/>
              <a:rect l="0" t="0" r="0" b="0"/>
              <a:pathLst>
                <a:path w="589597" h="42114">
                  <a:moveTo>
                    <a:pt x="589596" y="42113"/>
                  </a:moveTo>
                  <a:lnTo>
                    <a:pt x="577928" y="39180"/>
                  </a:lnTo>
                  <a:lnTo>
                    <a:pt x="567439" y="36398"/>
                  </a:lnTo>
                  <a:lnTo>
                    <a:pt x="557133" y="33503"/>
                  </a:lnTo>
                  <a:lnTo>
                    <a:pt x="546659" y="30635"/>
                  </a:lnTo>
                  <a:lnTo>
                    <a:pt x="535667" y="28118"/>
                  </a:lnTo>
                  <a:lnTo>
                    <a:pt x="524019" y="26107"/>
                  </a:lnTo>
                  <a:lnTo>
                    <a:pt x="511593" y="24595"/>
                  </a:lnTo>
                  <a:lnTo>
                    <a:pt x="498190" y="23500"/>
                  </a:lnTo>
                  <a:lnTo>
                    <a:pt x="483801" y="22727"/>
                  </a:lnTo>
                  <a:lnTo>
                    <a:pt x="468562" y="22191"/>
                  </a:lnTo>
                  <a:lnTo>
                    <a:pt x="452655" y="21823"/>
                  </a:lnTo>
                  <a:lnTo>
                    <a:pt x="436256" y="21568"/>
                  </a:lnTo>
                  <a:lnTo>
                    <a:pt x="419670" y="21225"/>
                  </a:lnTo>
                  <a:lnTo>
                    <a:pt x="403308" y="20463"/>
                  </a:lnTo>
                  <a:lnTo>
                    <a:pt x="387369" y="19137"/>
                  </a:lnTo>
                  <a:lnTo>
                    <a:pt x="371547" y="17433"/>
                  </a:lnTo>
                  <a:lnTo>
                    <a:pt x="355165" y="15751"/>
                  </a:lnTo>
                  <a:lnTo>
                    <a:pt x="337874" y="14325"/>
                  </a:lnTo>
                  <a:lnTo>
                    <a:pt x="319495" y="13216"/>
                  </a:lnTo>
                  <a:lnTo>
                    <a:pt x="299860" y="12398"/>
                  </a:lnTo>
                  <a:lnTo>
                    <a:pt x="279019" y="11813"/>
                  </a:lnTo>
                  <a:lnTo>
                    <a:pt x="257327" y="11404"/>
                  </a:lnTo>
                  <a:lnTo>
                    <a:pt x="235322" y="11121"/>
                  </a:lnTo>
                  <a:lnTo>
                    <a:pt x="213353" y="10923"/>
                  </a:lnTo>
                  <a:lnTo>
                    <a:pt x="192043" y="10620"/>
                  </a:lnTo>
                  <a:lnTo>
                    <a:pt x="172341" y="9883"/>
                  </a:lnTo>
                  <a:lnTo>
                    <a:pt x="154598" y="8574"/>
                  </a:lnTo>
                  <a:lnTo>
                    <a:pt x="138192" y="6882"/>
                  </a:lnTo>
                  <a:lnTo>
                    <a:pt x="121866" y="5207"/>
                  </a:lnTo>
                  <a:lnTo>
                    <a:pt x="104884" y="3786"/>
                  </a:lnTo>
                  <a:lnTo>
                    <a:pt x="87372" y="2679"/>
                  </a:lnTo>
                  <a:lnTo>
                    <a:pt x="68022" y="1741"/>
                  </a:lnTo>
                  <a:lnTo>
                    <a:pt x="41771" y="8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35599" y="2632124"/>
              <a:ext cx="317998" cy="401043"/>
            </a:xfrm>
            <a:custGeom>
              <a:avLst/>
              <a:gdLst/>
              <a:ahLst/>
              <a:cxnLst/>
              <a:rect l="0" t="0" r="0" b="0"/>
              <a:pathLst>
                <a:path w="317998" h="401043">
                  <a:moveTo>
                    <a:pt x="128483" y="0"/>
                  </a:moveTo>
                  <a:lnTo>
                    <a:pt x="122683" y="11735"/>
                  </a:lnTo>
                  <a:lnTo>
                    <a:pt x="117759" y="22864"/>
                  </a:lnTo>
                  <a:lnTo>
                    <a:pt x="113256" y="34458"/>
                  </a:lnTo>
                  <a:lnTo>
                    <a:pt x="109036" y="46446"/>
                  </a:lnTo>
                  <a:lnTo>
                    <a:pt x="105022" y="58458"/>
                  </a:lnTo>
                  <a:lnTo>
                    <a:pt x="101156" y="70256"/>
                  </a:lnTo>
                  <a:lnTo>
                    <a:pt x="97231" y="81610"/>
                  </a:lnTo>
                  <a:lnTo>
                    <a:pt x="92907" y="92230"/>
                  </a:lnTo>
                  <a:lnTo>
                    <a:pt x="88042" y="101980"/>
                  </a:lnTo>
                  <a:lnTo>
                    <a:pt x="83052" y="108973"/>
                  </a:lnTo>
                  <a:lnTo>
                    <a:pt x="79118" y="110495"/>
                  </a:lnTo>
                  <a:lnTo>
                    <a:pt x="77074" y="107066"/>
                  </a:lnTo>
                  <a:lnTo>
                    <a:pt x="76725" y="100459"/>
                  </a:lnTo>
                  <a:lnTo>
                    <a:pt x="77624" y="92064"/>
                  </a:lnTo>
                  <a:lnTo>
                    <a:pt x="79551" y="82869"/>
                  </a:lnTo>
                  <a:lnTo>
                    <a:pt x="82535" y="73631"/>
                  </a:lnTo>
                  <a:lnTo>
                    <a:pt x="86513" y="64718"/>
                  </a:lnTo>
                  <a:lnTo>
                    <a:pt x="91324" y="56224"/>
                  </a:lnTo>
                  <a:lnTo>
                    <a:pt x="96780" y="48115"/>
                  </a:lnTo>
                  <a:lnTo>
                    <a:pt x="102721" y="40331"/>
                  </a:lnTo>
                  <a:lnTo>
                    <a:pt x="109340" y="33285"/>
                  </a:lnTo>
                  <a:lnTo>
                    <a:pt x="117147" y="27834"/>
                  </a:lnTo>
                  <a:lnTo>
                    <a:pt x="126318" y="24322"/>
                  </a:lnTo>
                  <a:lnTo>
                    <a:pt x="136410" y="22778"/>
                  </a:lnTo>
                  <a:lnTo>
                    <a:pt x="146570" y="23178"/>
                  </a:lnTo>
                  <a:lnTo>
                    <a:pt x="156284" y="25306"/>
                  </a:lnTo>
                  <a:lnTo>
                    <a:pt x="165246" y="28987"/>
                  </a:lnTo>
                  <a:lnTo>
                    <a:pt x="173185" y="34190"/>
                  </a:lnTo>
                  <a:lnTo>
                    <a:pt x="180076" y="40759"/>
                  </a:lnTo>
                  <a:lnTo>
                    <a:pt x="186059" y="48438"/>
                  </a:lnTo>
                  <a:lnTo>
                    <a:pt x="191326" y="56961"/>
                  </a:lnTo>
                  <a:lnTo>
                    <a:pt x="196058" y="66106"/>
                  </a:lnTo>
                  <a:lnTo>
                    <a:pt x="200239" y="75855"/>
                  </a:lnTo>
                  <a:lnTo>
                    <a:pt x="203676" y="86385"/>
                  </a:lnTo>
                  <a:lnTo>
                    <a:pt x="206318" y="97729"/>
                  </a:lnTo>
                  <a:lnTo>
                    <a:pt x="208093" y="109788"/>
                  </a:lnTo>
                  <a:lnTo>
                    <a:pt x="208835" y="122415"/>
                  </a:lnTo>
                  <a:lnTo>
                    <a:pt x="208555" y="135471"/>
                  </a:lnTo>
                  <a:lnTo>
                    <a:pt x="207400" y="149002"/>
                  </a:lnTo>
                  <a:lnTo>
                    <a:pt x="205561" y="163224"/>
                  </a:lnTo>
                  <a:lnTo>
                    <a:pt x="203212" y="178195"/>
                  </a:lnTo>
                  <a:lnTo>
                    <a:pt x="200331" y="193673"/>
                  </a:lnTo>
                  <a:lnTo>
                    <a:pt x="196720" y="209217"/>
                  </a:lnTo>
                  <a:lnTo>
                    <a:pt x="192327" y="224561"/>
                  </a:lnTo>
                  <a:lnTo>
                    <a:pt x="187241" y="239628"/>
                  </a:lnTo>
                  <a:lnTo>
                    <a:pt x="181604" y="254431"/>
                  </a:lnTo>
                  <a:lnTo>
                    <a:pt x="175551" y="269008"/>
                  </a:lnTo>
                  <a:lnTo>
                    <a:pt x="169198" y="283087"/>
                  </a:lnTo>
                  <a:lnTo>
                    <a:pt x="162636" y="296095"/>
                  </a:lnTo>
                  <a:lnTo>
                    <a:pt x="155926" y="307814"/>
                  </a:lnTo>
                  <a:lnTo>
                    <a:pt x="149115" y="318497"/>
                  </a:lnTo>
                  <a:lnTo>
                    <a:pt x="142237" y="328674"/>
                  </a:lnTo>
                  <a:lnTo>
                    <a:pt x="135312" y="338705"/>
                  </a:lnTo>
                  <a:lnTo>
                    <a:pt x="128356" y="348597"/>
                  </a:lnTo>
                  <a:lnTo>
                    <a:pt x="121379" y="358100"/>
                  </a:lnTo>
                  <a:lnTo>
                    <a:pt x="114384" y="367085"/>
                  </a:lnTo>
                  <a:lnTo>
                    <a:pt x="107211" y="375407"/>
                  </a:lnTo>
                  <a:lnTo>
                    <a:pt x="99557" y="382845"/>
                  </a:lnTo>
                  <a:lnTo>
                    <a:pt x="91288" y="389353"/>
                  </a:lnTo>
                  <a:lnTo>
                    <a:pt x="82277" y="394723"/>
                  </a:lnTo>
                  <a:lnTo>
                    <a:pt x="72316" y="398506"/>
                  </a:lnTo>
                  <a:lnTo>
                    <a:pt x="61400" y="400601"/>
                  </a:lnTo>
                  <a:lnTo>
                    <a:pt x="49984" y="401042"/>
                  </a:lnTo>
                  <a:lnTo>
                    <a:pt x="38862" y="399826"/>
                  </a:lnTo>
                  <a:lnTo>
                    <a:pt x="28469" y="397111"/>
                  </a:lnTo>
                  <a:lnTo>
                    <a:pt x="19206" y="392849"/>
                  </a:lnTo>
                  <a:lnTo>
                    <a:pt x="11588" y="386715"/>
                  </a:lnTo>
                  <a:lnTo>
                    <a:pt x="5738" y="378710"/>
                  </a:lnTo>
                  <a:lnTo>
                    <a:pt x="1776" y="369421"/>
                  </a:lnTo>
                  <a:lnTo>
                    <a:pt x="0" y="359809"/>
                  </a:lnTo>
                  <a:lnTo>
                    <a:pt x="363" y="350465"/>
                  </a:lnTo>
                  <a:lnTo>
                    <a:pt x="2705" y="341754"/>
                  </a:lnTo>
                  <a:lnTo>
                    <a:pt x="6935" y="333982"/>
                  </a:lnTo>
                  <a:lnTo>
                    <a:pt x="12818" y="327209"/>
                  </a:lnTo>
                  <a:lnTo>
                    <a:pt x="20190" y="321476"/>
                  </a:lnTo>
                  <a:lnTo>
                    <a:pt x="29032" y="316907"/>
                  </a:lnTo>
                  <a:lnTo>
                    <a:pt x="39195" y="313463"/>
                  </a:lnTo>
                  <a:lnTo>
                    <a:pt x="50272" y="311130"/>
                  </a:lnTo>
                  <a:lnTo>
                    <a:pt x="61700" y="310004"/>
                  </a:lnTo>
                  <a:lnTo>
                    <a:pt x="73129" y="310023"/>
                  </a:lnTo>
                  <a:lnTo>
                    <a:pt x="84581" y="311001"/>
                  </a:lnTo>
                  <a:lnTo>
                    <a:pt x="96337" y="312719"/>
                  </a:lnTo>
                  <a:lnTo>
                    <a:pt x="108544" y="314989"/>
                  </a:lnTo>
                  <a:lnTo>
                    <a:pt x="121200" y="317816"/>
                  </a:lnTo>
                  <a:lnTo>
                    <a:pt x="134236" y="321391"/>
                  </a:lnTo>
                  <a:lnTo>
                    <a:pt x="147561" y="325755"/>
                  </a:lnTo>
                  <a:lnTo>
                    <a:pt x="160934" y="330651"/>
                  </a:lnTo>
                  <a:lnTo>
                    <a:pt x="173986" y="335630"/>
                  </a:lnTo>
                  <a:lnTo>
                    <a:pt x="186545" y="340418"/>
                  </a:lnTo>
                  <a:lnTo>
                    <a:pt x="198774" y="344767"/>
                  </a:lnTo>
                  <a:lnTo>
                    <a:pt x="211059" y="348382"/>
                  </a:lnTo>
                  <a:lnTo>
                    <a:pt x="223615" y="351172"/>
                  </a:lnTo>
                  <a:lnTo>
                    <a:pt x="236167" y="352891"/>
                  </a:lnTo>
                  <a:lnTo>
                    <a:pt x="248069" y="353071"/>
                  </a:lnTo>
                  <a:lnTo>
                    <a:pt x="259000" y="351608"/>
                  </a:lnTo>
                  <a:lnTo>
                    <a:pt x="269057" y="349000"/>
                  </a:lnTo>
                  <a:lnTo>
                    <a:pt x="279771" y="345913"/>
                  </a:lnTo>
                  <a:lnTo>
                    <a:pt x="294316" y="342075"/>
                  </a:lnTo>
                  <a:lnTo>
                    <a:pt x="317997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00994" y="2695295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8" y="34472"/>
                  </a:lnTo>
                  <a:lnTo>
                    <a:pt x="2737" y="46978"/>
                  </a:lnTo>
                  <a:lnTo>
                    <a:pt x="1888" y="60935"/>
                  </a:lnTo>
                  <a:lnTo>
                    <a:pt x="1290" y="76493"/>
                  </a:lnTo>
                  <a:lnTo>
                    <a:pt x="876" y="93323"/>
                  </a:lnTo>
                  <a:lnTo>
                    <a:pt x="591" y="110833"/>
                  </a:lnTo>
                  <a:lnTo>
                    <a:pt x="398" y="128602"/>
                  </a:lnTo>
                  <a:lnTo>
                    <a:pt x="267" y="146260"/>
                  </a:lnTo>
                  <a:lnTo>
                    <a:pt x="179" y="163414"/>
                  </a:lnTo>
                  <a:lnTo>
                    <a:pt x="120" y="179911"/>
                  </a:lnTo>
                  <a:lnTo>
                    <a:pt x="81" y="195785"/>
                  </a:lnTo>
                  <a:lnTo>
                    <a:pt x="54" y="211146"/>
                  </a:lnTo>
                  <a:lnTo>
                    <a:pt x="36" y="226114"/>
                  </a:lnTo>
                  <a:lnTo>
                    <a:pt x="24" y="240797"/>
                  </a:lnTo>
                  <a:lnTo>
                    <a:pt x="16" y="255276"/>
                  </a:lnTo>
                  <a:lnTo>
                    <a:pt x="11" y="269600"/>
                  </a:lnTo>
                  <a:lnTo>
                    <a:pt x="7" y="283401"/>
                  </a:lnTo>
                  <a:lnTo>
                    <a:pt x="5" y="297361"/>
                  </a:lnTo>
                  <a:lnTo>
                    <a:pt x="2" y="31382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39700" y="2684766"/>
              <a:ext cx="182353" cy="218439"/>
            </a:xfrm>
            <a:custGeom>
              <a:avLst/>
              <a:gdLst/>
              <a:ahLst/>
              <a:cxnLst/>
              <a:rect l="0" t="0" r="0" b="0"/>
              <a:pathLst>
                <a:path w="182353" h="218439">
                  <a:moveTo>
                    <a:pt x="182352" y="126342"/>
                  </a:moveTo>
                  <a:lnTo>
                    <a:pt x="173617" y="129343"/>
                  </a:lnTo>
                  <a:lnTo>
                    <a:pt x="165911" y="132766"/>
                  </a:lnTo>
                  <a:lnTo>
                    <a:pt x="158504" y="136957"/>
                  </a:lnTo>
                  <a:lnTo>
                    <a:pt x="151070" y="141685"/>
                  </a:lnTo>
                  <a:lnTo>
                    <a:pt x="143243" y="146517"/>
                  </a:lnTo>
                  <a:lnTo>
                    <a:pt x="134869" y="151199"/>
                  </a:lnTo>
                  <a:lnTo>
                    <a:pt x="126126" y="155808"/>
                  </a:lnTo>
                  <a:lnTo>
                    <a:pt x="117411" y="160659"/>
                  </a:lnTo>
                  <a:lnTo>
                    <a:pt x="108953" y="165916"/>
                  </a:lnTo>
                  <a:lnTo>
                    <a:pt x="100646" y="171429"/>
                  </a:lnTo>
                  <a:lnTo>
                    <a:pt x="92157" y="176829"/>
                  </a:lnTo>
                  <a:lnTo>
                    <a:pt x="83302" y="181912"/>
                  </a:lnTo>
                  <a:lnTo>
                    <a:pt x="74219" y="186801"/>
                  </a:lnTo>
                  <a:lnTo>
                    <a:pt x="65268" y="191843"/>
                  </a:lnTo>
                  <a:lnTo>
                    <a:pt x="56648" y="197231"/>
                  </a:lnTo>
                  <a:lnTo>
                    <a:pt x="48231" y="202832"/>
                  </a:lnTo>
                  <a:lnTo>
                    <a:pt x="39667" y="208293"/>
                  </a:lnTo>
                  <a:lnTo>
                    <a:pt x="30771" y="213389"/>
                  </a:lnTo>
                  <a:lnTo>
                    <a:pt x="21999" y="217267"/>
                  </a:lnTo>
                  <a:lnTo>
                    <a:pt x="14322" y="218438"/>
                  </a:lnTo>
                  <a:lnTo>
                    <a:pt x="8203" y="216327"/>
                  </a:lnTo>
                  <a:lnTo>
                    <a:pt x="3773" y="211330"/>
                  </a:lnTo>
                  <a:lnTo>
                    <a:pt x="1092" y="204313"/>
                  </a:lnTo>
                  <a:lnTo>
                    <a:pt x="0" y="196006"/>
                  </a:lnTo>
                  <a:lnTo>
                    <a:pt x="368" y="186892"/>
                  </a:lnTo>
                  <a:lnTo>
                    <a:pt x="2194" y="177272"/>
                  </a:lnTo>
                  <a:lnTo>
                    <a:pt x="5338" y="167327"/>
                  </a:lnTo>
                  <a:lnTo>
                    <a:pt x="9394" y="157009"/>
                  </a:lnTo>
                  <a:lnTo>
                    <a:pt x="13799" y="146083"/>
                  </a:lnTo>
                  <a:lnTo>
                    <a:pt x="18207" y="134467"/>
                  </a:lnTo>
                  <a:lnTo>
                    <a:pt x="22640" y="122223"/>
                  </a:lnTo>
                  <a:lnTo>
                    <a:pt x="27375" y="109470"/>
                  </a:lnTo>
                  <a:lnTo>
                    <a:pt x="32557" y="96333"/>
                  </a:lnTo>
                  <a:lnTo>
                    <a:pt x="38021" y="82918"/>
                  </a:lnTo>
                  <a:lnTo>
                    <a:pt x="43389" y="69306"/>
                  </a:lnTo>
                  <a:lnTo>
                    <a:pt x="48442" y="55577"/>
                  </a:lnTo>
                  <a:lnTo>
                    <a:pt x="52986" y="42377"/>
                  </a:lnTo>
                  <a:lnTo>
                    <a:pt x="57216" y="29630"/>
                  </a:lnTo>
                  <a:lnTo>
                    <a:pt x="61503" y="16218"/>
                  </a:lnTo>
                  <a:lnTo>
                    <a:pt x="66538" y="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158342" y="3950906"/>
            <a:ext cx="357969" cy="955374"/>
            <a:chOff x="2158342" y="3950906"/>
            <a:chExt cx="357969" cy="955374"/>
          </a:xfrm>
        </p:grpSpPr>
        <p:sp>
          <p:nvSpPr>
            <p:cNvPr id="27" name="Freeform 26"/>
            <p:cNvSpPr/>
            <p:nvPr/>
          </p:nvSpPr>
          <p:spPr>
            <a:xfrm>
              <a:off x="2242628" y="3950906"/>
              <a:ext cx="147342" cy="344699"/>
            </a:xfrm>
            <a:custGeom>
              <a:avLst/>
              <a:gdLst/>
              <a:ahLst/>
              <a:cxnLst/>
              <a:rect l="0" t="0" r="0" b="0"/>
              <a:pathLst>
                <a:path w="147342" h="344699">
                  <a:moveTo>
                    <a:pt x="31527" y="28866"/>
                  </a:moveTo>
                  <a:lnTo>
                    <a:pt x="28526" y="40534"/>
                  </a:lnTo>
                  <a:lnTo>
                    <a:pt x="25104" y="51022"/>
                  </a:lnTo>
                  <a:lnTo>
                    <a:pt x="20907" y="61280"/>
                  </a:lnTo>
                  <a:lnTo>
                    <a:pt x="16000" y="69904"/>
                  </a:lnTo>
                  <a:lnTo>
                    <a:pt x="11157" y="74200"/>
                  </a:lnTo>
                  <a:lnTo>
                    <a:pt x="7628" y="73733"/>
                  </a:lnTo>
                  <a:lnTo>
                    <a:pt x="5736" y="69701"/>
                  </a:lnTo>
                  <a:lnTo>
                    <a:pt x="5306" y="63324"/>
                  </a:lnTo>
                  <a:lnTo>
                    <a:pt x="6193" y="55459"/>
                  </a:lnTo>
                  <a:lnTo>
                    <a:pt x="8405" y="46651"/>
                  </a:lnTo>
                  <a:lnTo>
                    <a:pt x="11835" y="37250"/>
                  </a:lnTo>
                  <a:lnTo>
                    <a:pt x="16432" y="27799"/>
                  </a:lnTo>
                  <a:lnTo>
                    <a:pt x="22269" y="19047"/>
                  </a:lnTo>
                  <a:lnTo>
                    <a:pt x="29271" y="11356"/>
                  </a:lnTo>
                  <a:lnTo>
                    <a:pt x="37245" y="5207"/>
                  </a:lnTo>
                  <a:lnTo>
                    <a:pt x="45968" y="1355"/>
                  </a:lnTo>
                  <a:lnTo>
                    <a:pt x="55232" y="0"/>
                  </a:lnTo>
                  <a:lnTo>
                    <a:pt x="64554" y="1191"/>
                  </a:lnTo>
                  <a:lnTo>
                    <a:pt x="73199" y="5099"/>
                  </a:lnTo>
                  <a:lnTo>
                    <a:pt x="80824" y="11549"/>
                  </a:lnTo>
                  <a:lnTo>
                    <a:pt x="87433" y="20437"/>
                  </a:lnTo>
                  <a:lnTo>
                    <a:pt x="93189" y="31892"/>
                  </a:lnTo>
                  <a:lnTo>
                    <a:pt x="98280" y="45738"/>
                  </a:lnTo>
                  <a:lnTo>
                    <a:pt x="102718" y="61406"/>
                  </a:lnTo>
                  <a:lnTo>
                    <a:pt x="106335" y="78130"/>
                  </a:lnTo>
                  <a:lnTo>
                    <a:pt x="109106" y="95374"/>
                  </a:lnTo>
                  <a:lnTo>
                    <a:pt x="111138" y="112849"/>
                  </a:lnTo>
                  <a:lnTo>
                    <a:pt x="112586" y="130414"/>
                  </a:lnTo>
                  <a:lnTo>
                    <a:pt x="113593" y="148006"/>
                  </a:lnTo>
                  <a:lnTo>
                    <a:pt x="114117" y="165598"/>
                  </a:lnTo>
                  <a:lnTo>
                    <a:pt x="113945" y="183184"/>
                  </a:lnTo>
                  <a:lnTo>
                    <a:pt x="113014" y="200761"/>
                  </a:lnTo>
                  <a:lnTo>
                    <a:pt x="111406" y="218330"/>
                  </a:lnTo>
                  <a:lnTo>
                    <a:pt x="109257" y="235893"/>
                  </a:lnTo>
                  <a:lnTo>
                    <a:pt x="106690" y="253437"/>
                  </a:lnTo>
                  <a:lnTo>
                    <a:pt x="103492" y="270474"/>
                  </a:lnTo>
                  <a:lnTo>
                    <a:pt x="99135" y="286081"/>
                  </a:lnTo>
                  <a:lnTo>
                    <a:pt x="93424" y="299867"/>
                  </a:lnTo>
                  <a:lnTo>
                    <a:pt x="86469" y="311768"/>
                  </a:lnTo>
                  <a:lnTo>
                    <a:pt x="78506" y="321779"/>
                  </a:lnTo>
                  <a:lnTo>
                    <a:pt x="69777" y="330097"/>
                  </a:lnTo>
                  <a:lnTo>
                    <a:pt x="60493" y="336719"/>
                  </a:lnTo>
                  <a:lnTo>
                    <a:pt x="50817" y="341361"/>
                  </a:lnTo>
                  <a:lnTo>
                    <a:pt x="40876" y="344035"/>
                  </a:lnTo>
                  <a:lnTo>
                    <a:pt x="31084" y="344698"/>
                  </a:lnTo>
                  <a:lnTo>
                    <a:pt x="22116" y="343099"/>
                  </a:lnTo>
                  <a:lnTo>
                    <a:pt x="14280" y="339314"/>
                  </a:lnTo>
                  <a:lnTo>
                    <a:pt x="7866" y="333518"/>
                  </a:lnTo>
                  <a:lnTo>
                    <a:pt x="3307" y="325817"/>
                  </a:lnTo>
                  <a:lnTo>
                    <a:pt x="659" y="316462"/>
                  </a:lnTo>
                  <a:lnTo>
                    <a:pt x="0" y="306116"/>
                  </a:lnTo>
                  <a:lnTo>
                    <a:pt x="1593" y="295720"/>
                  </a:lnTo>
                  <a:lnTo>
                    <a:pt x="5372" y="285819"/>
                  </a:lnTo>
                  <a:lnTo>
                    <a:pt x="11161" y="276886"/>
                  </a:lnTo>
                  <a:lnTo>
                    <a:pt x="18857" y="269491"/>
                  </a:lnTo>
                  <a:lnTo>
                    <a:pt x="28218" y="263780"/>
                  </a:lnTo>
                  <a:lnTo>
                    <a:pt x="38907" y="259572"/>
                  </a:lnTo>
                  <a:lnTo>
                    <a:pt x="50598" y="256566"/>
                  </a:lnTo>
                  <a:lnTo>
                    <a:pt x="63009" y="254472"/>
                  </a:lnTo>
                  <a:lnTo>
                    <a:pt x="75765" y="253366"/>
                  </a:lnTo>
                  <a:lnTo>
                    <a:pt x="88401" y="253671"/>
                  </a:lnTo>
                  <a:lnTo>
                    <a:pt x="100663" y="255494"/>
                  </a:lnTo>
                  <a:lnTo>
                    <a:pt x="112054" y="258361"/>
                  </a:lnTo>
                  <a:lnTo>
                    <a:pt x="122858" y="261658"/>
                  </a:lnTo>
                  <a:lnTo>
                    <a:pt x="134023" y="265676"/>
                  </a:lnTo>
                  <a:lnTo>
                    <a:pt x="147341" y="27102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68870" y="4400911"/>
              <a:ext cx="347441" cy="21059"/>
            </a:xfrm>
            <a:custGeom>
              <a:avLst/>
              <a:gdLst/>
              <a:ahLst/>
              <a:cxnLst/>
              <a:rect l="0" t="0" r="0" b="0"/>
              <a:pathLst>
                <a:path w="347441" h="21059">
                  <a:moveTo>
                    <a:pt x="347440" y="0"/>
                  </a:moveTo>
                  <a:lnTo>
                    <a:pt x="332772" y="68"/>
                  </a:lnTo>
                  <a:lnTo>
                    <a:pt x="318860" y="707"/>
                  </a:lnTo>
                  <a:lnTo>
                    <a:pt x="304367" y="2000"/>
                  </a:lnTo>
                  <a:lnTo>
                    <a:pt x="289339" y="3687"/>
                  </a:lnTo>
                  <a:lnTo>
                    <a:pt x="274162" y="5355"/>
                  </a:lnTo>
                  <a:lnTo>
                    <a:pt x="259090" y="6768"/>
                  </a:lnTo>
                  <a:lnTo>
                    <a:pt x="244053" y="7866"/>
                  </a:lnTo>
                  <a:lnTo>
                    <a:pt x="228745" y="8676"/>
                  </a:lnTo>
                  <a:lnTo>
                    <a:pt x="212999" y="9256"/>
                  </a:lnTo>
                  <a:lnTo>
                    <a:pt x="196645" y="9662"/>
                  </a:lnTo>
                  <a:lnTo>
                    <a:pt x="179442" y="9941"/>
                  </a:lnTo>
                  <a:lnTo>
                    <a:pt x="161349" y="10137"/>
                  </a:lnTo>
                  <a:lnTo>
                    <a:pt x="142637" y="10440"/>
                  </a:lnTo>
                  <a:lnTo>
                    <a:pt x="123777" y="11177"/>
                  </a:lnTo>
                  <a:lnTo>
                    <a:pt x="105064" y="12484"/>
                  </a:lnTo>
                  <a:lnTo>
                    <a:pt x="86774" y="14185"/>
                  </a:lnTo>
                  <a:lnTo>
                    <a:pt x="67138" y="16043"/>
                  </a:lnTo>
                  <a:lnTo>
                    <a:pt x="41082" y="1822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58342" y="4555625"/>
              <a:ext cx="249759" cy="350655"/>
            </a:xfrm>
            <a:custGeom>
              <a:avLst/>
              <a:gdLst/>
              <a:ahLst/>
              <a:cxnLst/>
              <a:rect l="0" t="0" r="0" b="0"/>
              <a:pathLst>
                <a:path w="249759" h="350655">
                  <a:moveTo>
                    <a:pt x="115813" y="24271"/>
                  </a:moveTo>
                  <a:lnTo>
                    <a:pt x="121815" y="15671"/>
                  </a:lnTo>
                  <a:lnTo>
                    <a:pt x="128660" y="9244"/>
                  </a:lnTo>
                  <a:lnTo>
                    <a:pt x="137043" y="4445"/>
                  </a:lnTo>
                  <a:lnTo>
                    <a:pt x="146497" y="1249"/>
                  </a:lnTo>
                  <a:lnTo>
                    <a:pt x="156163" y="0"/>
                  </a:lnTo>
                  <a:lnTo>
                    <a:pt x="165518" y="713"/>
                  </a:lnTo>
                  <a:lnTo>
                    <a:pt x="174390" y="3122"/>
                  </a:lnTo>
                  <a:lnTo>
                    <a:pt x="182794" y="6863"/>
                  </a:lnTo>
                  <a:lnTo>
                    <a:pt x="190796" y="11603"/>
                  </a:lnTo>
                  <a:lnTo>
                    <a:pt x="197999" y="17393"/>
                  </a:lnTo>
                  <a:lnTo>
                    <a:pt x="203558" y="24634"/>
                  </a:lnTo>
                  <a:lnTo>
                    <a:pt x="207146" y="33426"/>
                  </a:lnTo>
                  <a:lnTo>
                    <a:pt x="208742" y="43431"/>
                  </a:lnTo>
                  <a:lnTo>
                    <a:pt x="208376" y="54064"/>
                  </a:lnTo>
                  <a:lnTo>
                    <a:pt x="206277" y="64921"/>
                  </a:lnTo>
                  <a:lnTo>
                    <a:pt x="202785" y="75802"/>
                  </a:lnTo>
                  <a:lnTo>
                    <a:pt x="198240" y="86634"/>
                  </a:lnTo>
                  <a:lnTo>
                    <a:pt x="192954" y="97390"/>
                  </a:lnTo>
                  <a:lnTo>
                    <a:pt x="187970" y="107747"/>
                  </a:lnTo>
                  <a:lnTo>
                    <a:pt x="184988" y="117103"/>
                  </a:lnTo>
                  <a:lnTo>
                    <a:pt x="184778" y="125217"/>
                  </a:lnTo>
                  <a:lnTo>
                    <a:pt x="187421" y="132327"/>
                  </a:lnTo>
                  <a:lnTo>
                    <a:pt x="192776" y="138952"/>
                  </a:lnTo>
                  <a:lnTo>
                    <a:pt x="200444" y="145454"/>
                  </a:lnTo>
                  <a:lnTo>
                    <a:pt x="209606" y="152163"/>
                  </a:lnTo>
                  <a:lnTo>
                    <a:pt x="219182" y="159440"/>
                  </a:lnTo>
                  <a:lnTo>
                    <a:pt x="228518" y="167423"/>
                  </a:lnTo>
                  <a:lnTo>
                    <a:pt x="236896" y="176227"/>
                  </a:lnTo>
                  <a:lnTo>
                    <a:pt x="243386" y="186041"/>
                  </a:lnTo>
                  <a:lnTo>
                    <a:pt x="247665" y="196860"/>
                  </a:lnTo>
                  <a:lnTo>
                    <a:pt x="249758" y="208378"/>
                  </a:lnTo>
                  <a:lnTo>
                    <a:pt x="249741" y="220101"/>
                  </a:lnTo>
                  <a:lnTo>
                    <a:pt x="247879" y="231724"/>
                  </a:lnTo>
                  <a:lnTo>
                    <a:pt x="244379" y="243137"/>
                  </a:lnTo>
                  <a:lnTo>
                    <a:pt x="239298" y="254333"/>
                  </a:lnTo>
                  <a:lnTo>
                    <a:pt x="232812" y="265341"/>
                  </a:lnTo>
                  <a:lnTo>
                    <a:pt x="225189" y="276038"/>
                  </a:lnTo>
                  <a:lnTo>
                    <a:pt x="216703" y="286156"/>
                  </a:lnTo>
                  <a:lnTo>
                    <a:pt x="207584" y="295594"/>
                  </a:lnTo>
                  <a:lnTo>
                    <a:pt x="197851" y="304408"/>
                  </a:lnTo>
                  <a:lnTo>
                    <a:pt x="187333" y="312715"/>
                  </a:lnTo>
                  <a:lnTo>
                    <a:pt x="175992" y="320628"/>
                  </a:lnTo>
                  <a:lnTo>
                    <a:pt x="163765" y="327927"/>
                  </a:lnTo>
                  <a:lnTo>
                    <a:pt x="150493" y="334077"/>
                  </a:lnTo>
                  <a:lnTo>
                    <a:pt x="136195" y="338880"/>
                  </a:lnTo>
                  <a:lnTo>
                    <a:pt x="121186" y="342445"/>
                  </a:lnTo>
                  <a:lnTo>
                    <a:pt x="105965" y="345004"/>
                  </a:lnTo>
                  <a:lnTo>
                    <a:pt x="90845" y="346799"/>
                  </a:lnTo>
                  <a:lnTo>
                    <a:pt x="75962" y="348043"/>
                  </a:lnTo>
                  <a:lnTo>
                    <a:pt x="59597" y="349029"/>
                  </a:lnTo>
                  <a:lnTo>
                    <a:pt x="36962" y="349851"/>
                  </a:lnTo>
                  <a:lnTo>
                    <a:pt x="0" y="3506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179813" y="3845461"/>
            <a:ext cx="505369" cy="973433"/>
            <a:chOff x="4179813" y="3845461"/>
            <a:chExt cx="505369" cy="973433"/>
          </a:xfrm>
        </p:grpSpPr>
        <p:sp>
          <p:nvSpPr>
            <p:cNvPr id="31" name="Freeform 30"/>
            <p:cNvSpPr/>
            <p:nvPr/>
          </p:nvSpPr>
          <p:spPr>
            <a:xfrm>
              <a:off x="4342014" y="3845461"/>
              <a:ext cx="185240" cy="345526"/>
            </a:xfrm>
            <a:custGeom>
              <a:avLst/>
              <a:gdLst/>
              <a:ahLst/>
              <a:cxnLst/>
              <a:rect l="0" t="0" r="0" b="0"/>
              <a:pathLst>
                <a:path w="185240" h="345526">
                  <a:moveTo>
                    <a:pt x="48369" y="50083"/>
                  </a:moveTo>
                  <a:lnTo>
                    <a:pt x="51370" y="38482"/>
                  </a:lnTo>
                  <a:lnTo>
                    <a:pt x="54793" y="28633"/>
                  </a:lnTo>
                  <a:lnTo>
                    <a:pt x="58998" y="19642"/>
                  </a:lnTo>
                  <a:lnTo>
                    <a:pt x="64243" y="11718"/>
                  </a:lnTo>
                  <a:lnTo>
                    <a:pt x="71021" y="5636"/>
                  </a:lnTo>
                  <a:lnTo>
                    <a:pt x="79449" y="1682"/>
                  </a:lnTo>
                  <a:lnTo>
                    <a:pt x="89017" y="0"/>
                  </a:lnTo>
                  <a:lnTo>
                    <a:pt x="98811" y="835"/>
                  </a:lnTo>
                  <a:lnTo>
                    <a:pt x="108281" y="4069"/>
                  </a:lnTo>
                  <a:lnTo>
                    <a:pt x="117245" y="9477"/>
                  </a:lnTo>
                  <a:lnTo>
                    <a:pt x="125718" y="16911"/>
                  </a:lnTo>
                  <a:lnTo>
                    <a:pt x="133779" y="26090"/>
                  </a:lnTo>
                  <a:lnTo>
                    <a:pt x="141363" y="36657"/>
                  </a:lnTo>
                  <a:lnTo>
                    <a:pt x="148243" y="48265"/>
                  </a:lnTo>
                  <a:lnTo>
                    <a:pt x="154354" y="60635"/>
                  </a:lnTo>
                  <a:lnTo>
                    <a:pt x="159612" y="73871"/>
                  </a:lnTo>
                  <a:lnTo>
                    <a:pt x="163847" y="88427"/>
                  </a:lnTo>
                  <a:lnTo>
                    <a:pt x="167065" y="104437"/>
                  </a:lnTo>
                  <a:lnTo>
                    <a:pt x="169413" y="121426"/>
                  </a:lnTo>
                  <a:lnTo>
                    <a:pt x="171079" y="138523"/>
                  </a:lnTo>
                  <a:lnTo>
                    <a:pt x="172236" y="155202"/>
                  </a:lnTo>
                  <a:lnTo>
                    <a:pt x="172863" y="171146"/>
                  </a:lnTo>
                  <a:lnTo>
                    <a:pt x="172760" y="186081"/>
                  </a:lnTo>
                  <a:lnTo>
                    <a:pt x="171872" y="199978"/>
                  </a:lnTo>
                  <a:lnTo>
                    <a:pt x="170122" y="213142"/>
                  </a:lnTo>
                  <a:lnTo>
                    <a:pt x="167345" y="226070"/>
                  </a:lnTo>
                  <a:lnTo>
                    <a:pt x="163543" y="239069"/>
                  </a:lnTo>
                  <a:lnTo>
                    <a:pt x="158703" y="252091"/>
                  </a:lnTo>
                  <a:lnTo>
                    <a:pt x="152703" y="264842"/>
                  </a:lnTo>
                  <a:lnTo>
                    <a:pt x="145589" y="277157"/>
                  </a:lnTo>
                  <a:lnTo>
                    <a:pt x="137372" y="288868"/>
                  </a:lnTo>
                  <a:lnTo>
                    <a:pt x="127953" y="299734"/>
                  </a:lnTo>
                  <a:lnTo>
                    <a:pt x="117399" y="309700"/>
                  </a:lnTo>
                  <a:lnTo>
                    <a:pt x="106058" y="318715"/>
                  </a:lnTo>
                  <a:lnTo>
                    <a:pt x="94455" y="326632"/>
                  </a:lnTo>
                  <a:lnTo>
                    <a:pt x="82906" y="333468"/>
                  </a:lnTo>
                  <a:lnTo>
                    <a:pt x="71374" y="339061"/>
                  </a:lnTo>
                  <a:lnTo>
                    <a:pt x="59566" y="342995"/>
                  </a:lnTo>
                  <a:lnTo>
                    <a:pt x="47337" y="345188"/>
                  </a:lnTo>
                  <a:lnTo>
                    <a:pt x="35176" y="345525"/>
                  </a:lnTo>
                  <a:lnTo>
                    <a:pt x="24069" y="343706"/>
                  </a:lnTo>
                  <a:lnTo>
                    <a:pt x="14502" y="339778"/>
                  </a:lnTo>
                  <a:lnTo>
                    <a:pt x="6944" y="334056"/>
                  </a:lnTo>
                  <a:lnTo>
                    <a:pt x="2074" y="326936"/>
                  </a:lnTo>
                  <a:lnTo>
                    <a:pt x="0" y="318786"/>
                  </a:lnTo>
                  <a:lnTo>
                    <a:pt x="693" y="310063"/>
                  </a:lnTo>
                  <a:lnTo>
                    <a:pt x="4257" y="301295"/>
                  </a:lnTo>
                  <a:lnTo>
                    <a:pt x="10466" y="292779"/>
                  </a:lnTo>
                  <a:lnTo>
                    <a:pt x="18851" y="284757"/>
                  </a:lnTo>
                  <a:lnTo>
                    <a:pt x="28902" y="277516"/>
                  </a:lnTo>
                  <a:lnTo>
                    <a:pt x="40175" y="271134"/>
                  </a:lnTo>
                  <a:lnTo>
                    <a:pt x="52317" y="265849"/>
                  </a:lnTo>
                  <a:lnTo>
                    <a:pt x="65065" y="262121"/>
                  </a:lnTo>
                  <a:lnTo>
                    <a:pt x="78230" y="260053"/>
                  </a:lnTo>
                  <a:lnTo>
                    <a:pt x="91679" y="259291"/>
                  </a:lnTo>
                  <a:lnTo>
                    <a:pt x="105321" y="259226"/>
                  </a:lnTo>
                  <a:lnTo>
                    <a:pt x="119081" y="259441"/>
                  </a:lnTo>
                  <a:lnTo>
                    <a:pt x="132500" y="259916"/>
                  </a:lnTo>
                  <a:lnTo>
                    <a:pt x="146162" y="261096"/>
                  </a:lnTo>
                  <a:lnTo>
                    <a:pt x="162386" y="264195"/>
                  </a:lnTo>
                  <a:lnTo>
                    <a:pt x="185239" y="27118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79813" y="4316684"/>
              <a:ext cx="505369" cy="10529"/>
            </a:xfrm>
            <a:custGeom>
              <a:avLst/>
              <a:gdLst/>
              <a:ahLst/>
              <a:cxnLst/>
              <a:rect l="0" t="0" r="0" b="0"/>
              <a:pathLst>
                <a:path w="505369" h="10529">
                  <a:moveTo>
                    <a:pt x="505368" y="0"/>
                  </a:moveTo>
                  <a:lnTo>
                    <a:pt x="493633" y="2867"/>
                  </a:lnTo>
                  <a:lnTo>
                    <a:pt x="482504" y="5008"/>
                  </a:lnTo>
                  <a:lnTo>
                    <a:pt x="470910" y="6607"/>
                  </a:lnTo>
                  <a:lnTo>
                    <a:pt x="458922" y="7615"/>
                  </a:lnTo>
                  <a:lnTo>
                    <a:pt x="446910" y="7815"/>
                  </a:lnTo>
                  <a:lnTo>
                    <a:pt x="435099" y="7164"/>
                  </a:lnTo>
                  <a:lnTo>
                    <a:pt x="423226" y="5925"/>
                  </a:lnTo>
                  <a:lnTo>
                    <a:pt x="410661" y="4561"/>
                  </a:lnTo>
                  <a:lnTo>
                    <a:pt x="397091" y="3352"/>
                  </a:lnTo>
                  <a:lnTo>
                    <a:pt x="382366" y="2390"/>
                  </a:lnTo>
                  <a:lnTo>
                    <a:pt x="366339" y="1671"/>
                  </a:lnTo>
                  <a:lnTo>
                    <a:pt x="349070" y="1151"/>
                  </a:lnTo>
                  <a:lnTo>
                    <a:pt x="330760" y="786"/>
                  </a:lnTo>
                  <a:lnTo>
                    <a:pt x="311645" y="533"/>
                  </a:lnTo>
                  <a:lnTo>
                    <a:pt x="291937" y="361"/>
                  </a:lnTo>
                  <a:lnTo>
                    <a:pt x="271808" y="242"/>
                  </a:lnTo>
                  <a:lnTo>
                    <a:pt x="251382" y="162"/>
                  </a:lnTo>
                  <a:lnTo>
                    <a:pt x="230753" y="109"/>
                  </a:lnTo>
                  <a:lnTo>
                    <a:pt x="209984" y="73"/>
                  </a:lnTo>
                  <a:lnTo>
                    <a:pt x="189121" y="49"/>
                  </a:lnTo>
                  <a:lnTo>
                    <a:pt x="168194" y="33"/>
                  </a:lnTo>
                  <a:lnTo>
                    <a:pt x="147224" y="22"/>
                  </a:lnTo>
                  <a:lnTo>
                    <a:pt x="126225" y="14"/>
                  </a:lnTo>
                  <a:lnTo>
                    <a:pt x="105225" y="14"/>
                  </a:lnTo>
                  <a:lnTo>
                    <a:pt x="84754" y="213"/>
                  </a:lnTo>
                  <a:lnTo>
                    <a:pt x="63622" y="1112"/>
                  </a:lnTo>
                  <a:lnTo>
                    <a:pt x="37736" y="390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16333" y="4417401"/>
              <a:ext cx="210921" cy="401493"/>
            </a:xfrm>
            <a:custGeom>
              <a:avLst/>
              <a:gdLst/>
              <a:ahLst/>
              <a:cxnLst/>
              <a:rect l="0" t="0" r="0" b="0"/>
              <a:pathLst>
                <a:path w="210921" h="401493">
                  <a:moveTo>
                    <a:pt x="179335" y="67739"/>
                  </a:moveTo>
                  <a:lnTo>
                    <a:pt x="170534" y="76473"/>
                  </a:lnTo>
                  <a:lnTo>
                    <a:pt x="162187" y="84180"/>
                  </a:lnTo>
                  <a:lnTo>
                    <a:pt x="153493" y="91591"/>
                  </a:lnTo>
                  <a:lnTo>
                    <a:pt x="144545" y="99198"/>
                  </a:lnTo>
                  <a:lnTo>
                    <a:pt x="135698" y="107673"/>
                  </a:lnTo>
                  <a:lnTo>
                    <a:pt x="127155" y="117305"/>
                  </a:lnTo>
                  <a:lnTo>
                    <a:pt x="118793" y="128046"/>
                  </a:lnTo>
                  <a:lnTo>
                    <a:pt x="110268" y="139706"/>
                  </a:lnTo>
                  <a:lnTo>
                    <a:pt x="101393" y="152064"/>
                  </a:lnTo>
                  <a:lnTo>
                    <a:pt x="92467" y="164769"/>
                  </a:lnTo>
                  <a:lnTo>
                    <a:pt x="84154" y="177362"/>
                  </a:lnTo>
                  <a:lnTo>
                    <a:pt x="76785" y="189610"/>
                  </a:lnTo>
                  <a:lnTo>
                    <a:pt x="70363" y="201629"/>
                  </a:lnTo>
                  <a:lnTo>
                    <a:pt x="64740" y="213772"/>
                  </a:lnTo>
                  <a:lnTo>
                    <a:pt x="59738" y="226242"/>
                  </a:lnTo>
                  <a:lnTo>
                    <a:pt x="55191" y="239076"/>
                  </a:lnTo>
                  <a:lnTo>
                    <a:pt x="50969" y="252231"/>
                  </a:lnTo>
                  <a:lnTo>
                    <a:pt x="46974" y="265641"/>
                  </a:lnTo>
                  <a:lnTo>
                    <a:pt x="43136" y="279241"/>
                  </a:lnTo>
                  <a:lnTo>
                    <a:pt x="39405" y="292978"/>
                  </a:lnTo>
                  <a:lnTo>
                    <a:pt x="35756" y="306805"/>
                  </a:lnTo>
                  <a:lnTo>
                    <a:pt x="32492" y="320531"/>
                  </a:lnTo>
                  <a:lnTo>
                    <a:pt x="30212" y="333826"/>
                  </a:lnTo>
                  <a:lnTo>
                    <a:pt x="29169" y="346543"/>
                  </a:lnTo>
                  <a:lnTo>
                    <a:pt x="29454" y="358541"/>
                  </a:lnTo>
                  <a:lnTo>
                    <a:pt x="31165" y="369605"/>
                  </a:lnTo>
                  <a:lnTo>
                    <a:pt x="34216" y="379701"/>
                  </a:lnTo>
                  <a:lnTo>
                    <a:pt x="38706" y="388464"/>
                  </a:lnTo>
                  <a:lnTo>
                    <a:pt x="44994" y="395147"/>
                  </a:lnTo>
                  <a:lnTo>
                    <a:pt x="53102" y="399521"/>
                  </a:lnTo>
                  <a:lnTo>
                    <a:pt x="62460" y="401492"/>
                  </a:lnTo>
                  <a:lnTo>
                    <a:pt x="72117" y="400853"/>
                  </a:lnTo>
                  <a:lnTo>
                    <a:pt x="81497" y="397755"/>
                  </a:lnTo>
                  <a:lnTo>
                    <a:pt x="90402" y="392610"/>
                  </a:lnTo>
                  <a:lnTo>
                    <a:pt x="98835" y="385884"/>
                  </a:lnTo>
                  <a:lnTo>
                    <a:pt x="106870" y="377998"/>
                  </a:lnTo>
                  <a:lnTo>
                    <a:pt x="114435" y="369283"/>
                  </a:lnTo>
                  <a:lnTo>
                    <a:pt x="121305" y="359991"/>
                  </a:lnTo>
                  <a:lnTo>
                    <a:pt x="127408" y="350294"/>
                  </a:lnTo>
                  <a:lnTo>
                    <a:pt x="132661" y="340156"/>
                  </a:lnTo>
                  <a:lnTo>
                    <a:pt x="136892" y="329358"/>
                  </a:lnTo>
                  <a:lnTo>
                    <a:pt x="140099" y="317835"/>
                  </a:lnTo>
                  <a:lnTo>
                    <a:pt x="142099" y="305824"/>
                  </a:lnTo>
                  <a:lnTo>
                    <a:pt x="142468" y="293762"/>
                  </a:lnTo>
                  <a:lnTo>
                    <a:pt x="141123" y="281911"/>
                  </a:lnTo>
                  <a:lnTo>
                    <a:pt x="138271" y="270513"/>
                  </a:lnTo>
                  <a:lnTo>
                    <a:pt x="134222" y="259859"/>
                  </a:lnTo>
                  <a:lnTo>
                    <a:pt x="129280" y="250029"/>
                  </a:lnTo>
                  <a:lnTo>
                    <a:pt x="123692" y="240935"/>
                  </a:lnTo>
                  <a:lnTo>
                    <a:pt x="117651" y="232434"/>
                  </a:lnTo>
                  <a:lnTo>
                    <a:pt x="111290" y="224382"/>
                  </a:lnTo>
                  <a:lnTo>
                    <a:pt x="104546" y="216819"/>
                  </a:lnTo>
                  <a:lnTo>
                    <a:pt x="97180" y="209959"/>
                  </a:lnTo>
                  <a:lnTo>
                    <a:pt x="89115" y="203856"/>
                  </a:lnTo>
                  <a:lnTo>
                    <a:pt x="80578" y="198265"/>
                  </a:lnTo>
                  <a:lnTo>
                    <a:pt x="72002" y="192743"/>
                  </a:lnTo>
                  <a:lnTo>
                    <a:pt x="63636" y="187026"/>
                  </a:lnTo>
                  <a:lnTo>
                    <a:pt x="55392" y="181031"/>
                  </a:lnTo>
                  <a:lnTo>
                    <a:pt x="46944" y="174775"/>
                  </a:lnTo>
                  <a:lnTo>
                    <a:pt x="38120" y="168299"/>
                  </a:lnTo>
                  <a:lnTo>
                    <a:pt x="29229" y="161492"/>
                  </a:lnTo>
                  <a:lnTo>
                    <a:pt x="20939" y="154091"/>
                  </a:lnTo>
                  <a:lnTo>
                    <a:pt x="13593" y="145996"/>
                  </a:lnTo>
                  <a:lnTo>
                    <a:pt x="7527" y="137102"/>
                  </a:lnTo>
                  <a:lnTo>
                    <a:pt x="3208" y="127222"/>
                  </a:lnTo>
                  <a:lnTo>
                    <a:pt x="720" y="116354"/>
                  </a:lnTo>
                  <a:lnTo>
                    <a:pt x="0" y="104802"/>
                  </a:lnTo>
                  <a:lnTo>
                    <a:pt x="1022" y="93055"/>
                  </a:lnTo>
                  <a:lnTo>
                    <a:pt x="3594" y="81422"/>
                  </a:lnTo>
                  <a:lnTo>
                    <a:pt x="7418" y="70171"/>
                  </a:lnTo>
                  <a:lnTo>
                    <a:pt x="12194" y="59616"/>
                  </a:lnTo>
                  <a:lnTo>
                    <a:pt x="17664" y="49851"/>
                  </a:lnTo>
                  <a:lnTo>
                    <a:pt x="23793" y="40804"/>
                  </a:lnTo>
                  <a:lnTo>
                    <a:pt x="30737" y="32332"/>
                  </a:lnTo>
                  <a:lnTo>
                    <a:pt x="38526" y="24304"/>
                  </a:lnTo>
                  <a:lnTo>
                    <a:pt x="47214" y="16928"/>
                  </a:lnTo>
                  <a:lnTo>
                    <a:pt x="56957" y="10725"/>
                  </a:lnTo>
                  <a:lnTo>
                    <a:pt x="67737" y="5891"/>
                  </a:lnTo>
                  <a:lnTo>
                    <a:pt x="79401" y="2475"/>
                  </a:lnTo>
                  <a:lnTo>
                    <a:pt x="91755" y="549"/>
                  </a:lnTo>
                  <a:lnTo>
                    <a:pt x="104611" y="0"/>
                  </a:lnTo>
                  <a:lnTo>
                    <a:pt x="117495" y="749"/>
                  </a:lnTo>
                  <a:lnTo>
                    <a:pt x="129687" y="2839"/>
                  </a:lnTo>
                  <a:lnTo>
                    <a:pt x="140845" y="6168"/>
                  </a:lnTo>
                  <a:lnTo>
                    <a:pt x="150981" y="10519"/>
                  </a:lnTo>
                  <a:lnTo>
                    <a:pt x="160257" y="15656"/>
                  </a:lnTo>
                  <a:lnTo>
                    <a:pt x="168865" y="21369"/>
                  </a:lnTo>
                  <a:lnTo>
                    <a:pt x="176872" y="27573"/>
                  </a:lnTo>
                  <a:lnTo>
                    <a:pt x="185105" y="35116"/>
                  </a:lnTo>
                  <a:lnTo>
                    <a:pt x="195407" y="46896"/>
                  </a:lnTo>
                  <a:lnTo>
                    <a:pt x="210920" y="6773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3200663" y="2232041"/>
            <a:ext cx="700999" cy="610654"/>
          </a:xfrm>
          <a:custGeom>
            <a:avLst/>
            <a:gdLst/>
            <a:ahLst/>
            <a:cxnLst/>
            <a:rect l="0" t="0" r="0" b="0"/>
            <a:pathLst>
              <a:path w="700999" h="610654">
                <a:moveTo>
                  <a:pt x="189513" y="0"/>
                </a:moveTo>
                <a:lnTo>
                  <a:pt x="207494" y="15641"/>
                </a:lnTo>
                <a:lnTo>
                  <a:pt x="243627" y="37448"/>
                </a:lnTo>
                <a:lnTo>
                  <a:pt x="302227" y="76595"/>
                </a:lnTo>
                <a:lnTo>
                  <a:pt x="360990" y="118099"/>
                </a:lnTo>
                <a:lnTo>
                  <a:pt x="421405" y="151879"/>
                </a:lnTo>
                <a:lnTo>
                  <a:pt x="484334" y="185872"/>
                </a:lnTo>
                <a:lnTo>
                  <a:pt x="532668" y="214357"/>
                </a:lnTo>
                <a:lnTo>
                  <a:pt x="590938" y="254136"/>
                </a:lnTo>
                <a:lnTo>
                  <a:pt x="651715" y="288677"/>
                </a:lnTo>
                <a:lnTo>
                  <a:pt x="696360" y="322992"/>
                </a:lnTo>
                <a:lnTo>
                  <a:pt x="700546" y="329972"/>
                </a:lnTo>
                <a:lnTo>
                  <a:pt x="700998" y="336964"/>
                </a:lnTo>
                <a:lnTo>
                  <a:pt x="698959" y="343966"/>
                </a:lnTo>
                <a:lnTo>
                  <a:pt x="684215" y="357985"/>
                </a:lnTo>
                <a:lnTo>
                  <a:pt x="660895" y="370844"/>
                </a:lnTo>
                <a:lnTo>
                  <a:pt x="604503" y="388631"/>
                </a:lnTo>
                <a:lnTo>
                  <a:pt x="546888" y="406980"/>
                </a:lnTo>
                <a:lnTo>
                  <a:pt x="494029" y="421116"/>
                </a:lnTo>
                <a:lnTo>
                  <a:pt x="438527" y="435173"/>
                </a:lnTo>
                <a:lnTo>
                  <a:pt x="381334" y="450385"/>
                </a:lnTo>
                <a:lnTo>
                  <a:pt x="318044" y="471587"/>
                </a:lnTo>
                <a:lnTo>
                  <a:pt x="254546" y="492976"/>
                </a:lnTo>
                <a:lnTo>
                  <a:pt x="192914" y="519731"/>
                </a:lnTo>
                <a:lnTo>
                  <a:pt x="143987" y="540559"/>
                </a:lnTo>
                <a:lnTo>
                  <a:pt x="84940" y="568558"/>
                </a:lnTo>
                <a:lnTo>
                  <a:pt x="28216" y="596619"/>
                </a:lnTo>
                <a:lnTo>
                  <a:pt x="0" y="610653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3242777" y="3958715"/>
            <a:ext cx="552774" cy="568539"/>
          </a:xfrm>
          <a:custGeom>
            <a:avLst/>
            <a:gdLst/>
            <a:ahLst/>
            <a:cxnLst/>
            <a:rect l="0" t="0" r="0" b="0"/>
            <a:pathLst>
              <a:path w="552774" h="568539">
                <a:moveTo>
                  <a:pt x="168456" y="0"/>
                </a:moveTo>
                <a:lnTo>
                  <a:pt x="203353" y="43963"/>
                </a:lnTo>
                <a:lnTo>
                  <a:pt x="257914" y="90793"/>
                </a:lnTo>
                <a:lnTo>
                  <a:pt x="319790" y="142386"/>
                </a:lnTo>
                <a:lnTo>
                  <a:pt x="382571" y="194104"/>
                </a:lnTo>
                <a:lnTo>
                  <a:pt x="444368" y="237171"/>
                </a:lnTo>
                <a:lnTo>
                  <a:pt x="503458" y="281880"/>
                </a:lnTo>
                <a:lnTo>
                  <a:pt x="547104" y="311873"/>
                </a:lnTo>
                <a:lnTo>
                  <a:pt x="551909" y="319049"/>
                </a:lnTo>
                <a:lnTo>
                  <a:pt x="552773" y="326173"/>
                </a:lnTo>
                <a:lnTo>
                  <a:pt x="551010" y="333262"/>
                </a:lnTo>
                <a:lnTo>
                  <a:pt x="536572" y="347378"/>
                </a:lnTo>
                <a:lnTo>
                  <a:pt x="481921" y="375291"/>
                </a:lnTo>
                <a:lnTo>
                  <a:pt x="425520" y="400732"/>
                </a:lnTo>
                <a:lnTo>
                  <a:pt x="369074" y="426858"/>
                </a:lnTo>
                <a:lnTo>
                  <a:pt x="315931" y="445535"/>
                </a:lnTo>
                <a:lnTo>
                  <a:pt x="265350" y="466946"/>
                </a:lnTo>
                <a:lnTo>
                  <a:pt x="201941" y="492971"/>
                </a:lnTo>
                <a:lnTo>
                  <a:pt x="139316" y="515188"/>
                </a:lnTo>
                <a:lnTo>
                  <a:pt x="83380" y="540586"/>
                </a:lnTo>
                <a:lnTo>
                  <a:pt x="22563" y="561073"/>
                </a:lnTo>
                <a:lnTo>
                  <a:pt x="0" y="568538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645012" y="3527054"/>
            <a:ext cx="3543843" cy="1758253"/>
          </a:xfrm>
          <a:custGeom>
            <a:avLst/>
            <a:gdLst/>
            <a:ahLst/>
            <a:cxnLst/>
            <a:rect l="0" t="0" r="0" b="0"/>
            <a:pathLst>
              <a:path w="3543843" h="1758253">
                <a:moveTo>
                  <a:pt x="1882034" y="63163"/>
                </a:moveTo>
                <a:lnTo>
                  <a:pt x="1827890" y="51710"/>
                </a:lnTo>
                <a:lnTo>
                  <a:pt x="1767354" y="38414"/>
                </a:lnTo>
                <a:lnTo>
                  <a:pt x="1710795" y="28014"/>
                </a:lnTo>
                <a:lnTo>
                  <a:pt x="1649583" y="17524"/>
                </a:lnTo>
                <a:lnTo>
                  <a:pt x="1586553" y="4668"/>
                </a:lnTo>
                <a:lnTo>
                  <a:pt x="1523213" y="1378"/>
                </a:lnTo>
                <a:lnTo>
                  <a:pt x="1476503" y="608"/>
                </a:lnTo>
                <a:lnTo>
                  <a:pt x="1420936" y="175"/>
                </a:lnTo>
                <a:lnTo>
                  <a:pt x="1360238" y="28"/>
                </a:lnTo>
                <a:lnTo>
                  <a:pt x="1300068" y="0"/>
                </a:lnTo>
                <a:lnTo>
                  <a:pt x="1237794" y="5583"/>
                </a:lnTo>
                <a:lnTo>
                  <a:pt x="1179262" y="10715"/>
                </a:lnTo>
                <a:lnTo>
                  <a:pt x="1130873" y="18637"/>
                </a:lnTo>
                <a:lnTo>
                  <a:pt x="1072008" y="28675"/>
                </a:lnTo>
                <a:lnTo>
                  <a:pt x="1009731" y="36594"/>
                </a:lnTo>
                <a:lnTo>
                  <a:pt x="949509" y="49423"/>
                </a:lnTo>
                <a:lnTo>
                  <a:pt x="892553" y="63222"/>
                </a:lnTo>
                <a:lnTo>
                  <a:pt x="836242" y="82802"/>
                </a:lnTo>
                <a:lnTo>
                  <a:pt x="772823" y="100794"/>
                </a:lnTo>
                <a:lnTo>
                  <a:pt x="717143" y="118733"/>
                </a:lnTo>
                <a:lnTo>
                  <a:pt x="666413" y="138871"/>
                </a:lnTo>
                <a:lnTo>
                  <a:pt x="611332" y="162519"/>
                </a:lnTo>
                <a:lnTo>
                  <a:pt x="555392" y="189721"/>
                </a:lnTo>
                <a:lnTo>
                  <a:pt x="492482" y="217393"/>
                </a:lnTo>
                <a:lnTo>
                  <a:pt x="430747" y="249604"/>
                </a:lnTo>
                <a:lnTo>
                  <a:pt x="368343" y="284319"/>
                </a:lnTo>
                <a:lnTo>
                  <a:pt x="313606" y="319364"/>
                </a:lnTo>
                <a:lnTo>
                  <a:pt x="250145" y="368707"/>
                </a:lnTo>
                <a:lnTo>
                  <a:pt x="194184" y="414994"/>
                </a:lnTo>
                <a:lnTo>
                  <a:pt x="141250" y="474160"/>
                </a:lnTo>
                <a:lnTo>
                  <a:pt x="97307" y="526468"/>
                </a:lnTo>
                <a:lnTo>
                  <a:pt x="60816" y="587400"/>
                </a:lnTo>
                <a:lnTo>
                  <a:pt x="33943" y="641942"/>
                </a:lnTo>
                <a:lnTo>
                  <a:pt x="11595" y="705376"/>
                </a:lnTo>
                <a:lnTo>
                  <a:pt x="2149" y="740489"/>
                </a:lnTo>
                <a:lnTo>
                  <a:pt x="0" y="793787"/>
                </a:lnTo>
                <a:lnTo>
                  <a:pt x="6253" y="854032"/>
                </a:lnTo>
                <a:lnTo>
                  <a:pt x="15514" y="912827"/>
                </a:lnTo>
                <a:lnTo>
                  <a:pt x="29124" y="969033"/>
                </a:lnTo>
                <a:lnTo>
                  <a:pt x="47750" y="1030454"/>
                </a:lnTo>
                <a:lnTo>
                  <a:pt x="73180" y="1084252"/>
                </a:lnTo>
                <a:lnTo>
                  <a:pt x="110225" y="1147583"/>
                </a:lnTo>
                <a:lnTo>
                  <a:pt x="151894" y="1210768"/>
                </a:lnTo>
                <a:lnTo>
                  <a:pt x="203034" y="1273941"/>
                </a:lnTo>
                <a:lnTo>
                  <a:pt x="250849" y="1334916"/>
                </a:lnTo>
                <a:lnTo>
                  <a:pt x="305019" y="1396970"/>
                </a:lnTo>
                <a:lnTo>
                  <a:pt x="366129" y="1453558"/>
                </a:lnTo>
                <a:lnTo>
                  <a:pt x="419769" y="1504481"/>
                </a:lnTo>
                <a:lnTo>
                  <a:pt x="480284" y="1543567"/>
                </a:lnTo>
                <a:lnTo>
                  <a:pt x="531975" y="1572128"/>
                </a:lnTo>
                <a:lnTo>
                  <a:pt x="584126" y="1597180"/>
                </a:lnTo>
                <a:lnTo>
                  <a:pt x="634159" y="1619330"/>
                </a:lnTo>
                <a:lnTo>
                  <a:pt x="689102" y="1637830"/>
                </a:lnTo>
                <a:lnTo>
                  <a:pt x="748135" y="1652749"/>
                </a:lnTo>
                <a:lnTo>
                  <a:pt x="810185" y="1666962"/>
                </a:lnTo>
                <a:lnTo>
                  <a:pt x="867502" y="1681034"/>
                </a:lnTo>
                <a:lnTo>
                  <a:pt x="923884" y="1695079"/>
                </a:lnTo>
                <a:lnTo>
                  <a:pt x="985671" y="1709119"/>
                </a:lnTo>
                <a:lnTo>
                  <a:pt x="1046965" y="1721986"/>
                </a:lnTo>
                <a:lnTo>
                  <a:pt x="1095833" y="1726449"/>
                </a:lnTo>
                <a:lnTo>
                  <a:pt x="1154860" y="1734725"/>
                </a:lnTo>
                <a:lnTo>
                  <a:pt x="1217169" y="1736706"/>
                </a:lnTo>
                <a:lnTo>
                  <a:pt x="1277397" y="1744334"/>
                </a:lnTo>
                <a:lnTo>
                  <a:pt x="1337474" y="1747053"/>
                </a:lnTo>
                <a:lnTo>
                  <a:pt x="1399730" y="1747591"/>
                </a:lnTo>
                <a:lnTo>
                  <a:pt x="1458258" y="1748866"/>
                </a:lnTo>
                <a:lnTo>
                  <a:pt x="1506647" y="1754951"/>
                </a:lnTo>
                <a:lnTo>
                  <a:pt x="1568631" y="1757600"/>
                </a:lnTo>
                <a:lnTo>
                  <a:pt x="1631264" y="1758123"/>
                </a:lnTo>
                <a:lnTo>
                  <a:pt x="1689867" y="1758226"/>
                </a:lnTo>
                <a:lnTo>
                  <a:pt x="1738268" y="1758244"/>
                </a:lnTo>
                <a:lnTo>
                  <a:pt x="1797137" y="1758250"/>
                </a:lnTo>
                <a:lnTo>
                  <a:pt x="1859415" y="1758251"/>
                </a:lnTo>
                <a:lnTo>
                  <a:pt x="1920807" y="1758252"/>
                </a:lnTo>
                <a:lnTo>
                  <a:pt x="1969691" y="1758252"/>
                </a:lnTo>
                <a:lnTo>
                  <a:pt x="2028724" y="1755132"/>
                </a:lnTo>
                <a:lnTo>
                  <a:pt x="2091034" y="1749186"/>
                </a:lnTo>
                <a:lnTo>
                  <a:pt x="2151262" y="1748012"/>
                </a:lnTo>
                <a:lnTo>
                  <a:pt x="2208220" y="1747780"/>
                </a:lnTo>
                <a:lnTo>
                  <a:pt x="2270120" y="1747734"/>
                </a:lnTo>
                <a:lnTo>
                  <a:pt x="2330267" y="1740489"/>
                </a:lnTo>
                <a:lnTo>
                  <a:pt x="2387208" y="1737845"/>
                </a:lnTo>
                <a:lnTo>
                  <a:pt x="2443516" y="1731734"/>
                </a:lnTo>
                <a:lnTo>
                  <a:pt x="2499698" y="1726497"/>
                </a:lnTo>
                <a:lnTo>
                  <a:pt x="2545327" y="1718557"/>
                </a:lnTo>
                <a:lnTo>
                  <a:pt x="2604470" y="1708796"/>
                </a:lnTo>
                <a:lnTo>
                  <a:pt x="2661387" y="1698136"/>
                </a:lnTo>
                <a:lnTo>
                  <a:pt x="2717343" y="1690094"/>
                </a:lnTo>
                <a:lnTo>
                  <a:pt x="2776039" y="1673829"/>
                </a:lnTo>
                <a:lnTo>
                  <a:pt x="2836714" y="1656450"/>
                </a:lnTo>
                <a:lnTo>
                  <a:pt x="2897909" y="1638925"/>
                </a:lnTo>
                <a:lnTo>
                  <a:pt x="2955232" y="1613047"/>
                </a:lnTo>
                <a:lnTo>
                  <a:pt x="3008490" y="1586358"/>
                </a:lnTo>
                <a:lnTo>
                  <a:pt x="3071746" y="1553628"/>
                </a:lnTo>
                <a:lnTo>
                  <a:pt x="3134925" y="1505257"/>
                </a:lnTo>
                <a:lnTo>
                  <a:pt x="3198097" y="1460225"/>
                </a:lnTo>
                <a:lnTo>
                  <a:pt x="3237091" y="1428804"/>
                </a:lnTo>
                <a:lnTo>
                  <a:pt x="3298226" y="1372643"/>
                </a:lnTo>
                <a:lnTo>
                  <a:pt x="3358462" y="1323099"/>
                </a:lnTo>
                <a:lnTo>
                  <a:pt x="3408603" y="1265609"/>
                </a:lnTo>
                <a:lnTo>
                  <a:pt x="3421507" y="1249180"/>
                </a:lnTo>
                <a:lnTo>
                  <a:pt x="3461958" y="1187301"/>
                </a:lnTo>
                <a:lnTo>
                  <a:pt x="3495147" y="1126330"/>
                </a:lnTo>
                <a:lnTo>
                  <a:pt x="3521415" y="1073207"/>
                </a:lnTo>
                <a:lnTo>
                  <a:pt x="3536570" y="1023521"/>
                </a:lnTo>
                <a:lnTo>
                  <a:pt x="3542880" y="971755"/>
                </a:lnTo>
                <a:lnTo>
                  <a:pt x="3543842" y="911436"/>
                </a:lnTo>
                <a:lnTo>
                  <a:pt x="3533981" y="858274"/>
                </a:lnTo>
                <a:lnTo>
                  <a:pt x="3520768" y="803319"/>
                </a:lnTo>
                <a:lnTo>
                  <a:pt x="3503396" y="747932"/>
                </a:lnTo>
                <a:lnTo>
                  <a:pt x="3478201" y="694306"/>
                </a:lnTo>
                <a:lnTo>
                  <a:pt x="3448961" y="636134"/>
                </a:lnTo>
                <a:lnTo>
                  <a:pt x="3401541" y="577239"/>
                </a:lnTo>
                <a:lnTo>
                  <a:pt x="3351338" y="515976"/>
                </a:lnTo>
                <a:lnTo>
                  <a:pt x="3290384" y="455123"/>
                </a:lnTo>
                <a:lnTo>
                  <a:pt x="3229465" y="407695"/>
                </a:lnTo>
                <a:lnTo>
                  <a:pt x="3177011" y="367153"/>
                </a:lnTo>
                <a:lnTo>
                  <a:pt x="3118804" y="339082"/>
                </a:lnTo>
                <a:lnTo>
                  <a:pt x="3058757" y="308263"/>
                </a:lnTo>
                <a:lnTo>
                  <a:pt x="3004586" y="286273"/>
                </a:lnTo>
                <a:lnTo>
                  <a:pt x="2947656" y="260569"/>
                </a:lnTo>
                <a:lnTo>
                  <a:pt x="2884418" y="239894"/>
                </a:lnTo>
                <a:lnTo>
                  <a:pt x="2826519" y="219216"/>
                </a:lnTo>
                <a:lnTo>
                  <a:pt x="2770023" y="203866"/>
                </a:lnTo>
                <a:lnTo>
                  <a:pt x="2710683" y="186449"/>
                </a:lnTo>
                <a:lnTo>
                  <a:pt x="2648572" y="166415"/>
                </a:lnTo>
                <a:lnTo>
                  <a:pt x="2599837" y="154848"/>
                </a:lnTo>
                <a:lnTo>
                  <a:pt x="2548352" y="144011"/>
                </a:lnTo>
                <a:lnTo>
                  <a:pt x="2485788" y="129869"/>
                </a:lnTo>
                <a:lnTo>
                  <a:pt x="2435531" y="119323"/>
                </a:lnTo>
                <a:lnTo>
                  <a:pt x="2383595" y="108789"/>
                </a:lnTo>
                <a:lnTo>
                  <a:pt x="2331162" y="99429"/>
                </a:lnTo>
                <a:lnTo>
                  <a:pt x="2278582" y="94966"/>
                </a:lnTo>
                <a:lnTo>
                  <a:pt x="2225957" y="86754"/>
                </a:lnTo>
                <a:lnTo>
                  <a:pt x="2173320" y="78082"/>
                </a:lnTo>
                <a:lnTo>
                  <a:pt x="2120680" y="73823"/>
                </a:lnTo>
                <a:lnTo>
                  <a:pt x="2066868" y="66842"/>
                </a:lnTo>
                <a:lnTo>
                  <a:pt x="2008159" y="63083"/>
                </a:lnTo>
                <a:lnTo>
                  <a:pt x="1953200" y="56250"/>
                </a:lnTo>
                <a:lnTo>
                  <a:pt x="1898701" y="53706"/>
                </a:lnTo>
                <a:lnTo>
                  <a:pt x="1839789" y="52952"/>
                </a:lnTo>
                <a:lnTo>
                  <a:pt x="1783600" y="53899"/>
                </a:lnTo>
                <a:lnTo>
                  <a:pt x="1724187" y="59898"/>
                </a:lnTo>
                <a:lnTo>
                  <a:pt x="1667848" y="63365"/>
                </a:lnTo>
                <a:lnTo>
                  <a:pt x="1607222" y="70112"/>
                </a:lnTo>
                <a:lnTo>
                  <a:pt x="1545975" y="73801"/>
                </a:lnTo>
                <a:lnTo>
                  <a:pt x="1491433" y="81783"/>
                </a:lnTo>
                <a:lnTo>
                  <a:pt x="1433608" y="91841"/>
                </a:lnTo>
                <a:lnTo>
                  <a:pt x="1397723" y="9474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62346" y="115428"/>
            <a:ext cx="1722297" cy="725155"/>
            <a:chOff x="362346" y="115428"/>
            <a:chExt cx="1722297" cy="725155"/>
          </a:xfrm>
        </p:grpSpPr>
        <p:sp>
          <p:nvSpPr>
            <p:cNvPr id="2" name="Freeform 1"/>
            <p:cNvSpPr/>
            <p:nvPr/>
          </p:nvSpPr>
          <p:spPr>
            <a:xfrm>
              <a:off x="362346" y="115428"/>
              <a:ext cx="290421" cy="631935"/>
            </a:xfrm>
            <a:custGeom>
              <a:avLst/>
              <a:gdLst/>
              <a:ahLst/>
              <a:cxnLst/>
              <a:rect l="0" t="0" r="0" b="0"/>
              <a:pathLst>
                <a:path w="290421" h="631935">
                  <a:moveTo>
                    <a:pt x="227249" y="63556"/>
                  </a:moveTo>
                  <a:lnTo>
                    <a:pt x="224249" y="54755"/>
                  </a:lnTo>
                  <a:lnTo>
                    <a:pt x="220826" y="46408"/>
                  </a:lnTo>
                  <a:lnTo>
                    <a:pt x="216621" y="37718"/>
                  </a:lnTo>
                  <a:lnTo>
                    <a:pt x="211375" y="28943"/>
                  </a:lnTo>
                  <a:lnTo>
                    <a:pt x="204597" y="20745"/>
                  </a:lnTo>
                  <a:lnTo>
                    <a:pt x="196165" y="13468"/>
                  </a:lnTo>
                  <a:lnTo>
                    <a:pt x="186425" y="7451"/>
                  </a:lnTo>
                  <a:lnTo>
                    <a:pt x="175982" y="3167"/>
                  </a:lnTo>
                  <a:lnTo>
                    <a:pt x="165263" y="704"/>
                  </a:lnTo>
                  <a:lnTo>
                    <a:pt x="154646" y="0"/>
                  </a:lnTo>
                  <a:lnTo>
                    <a:pt x="144525" y="1033"/>
                  </a:lnTo>
                  <a:lnTo>
                    <a:pt x="135052" y="3617"/>
                  </a:lnTo>
                  <a:lnTo>
                    <a:pt x="126030" y="7620"/>
                  </a:lnTo>
                  <a:lnTo>
                    <a:pt x="117045" y="13047"/>
                  </a:lnTo>
                  <a:lnTo>
                    <a:pt x="107850" y="19768"/>
                  </a:lnTo>
                  <a:lnTo>
                    <a:pt x="98535" y="27551"/>
                  </a:lnTo>
                  <a:lnTo>
                    <a:pt x="89428" y="36145"/>
                  </a:lnTo>
                  <a:lnTo>
                    <a:pt x="80707" y="45337"/>
                  </a:lnTo>
                  <a:lnTo>
                    <a:pt x="72393" y="55119"/>
                  </a:lnTo>
                  <a:lnTo>
                    <a:pt x="64429" y="65670"/>
                  </a:lnTo>
                  <a:lnTo>
                    <a:pt x="56741" y="77033"/>
                  </a:lnTo>
                  <a:lnTo>
                    <a:pt x="49255" y="89274"/>
                  </a:lnTo>
                  <a:lnTo>
                    <a:pt x="41916" y="102556"/>
                  </a:lnTo>
                  <a:lnTo>
                    <a:pt x="34683" y="116865"/>
                  </a:lnTo>
                  <a:lnTo>
                    <a:pt x="27688" y="132051"/>
                  </a:lnTo>
                  <a:lnTo>
                    <a:pt x="21218" y="147923"/>
                  </a:lnTo>
                  <a:lnTo>
                    <a:pt x="15389" y="164304"/>
                  </a:lnTo>
                  <a:lnTo>
                    <a:pt x="10324" y="181048"/>
                  </a:lnTo>
                  <a:lnTo>
                    <a:pt x="6219" y="198048"/>
                  </a:lnTo>
                  <a:lnTo>
                    <a:pt x="3094" y="215229"/>
                  </a:lnTo>
                  <a:lnTo>
                    <a:pt x="978" y="232699"/>
                  </a:lnTo>
                  <a:lnTo>
                    <a:pt x="0" y="250726"/>
                  </a:lnTo>
                  <a:lnTo>
                    <a:pt x="113" y="269409"/>
                  </a:lnTo>
                  <a:lnTo>
                    <a:pt x="985" y="288534"/>
                  </a:lnTo>
                  <a:lnTo>
                    <a:pt x="2100" y="307679"/>
                  </a:lnTo>
                  <a:lnTo>
                    <a:pt x="3145" y="326586"/>
                  </a:lnTo>
                  <a:lnTo>
                    <a:pt x="4167" y="344858"/>
                  </a:lnTo>
                  <a:lnTo>
                    <a:pt x="5459" y="361902"/>
                  </a:lnTo>
                  <a:lnTo>
                    <a:pt x="7181" y="377511"/>
                  </a:lnTo>
                  <a:lnTo>
                    <a:pt x="9337" y="391806"/>
                  </a:lnTo>
                  <a:lnTo>
                    <a:pt x="11864" y="405035"/>
                  </a:lnTo>
                  <a:lnTo>
                    <a:pt x="14678" y="417468"/>
                  </a:lnTo>
                  <a:lnTo>
                    <a:pt x="17704" y="429652"/>
                  </a:lnTo>
                  <a:lnTo>
                    <a:pt x="20882" y="442374"/>
                  </a:lnTo>
                  <a:lnTo>
                    <a:pt x="24169" y="456018"/>
                  </a:lnTo>
                  <a:lnTo>
                    <a:pt x="27699" y="470609"/>
                  </a:lnTo>
                  <a:lnTo>
                    <a:pt x="31753" y="486007"/>
                  </a:lnTo>
                  <a:lnTo>
                    <a:pt x="36451" y="502025"/>
                  </a:lnTo>
                  <a:lnTo>
                    <a:pt x="41912" y="518169"/>
                  </a:lnTo>
                  <a:lnTo>
                    <a:pt x="48335" y="533693"/>
                  </a:lnTo>
                  <a:lnTo>
                    <a:pt x="55729" y="548239"/>
                  </a:lnTo>
                  <a:lnTo>
                    <a:pt x="63795" y="561800"/>
                  </a:lnTo>
                  <a:lnTo>
                    <a:pt x="72048" y="574529"/>
                  </a:lnTo>
                  <a:lnTo>
                    <a:pt x="80193" y="586603"/>
                  </a:lnTo>
                  <a:lnTo>
                    <a:pt x="88287" y="597867"/>
                  </a:lnTo>
                  <a:lnTo>
                    <a:pt x="96634" y="607840"/>
                  </a:lnTo>
                  <a:lnTo>
                    <a:pt x="105403" y="616358"/>
                  </a:lnTo>
                  <a:lnTo>
                    <a:pt x="114767" y="623232"/>
                  </a:lnTo>
                  <a:lnTo>
                    <a:pt x="124972" y="628101"/>
                  </a:lnTo>
                  <a:lnTo>
                    <a:pt x="136061" y="630962"/>
                  </a:lnTo>
                  <a:lnTo>
                    <a:pt x="147764" y="631934"/>
                  </a:lnTo>
                  <a:lnTo>
                    <a:pt x="159611" y="631081"/>
                  </a:lnTo>
                  <a:lnTo>
                    <a:pt x="171314" y="628623"/>
                  </a:lnTo>
                  <a:lnTo>
                    <a:pt x="182611" y="624874"/>
                  </a:lnTo>
                  <a:lnTo>
                    <a:pt x="193197" y="620150"/>
                  </a:lnTo>
                  <a:lnTo>
                    <a:pt x="202981" y="614717"/>
                  </a:lnTo>
                  <a:lnTo>
                    <a:pt x="212043" y="608784"/>
                  </a:lnTo>
                  <a:lnTo>
                    <a:pt x="220523" y="602503"/>
                  </a:lnTo>
                  <a:lnTo>
                    <a:pt x="228566" y="595978"/>
                  </a:lnTo>
                  <a:lnTo>
                    <a:pt x="236292" y="589122"/>
                  </a:lnTo>
                  <a:lnTo>
                    <a:pt x="243795" y="581680"/>
                  </a:lnTo>
                  <a:lnTo>
                    <a:pt x="251138" y="573568"/>
                  </a:lnTo>
                  <a:lnTo>
                    <a:pt x="258259" y="565109"/>
                  </a:lnTo>
                  <a:lnTo>
                    <a:pt x="265784" y="556010"/>
                  </a:lnTo>
                  <a:lnTo>
                    <a:pt x="275493" y="544352"/>
                  </a:lnTo>
                  <a:lnTo>
                    <a:pt x="290420" y="5268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8260" y="528145"/>
              <a:ext cx="168772" cy="178088"/>
            </a:xfrm>
            <a:custGeom>
              <a:avLst/>
              <a:gdLst/>
              <a:ahLst/>
              <a:cxnLst/>
              <a:rect l="0" t="0" r="0" b="0"/>
              <a:pathLst>
                <a:path w="168772" h="178088">
                  <a:moveTo>
                    <a:pt x="100848" y="19336"/>
                  </a:moveTo>
                  <a:lnTo>
                    <a:pt x="97714" y="10803"/>
                  </a:lnTo>
                  <a:lnTo>
                    <a:pt x="93011" y="5017"/>
                  </a:lnTo>
                  <a:lnTo>
                    <a:pt x="86231" y="1509"/>
                  </a:lnTo>
                  <a:lnTo>
                    <a:pt x="77957" y="0"/>
                  </a:lnTo>
                  <a:lnTo>
                    <a:pt x="69139" y="419"/>
                  </a:lnTo>
                  <a:lnTo>
                    <a:pt x="60382" y="2546"/>
                  </a:lnTo>
                  <a:lnTo>
                    <a:pt x="51924" y="6053"/>
                  </a:lnTo>
                  <a:lnTo>
                    <a:pt x="43804" y="10604"/>
                  </a:lnTo>
                  <a:lnTo>
                    <a:pt x="35986" y="15924"/>
                  </a:lnTo>
                  <a:lnTo>
                    <a:pt x="28569" y="22120"/>
                  </a:lnTo>
                  <a:lnTo>
                    <a:pt x="21801" y="29641"/>
                  </a:lnTo>
                  <a:lnTo>
                    <a:pt x="15766" y="38629"/>
                  </a:lnTo>
                  <a:lnTo>
                    <a:pt x="10559" y="48937"/>
                  </a:lnTo>
                  <a:lnTo>
                    <a:pt x="6358" y="60306"/>
                  </a:lnTo>
                  <a:lnTo>
                    <a:pt x="3168" y="72469"/>
                  </a:lnTo>
                  <a:lnTo>
                    <a:pt x="1008" y="85043"/>
                  </a:lnTo>
                  <a:lnTo>
                    <a:pt x="0" y="97550"/>
                  </a:lnTo>
                  <a:lnTo>
                    <a:pt x="103" y="109730"/>
                  </a:lnTo>
                  <a:lnTo>
                    <a:pt x="1307" y="121365"/>
                  </a:lnTo>
                  <a:lnTo>
                    <a:pt x="3710" y="132186"/>
                  </a:lnTo>
                  <a:lnTo>
                    <a:pt x="7256" y="142127"/>
                  </a:lnTo>
                  <a:lnTo>
                    <a:pt x="11925" y="151125"/>
                  </a:lnTo>
                  <a:lnTo>
                    <a:pt x="17808" y="159032"/>
                  </a:lnTo>
                  <a:lnTo>
                    <a:pt x="24839" y="165863"/>
                  </a:lnTo>
                  <a:lnTo>
                    <a:pt x="32831" y="171451"/>
                  </a:lnTo>
                  <a:lnTo>
                    <a:pt x="41566" y="175383"/>
                  </a:lnTo>
                  <a:lnTo>
                    <a:pt x="50843" y="177578"/>
                  </a:lnTo>
                  <a:lnTo>
                    <a:pt x="60343" y="178087"/>
                  </a:lnTo>
                  <a:lnTo>
                    <a:pt x="69640" y="176916"/>
                  </a:lnTo>
                  <a:lnTo>
                    <a:pt x="78520" y="174240"/>
                  </a:lnTo>
                  <a:lnTo>
                    <a:pt x="86957" y="170344"/>
                  </a:lnTo>
                  <a:lnTo>
                    <a:pt x="95010" y="165521"/>
                  </a:lnTo>
                  <a:lnTo>
                    <a:pt x="102762" y="160022"/>
                  </a:lnTo>
                  <a:lnTo>
                    <a:pt x="110292" y="154044"/>
                  </a:lnTo>
                  <a:lnTo>
                    <a:pt x="117662" y="147733"/>
                  </a:lnTo>
                  <a:lnTo>
                    <a:pt x="124921" y="141188"/>
                  </a:lnTo>
                  <a:lnTo>
                    <a:pt x="132102" y="134318"/>
                  </a:lnTo>
                  <a:lnTo>
                    <a:pt x="139230" y="126867"/>
                  </a:lnTo>
                  <a:lnTo>
                    <a:pt x="146314" y="118731"/>
                  </a:lnTo>
                  <a:lnTo>
                    <a:pt x="153036" y="109638"/>
                  </a:lnTo>
                  <a:lnTo>
                    <a:pt x="158792" y="99091"/>
                  </a:lnTo>
                  <a:lnTo>
                    <a:pt x="163322" y="86962"/>
                  </a:lnTo>
                  <a:lnTo>
                    <a:pt x="166532" y="73748"/>
                  </a:lnTo>
                  <a:lnTo>
                    <a:pt x="168319" y="60348"/>
                  </a:lnTo>
                  <a:lnTo>
                    <a:pt x="168771" y="47311"/>
                  </a:lnTo>
                  <a:lnTo>
                    <a:pt x="167786" y="35138"/>
                  </a:lnTo>
                  <a:lnTo>
                    <a:pt x="165006" y="24421"/>
                  </a:lnTo>
                  <a:lnTo>
                    <a:pt x="160401" y="15345"/>
                  </a:lnTo>
                  <a:lnTo>
                    <a:pt x="154378" y="8235"/>
                  </a:lnTo>
                  <a:lnTo>
                    <a:pt x="147581" y="3725"/>
                  </a:lnTo>
                  <a:lnTo>
                    <a:pt x="140428" y="1920"/>
                  </a:lnTo>
                  <a:lnTo>
                    <a:pt x="132785" y="1903"/>
                  </a:lnTo>
                  <a:lnTo>
                    <a:pt x="123660" y="4026"/>
                  </a:lnTo>
                  <a:lnTo>
                    <a:pt x="111377" y="8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5979" y="538817"/>
              <a:ext cx="244832" cy="156064"/>
            </a:xfrm>
            <a:custGeom>
              <a:avLst/>
              <a:gdLst/>
              <a:ahLst/>
              <a:cxnLst/>
              <a:rect l="0" t="0" r="0" b="0"/>
              <a:pathLst>
                <a:path w="244832" h="156064">
                  <a:moveTo>
                    <a:pt x="0" y="50778"/>
                  </a:moveTo>
                  <a:lnTo>
                    <a:pt x="2933" y="59580"/>
                  </a:lnTo>
                  <a:lnTo>
                    <a:pt x="5716" y="67926"/>
                  </a:lnTo>
                  <a:lnTo>
                    <a:pt x="8615" y="76625"/>
                  </a:lnTo>
                  <a:lnTo>
                    <a:pt x="11656" y="85746"/>
                  </a:lnTo>
                  <a:lnTo>
                    <a:pt x="14821" y="95241"/>
                  </a:lnTo>
                  <a:lnTo>
                    <a:pt x="18080" y="105038"/>
                  </a:lnTo>
                  <a:lnTo>
                    <a:pt x="21245" y="115224"/>
                  </a:lnTo>
                  <a:lnTo>
                    <a:pt x="23988" y="126047"/>
                  </a:lnTo>
                  <a:lnTo>
                    <a:pt x="26135" y="137517"/>
                  </a:lnTo>
                  <a:lnTo>
                    <a:pt x="26698" y="147114"/>
                  </a:lnTo>
                  <a:lnTo>
                    <a:pt x="25070" y="151258"/>
                  </a:lnTo>
                  <a:lnTo>
                    <a:pt x="22528" y="150246"/>
                  </a:lnTo>
                  <a:lnTo>
                    <a:pt x="19811" y="145341"/>
                  </a:lnTo>
                  <a:lnTo>
                    <a:pt x="17383" y="137248"/>
                  </a:lnTo>
                  <a:lnTo>
                    <a:pt x="15435" y="126569"/>
                  </a:lnTo>
                  <a:lnTo>
                    <a:pt x="13967" y="114060"/>
                  </a:lnTo>
                  <a:lnTo>
                    <a:pt x="12903" y="100550"/>
                  </a:lnTo>
                  <a:lnTo>
                    <a:pt x="12162" y="86597"/>
                  </a:lnTo>
                  <a:lnTo>
                    <a:pt x="11986" y="72811"/>
                  </a:lnTo>
                  <a:lnTo>
                    <a:pt x="12925" y="59934"/>
                  </a:lnTo>
                  <a:lnTo>
                    <a:pt x="15192" y="48290"/>
                  </a:lnTo>
                  <a:lnTo>
                    <a:pt x="18851" y="38319"/>
                  </a:lnTo>
                  <a:lnTo>
                    <a:pt x="23982" y="30742"/>
                  </a:lnTo>
                  <a:lnTo>
                    <a:pt x="30472" y="25725"/>
                  </a:lnTo>
                  <a:lnTo>
                    <a:pt x="38084" y="23134"/>
                  </a:lnTo>
                  <a:lnTo>
                    <a:pt x="46556" y="22815"/>
                  </a:lnTo>
                  <a:lnTo>
                    <a:pt x="55654" y="24453"/>
                  </a:lnTo>
                  <a:lnTo>
                    <a:pt x="65031" y="27802"/>
                  </a:lnTo>
                  <a:lnTo>
                    <a:pt x="74245" y="32782"/>
                  </a:lnTo>
                  <a:lnTo>
                    <a:pt x="83060" y="39204"/>
                  </a:lnTo>
                  <a:lnTo>
                    <a:pt x="91114" y="46955"/>
                  </a:lnTo>
                  <a:lnTo>
                    <a:pt x="97845" y="56059"/>
                  </a:lnTo>
                  <a:lnTo>
                    <a:pt x="103083" y="66303"/>
                  </a:lnTo>
                  <a:lnTo>
                    <a:pt x="107258" y="73829"/>
                  </a:lnTo>
                  <a:lnTo>
                    <a:pt x="110606" y="74260"/>
                  </a:lnTo>
                  <a:lnTo>
                    <a:pt x="112800" y="69367"/>
                  </a:lnTo>
                  <a:lnTo>
                    <a:pt x="114425" y="61472"/>
                  </a:lnTo>
                  <a:lnTo>
                    <a:pt x="116448" y="52448"/>
                  </a:lnTo>
                  <a:lnTo>
                    <a:pt x="119368" y="43322"/>
                  </a:lnTo>
                  <a:lnTo>
                    <a:pt x="123257" y="34502"/>
                  </a:lnTo>
                  <a:lnTo>
                    <a:pt x="127990" y="26084"/>
                  </a:lnTo>
                  <a:lnTo>
                    <a:pt x="133391" y="18047"/>
                  </a:lnTo>
                  <a:lnTo>
                    <a:pt x="139452" y="10810"/>
                  </a:lnTo>
                  <a:lnTo>
                    <a:pt x="146341" y="5222"/>
                  </a:lnTo>
                  <a:lnTo>
                    <a:pt x="154083" y="1612"/>
                  </a:lnTo>
                  <a:lnTo>
                    <a:pt x="162568" y="0"/>
                  </a:lnTo>
                  <a:lnTo>
                    <a:pt x="171641" y="354"/>
                  </a:lnTo>
                  <a:lnTo>
                    <a:pt x="181144" y="2450"/>
                  </a:lnTo>
                  <a:lnTo>
                    <a:pt x="190626" y="6110"/>
                  </a:lnTo>
                  <a:lnTo>
                    <a:pt x="199379" y="11299"/>
                  </a:lnTo>
                  <a:lnTo>
                    <a:pt x="207077" y="17858"/>
                  </a:lnTo>
                  <a:lnTo>
                    <a:pt x="213735" y="25530"/>
                  </a:lnTo>
                  <a:lnTo>
                    <a:pt x="219523" y="34049"/>
                  </a:lnTo>
                  <a:lnTo>
                    <a:pt x="224641" y="43186"/>
                  </a:lnTo>
                  <a:lnTo>
                    <a:pt x="229267" y="52761"/>
                  </a:lnTo>
                  <a:lnTo>
                    <a:pt x="233542" y="62641"/>
                  </a:lnTo>
                  <a:lnTo>
                    <a:pt x="237563" y="72731"/>
                  </a:lnTo>
                  <a:lnTo>
                    <a:pt x="241080" y="82964"/>
                  </a:lnTo>
                  <a:lnTo>
                    <a:pt x="243530" y="93294"/>
                  </a:lnTo>
                  <a:lnTo>
                    <a:pt x="244698" y="103680"/>
                  </a:lnTo>
                  <a:lnTo>
                    <a:pt x="244831" y="113839"/>
                  </a:lnTo>
                  <a:lnTo>
                    <a:pt x="244486" y="124346"/>
                  </a:lnTo>
                  <a:lnTo>
                    <a:pt x="243630" y="137241"/>
                  </a:lnTo>
                  <a:lnTo>
                    <a:pt x="242155" y="156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7577" y="480263"/>
              <a:ext cx="161009" cy="360320"/>
            </a:xfrm>
            <a:custGeom>
              <a:avLst/>
              <a:gdLst/>
              <a:ahLst/>
              <a:cxnLst/>
              <a:rect l="0" t="0" r="0" b="0"/>
              <a:pathLst>
                <a:path w="161009" h="360320">
                  <a:moveTo>
                    <a:pt x="4257" y="109332"/>
                  </a:moveTo>
                  <a:lnTo>
                    <a:pt x="7123" y="124001"/>
                  </a:lnTo>
                  <a:lnTo>
                    <a:pt x="9265" y="137912"/>
                  </a:lnTo>
                  <a:lnTo>
                    <a:pt x="10873" y="152410"/>
                  </a:lnTo>
                  <a:lnTo>
                    <a:pt x="12226" y="167612"/>
                  </a:lnTo>
                  <a:lnTo>
                    <a:pt x="13723" y="183437"/>
                  </a:lnTo>
                  <a:lnTo>
                    <a:pt x="15574" y="199752"/>
                  </a:lnTo>
                  <a:lnTo>
                    <a:pt x="17814" y="216269"/>
                  </a:lnTo>
                  <a:lnTo>
                    <a:pt x="20394" y="232578"/>
                  </a:lnTo>
                  <a:lnTo>
                    <a:pt x="23239" y="248468"/>
                  </a:lnTo>
                  <a:lnTo>
                    <a:pt x="26116" y="263917"/>
                  </a:lnTo>
                  <a:lnTo>
                    <a:pt x="28660" y="278983"/>
                  </a:lnTo>
                  <a:lnTo>
                    <a:pt x="30700" y="293750"/>
                  </a:lnTo>
                  <a:lnTo>
                    <a:pt x="32238" y="308296"/>
                  </a:lnTo>
                  <a:lnTo>
                    <a:pt x="33352" y="322683"/>
                  </a:lnTo>
                  <a:lnTo>
                    <a:pt x="34127" y="336928"/>
                  </a:lnTo>
                  <a:lnTo>
                    <a:pt x="34231" y="349941"/>
                  </a:lnTo>
                  <a:lnTo>
                    <a:pt x="32920" y="358351"/>
                  </a:lnTo>
                  <a:lnTo>
                    <a:pt x="30352" y="360319"/>
                  </a:lnTo>
                  <a:lnTo>
                    <a:pt x="27369" y="357739"/>
                  </a:lnTo>
                  <a:lnTo>
                    <a:pt x="24419" y="351978"/>
                  </a:lnTo>
                  <a:lnTo>
                    <a:pt x="21859" y="343469"/>
                  </a:lnTo>
                  <a:lnTo>
                    <a:pt x="19826" y="332604"/>
                  </a:lnTo>
                  <a:lnTo>
                    <a:pt x="18136" y="320019"/>
                  </a:lnTo>
                  <a:lnTo>
                    <a:pt x="16392" y="306483"/>
                  </a:lnTo>
                  <a:lnTo>
                    <a:pt x="14373" y="292511"/>
                  </a:lnTo>
                  <a:lnTo>
                    <a:pt x="12186" y="278209"/>
                  </a:lnTo>
                  <a:lnTo>
                    <a:pt x="10171" y="263392"/>
                  </a:lnTo>
                  <a:lnTo>
                    <a:pt x="8515" y="247979"/>
                  </a:lnTo>
                  <a:lnTo>
                    <a:pt x="7081" y="232017"/>
                  </a:lnTo>
                  <a:lnTo>
                    <a:pt x="5511" y="215608"/>
                  </a:lnTo>
                  <a:lnTo>
                    <a:pt x="3613" y="198865"/>
                  </a:lnTo>
                  <a:lnTo>
                    <a:pt x="1677" y="182044"/>
                  </a:lnTo>
                  <a:lnTo>
                    <a:pt x="363" y="165524"/>
                  </a:lnTo>
                  <a:lnTo>
                    <a:pt x="0" y="149482"/>
                  </a:lnTo>
                  <a:lnTo>
                    <a:pt x="587" y="133761"/>
                  </a:lnTo>
                  <a:lnTo>
                    <a:pt x="1978" y="117979"/>
                  </a:lnTo>
                  <a:lnTo>
                    <a:pt x="3994" y="101923"/>
                  </a:lnTo>
                  <a:lnTo>
                    <a:pt x="6637" y="85866"/>
                  </a:lnTo>
                  <a:lnTo>
                    <a:pt x="10080" y="70459"/>
                  </a:lnTo>
                  <a:lnTo>
                    <a:pt x="14361" y="56028"/>
                  </a:lnTo>
                  <a:lnTo>
                    <a:pt x="19540" y="42898"/>
                  </a:lnTo>
                  <a:lnTo>
                    <a:pt x="25772" y="31531"/>
                  </a:lnTo>
                  <a:lnTo>
                    <a:pt x="33047" y="22004"/>
                  </a:lnTo>
                  <a:lnTo>
                    <a:pt x="41373" y="14252"/>
                  </a:lnTo>
                  <a:lnTo>
                    <a:pt x="50865" y="8245"/>
                  </a:lnTo>
                  <a:lnTo>
                    <a:pt x="61463" y="3801"/>
                  </a:lnTo>
                  <a:lnTo>
                    <a:pt x="72664" y="949"/>
                  </a:lnTo>
                  <a:lnTo>
                    <a:pt x="83642" y="0"/>
                  </a:lnTo>
                  <a:lnTo>
                    <a:pt x="93947" y="952"/>
                  </a:lnTo>
                  <a:lnTo>
                    <a:pt x="103491" y="3538"/>
                  </a:lnTo>
                  <a:lnTo>
                    <a:pt x="112362" y="7408"/>
                  </a:lnTo>
                  <a:lnTo>
                    <a:pt x="120699" y="12235"/>
                  </a:lnTo>
                  <a:lnTo>
                    <a:pt x="128638" y="17916"/>
                  </a:lnTo>
                  <a:lnTo>
                    <a:pt x="136291" y="24552"/>
                  </a:lnTo>
                  <a:lnTo>
                    <a:pt x="143729" y="32129"/>
                  </a:lnTo>
                  <a:lnTo>
                    <a:pt x="150523" y="40675"/>
                  </a:lnTo>
                  <a:lnTo>
                    <a:pt x="155795" y="50321"/>
                  </a:lnTo>
                  <a:lnTo>
                    <a:pt x="159187" y="61032"/>
                  </a:lnTo>
                  <a:lnTo>
                    <a:pt x="160819" y="72480"/>
                  </a:lnTo>
                  <a:lnTo>
                    <a:pt x="161008" y="84156"/>
                  </a:lnTo>
                  <a:lnTo>
                    <a:pt x="160094" y="95743"/>
                  </a:lnTo>
                  <a:lnTo>
                    <a:pt x="158212" y="106963"/>
                  </a:lnTo>
                  <a:lnTo>
                    <a:pt x="155288" y="117497"/>
                  </a:lnTo>
                  <a:lnTo>
                    <a:pt x="151363" y="127247"/>
                  </a:lnTo>
                  <a:lnTo>
                    <a:pt x="146595" y="136286"/>
                  </a:lnTo>
                  <a:lnTo>
                    <a:pt x="141170" y="144751"/>
                  </a:lnTo>
                  <a:lnTo>
                    <a:pt x="135257" y="152779"/>
                  </a:lnTo>
                  <a:lnTo>
                    <a:pt x="128828" y="160326"/>
                  </a:lnTo>
                  <a:lnTo>
                    <a:pt x="121681" y="167175"/>
                  </a:lnTo>
                  <a:lnTo>
                    <a:pt x="113756" y="173262"/>
                  </a:lnTo>
                  <a:lnTo>
                    <a:pt x="104976" y="178502"/>
                  </a:lnTo>
                  <a:lnTo>
                    <a:pt x="95172" y="182724"/>
                  </a:lnTo>
                  <a:lnTo>
                    <a:pt x="84365" y="185929"/>
                  </a:lnTo>
                  <a:lnTo>
                    <a:pt x="73119" y="188073"/>
                  </a:lnTo>
                  <a:lnTo>
                    <a:pt x="61243" y="189092"/>
                  </a:lnTo>
                  <a:lnTo>
                    <a:pt x="46574" y="187957"/>
                  </a:lnTo>
                  <a:lnTo>
                    <a:pt x="25314" y="183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1338" y="525697"/>
              <a:ext cx="222165" cy="144866"/>
            </a:xfrm>
            <a:custGeom>
              <a:avLst/>
              <a:gdLst/>
              <a:ahLst/>
              <a:cxnLst/>
              <a:rect l="0" t="0" r="0" b="0"/>
              <a:pathLst>
                <a:path w="222165" h="144866">
                  <a:moveTo>
                    <a:pt x="95822" y="84955"/>
                  </a:moveTo>
                  <a:lnTo>
                    <a:pt x="104355" y="78954"/>
                  </a:lnTo>
                  <a:lnTo>
                    <a:pt x="110141" y="72109"/>
                  </a:lnTo>
                  <a:lnTo>
                    <a:pt x="113649" y="63721"/>
                  </a:lnTo>
                  <a:lnTo>
                    <a:pt x="115158" y="54094"/>
                  </a:lnTo>
                  <a:lnTo>
                    <a:pt x="114739" y="43779"/>
                  </a:lnTo>
                  <a:lnTo>
                    <a:pt x="112603" y="33185"/>
                  </a:lnTo>
                  <a:lnTo>
                    <a:pt x="108751" y="23006"/>
                  </a:lnTo>
                  <a:lnTo>
                    <a:pt x="102903" y="14251"/>
                  </a:lnTo>
                  <a:lnTo>
                    <a:pt x="95090" y="7347"/>
                  </a:lnTo>
                  <a:lnTo>
                    <a:pt x="85762" y="2530"/>
                  </a:lnTo>
                  <a:lnTo>
                    <a:pt x="75593" y="107"/>
                  </a:lnTo>
                  <a:lnTo>
                    <a:pt x="65057" y="0"/>
                  </a:lnTo>
                  <a:lnTo>
                    <a:pt x="54562" y="2011"/>
                  </a:lnTo>
                  <a:lnTo>
                    <a:pt x="44522" y="6010"/>
                  </a:lnTo>
                  <a:lnTo>
                    <a:pt x="35111" y="11730"/>
                  </a:lnTo>
                  <a:lnTo>
                    <a:pt x="26472" y="18821"/>
                  </a:lnTo>
                  <a:lnTo>
                    <a:pt x="18807" y="26941"/>
                  </a:lnTo>
                  <a:lnTo>
                    <a:pt x="12139" y="35811"/>
                  </a:lnTo>
                  <a:lnTo>
                    <a:pt x="6659" y="45376"/>
                  </a:lnTo>
                  <a:lnTo>
                    <a:pt x="2800" y="55780"/>
                  </a:lnTo>
                  <a:lnTo>
                    <a:pt x="649" y="67036"/>
                  </a:lnTo>
                  <a:lnTo>
                    <a:pt x="0" y="78866"/>
                  </a:lnTo>
                  <a:lnTo>
                    <a:pt x="544" y="90807"/>
                  </a:lnTo>
                  <a:lnTo>
                    <a:pt x="1990" y="102571"/>
                  </a:lnTo>
                  <a:lnTo>
                    <a:pt x="4416" y="113741"/>
                  </a:lnTo>
                  <a:lnTo>
                    <a:pt x="8246" y="123710"/>
                  </a:lnTo>
                  <a:lnTo>
                    <a:pt x="13600" y="132249"/>
                  </a:lnTo>
                  <a:lnTo>
                    <a:pt x="20314" y="138982"/>
                  </a:lnTo>
                  <a:lnTo>
                    <a:pt x="28116" y="143231"/>
                  </a:lnTo>
                  <a:lnTo>
                    <a:pt x="36730" y="144865"/>
                  </a:lnTo>
                  <a:lnTo>
                    <a:pt x="45768" y="144200"/>
                  </a:lnTo>
                  <a:lnTo>
                    <a:pt x="54748" y="141712"/>
                  </a:lnTo>
                  <a:lnTo>
                    <a:pt x="63412" y="137854"/>
                  </a:lnTo>
                  <a:lnTo>
                    <a:pt x="71702" y="132845"/>
                  </a:lnTo>
                  <a:lnTo>
                    <a:pt x="79656" y="126668"/>
                  </a:lnTo>
                  <a:lnTo>
                    <a:pt x="87333" y="119403"/>
                  </a:lnTo>
                  <a:lnTo>
                    <a:pt x="94473" y="111068"/>
                  </a:lnTo>
                  <a:lnTo>
                    <a:pt x="100516" y="101564"/>
                  </a:lnTo>
                  <a:lnTo>
                    <a:pt x="105265" y="91043"/>
                  </a:lnTo>
                  <a:lnTo>
                    <a:pt x="109410" y="83148"/>
                  </a:lnTo>
                  <a:lnTo>
                    <a:pt x="113764" y="81922"/>
                  </a:lnTo>
                  <a:lnTo>
                    <a:pt x="118269" y="85474"/>
                  </a:lnTo>
                  <a:lnTo>
                    <a:pt x="123091" y="91663"/>
                  </a:lnTo>
                  <a:lnTo>
                    <a:pt x="128350" y="99008"/>
                  </a:lnTo>
                  <a:lnTo>
                    <a:pt x="134049" y="106706"/>
                  </a:lnTo>
                  <a:lnTo>
                    <a:pt x="140450" y="114078"/>
                  </a:lnTo>
                  <a:lnTo>
                    <a:pt x="148084" y="120386"/>
                  </a:lnTo>
                  <a:lnTo>
                    <a:pt x="157127" y="125339"/>
                  </a:lnTo>
                  <a:lnTo>
                    <a:pt x="167126" y="128690"/>
                  </a:lnTo>
                  <a:lnTo>
                    <a:pt x="177219" y="130054"/>
                  </a:lnTo>
                  <a:lnTo>
                    <a:pt x="186885" y="129417"/>
                  </a:lnTo>
                  <a:lnTo>
                    <a:pt x="195672" y="126988"/>
                  </a:lnTo>
                  <a:lnTo>
                    <a:pt x="203898" y="122560"/>
                  </a:lnTo>
                  <a:lnTo>
                    <a:pt x="212280" y="113512"/>
                  </a:lnTo>
                  <a:lnTo>
                    <a:pt x="222164" y="95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56343" y="473782"/>
              <a:ext cx="101917" cy="166224"/>
            </a:xfrm>
            <a:custGeom>
              <a:avLst/>
              <a:gdLst/>
              <a:ahLst/>
              <a:cxnLst/>
              <a:rect l="0" t="0" r="0" b="0"/>
              <a:pathLst>
                <a:path w="101917" h="166224">
                  <a:moveTo>
                    <a:pt x="7159" y="84228"/>
                  </a:moveTo>
                  <a:lnTo>
                    <a:pt x="7226" y="95963"/>
                  </a:lnTo>
                  <a:lnTo>
                    <a:pt x="7867" y="107092"/>
                  </a:lnTo>
                  <a:lnTo>
                    <a:pt x="9163" y="118686"/>
                  </a:lnTo>
                  <a:lnTo>
                    <a:pt x="11023" y="130674"/>
                  </a:lnTo>
                  <a:lnTo>
                    <a:pt x="13339" y="142686"/>
                  </a:lnTo>
                  <a:lnTo>
                    <a:pt x="15980" y="154417"/>
                  </a:lnTo>
                  <a:lnTo>
                    <a:pt x="17952" y="163299"/>
                  </a:lnTo>
                  <a:lnTo>
                    <a:pt x="18146" y="166223"/>
                  </a:lnTo>
                  <a:lnTo>
                    <a:pt x="16981" y="164241"/>
                  </a:lnTo>
                  <a:lnTo>
                    <a:pt x="14957" y="158883"/>
                  </a:lnTo>
                  <a:lnTo>
                    <a:pt x="12397" y="151060"/>
                  </a:lnTo>
                  <a:lnTo>
                    <a:pt x="9506" y="141404"/>
                  </a:lnTo>
                  <a:lnTo>
                    <a:pt x="6568" y="130410"/>
                  </a:lnTo>
                  <a:lnTo>
                    <a:pt x="3968" y="118465"/>
                  </a:lnTo>
                  <a:lnTo>
                    <a:pt x="1888" y="105857"/>
                  </a:lnTo>
                  <a:lnTo>
                    <a:pt x="490" y="92957"/>
                  </a:lnTo>
                  <a:lnTo>
                    <a:pt x="0" y="80219"/>
                  </a:lnTo>
                  <a:lnTo>
                    <a:pt x="458" y="67882"/>
                  </a:lnTo>
                  <a:lnTo>
                    <a:pt x="2071" y="56309"/>
                  </a:lnTo>
                  <a:lnTo>
                    <a:pt x="5281" y="46061"/>
                  </a:lnTo>
                  <a:lnTo>
                    <a:pt x="10183" y="37317"/>
                  </a:lnTo>
                  <a:lnTo>
                    <a:pt x="16576" y="29936"/>
                  </a:lnTo>
                  <a:lnTo>
                    <a:pt x="24154" y="23654"/>
                  </a:lnTo>
                  <a:lnTo>
                    <a:pt x="32620" y="18206"/>
                  </a:lnTo>
                  <a:lnTo>
                    <a:pt x="41848" y="13513"/>
                  </a:lnTo>
                  <a:lnTo>
                    <a:pt x="53099" y="9222"/>
                  </a:lnTo>
                  <a:lnTo>
                    <a:pt x="70711" y="4952"/>
                  </a:lnTo>
                  <a:lnTo>
                    <a:pt x="1019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8523" y="472351"/>
              <a:ext cx="296120" cy="199532"/>
            </a:xfrm>
            <a:custGeom>
              <a:avLst/>
              <a:gdLst/>
              <a:ahLst/>
              <a:cxnLst/>
              <a:rect l="0" t="0" r="0" b="0"/>
              <a:pathLst>
                <a:path w="296120" h="199532">
                  <a:moveTo>
                    <a:pt x="11850" y="75130"/>
                  </a:moveTo>
                  <a:lnTo>
                    <a:pt x="17851" y="80864"/>
                  </a:lnTo>
                  <a:lnTo>
                    <a:pt x="24696" y="85148"/>
                  </a:lnTo>
                  <a:lnTo>
                    <a:pt x="33084" y="88349"/>
                  </a:lnTo>
                  <a:lnTo>
                    <a:pt x="42711" y="90538"/>
                  </a:lnTo>
                  <a:lnTo>
                    <a:pt x="53026" y="91587"/>
                  </a:lnTo>
                  <a:lnTo>
                    <a:pt x="63638" y="91528"/>
                  </a:lnTo>
                  <a:lnTo>
                    <a:pt x="74509" y="90531"/>
                  </a:lnTo>
                  <a:lnTo>
                    <a:pt x="85857" y="88803"/>
                  </a:lnTo>
                  <a:lnTo>
                    <a:pt x="97774" y="86525"/>
                  </a:lnTo>
                  <a:lnTo>
                    <a:pt x="109893" y="83523"/>
                  </a:lnTo>
                  <a:lnTo>
                    <a:pt x="121502" y="79298"/>
                  </a:lnTo>
                  <a:lnTo>
                    <a:pt x="132219" y="73680"/>
                  </a:lnTo>
                  <a:lnTo>
                    <a:pt x="141363" y="66958"/>
                  </a:lnTo>
                  <a:lnTo>
                    <a:pt x="147838" y="59683"/>
                  </a:lnTo>
                  <a:lnTo>
                    <a:pt x="151294" y="52234"/>
                  </a:lnTo>
                  <a:lnTo>
                    <a:pt x="152019" y="44794"/>
                  </a:lnTo>
                  <a:lnTo>
                    <a:pt x="150546" y="37426"/>
                  </a:lnTo>
                  <a:lnTo>
                    <a:pt x="147408" y="30145"/>
                  </a:lnTo>
                  <a:lnTo>
                    <a:pt x="142901" y="23104"/>
                  </a:lnTo>
                  <a:lnTo>
                    <a:pt x="137069" y="16595"/>
                  </a:lnTo>
                  <a:lnTo>
                    <a:pt x="130039" y="10742"/>
                  </a:lnTo>
                  <a:lnTo>
                    <a:pt x="121864" y="5828"/>
                  </a:lnTo>
                  <a:lnTo>
                    <a:pt x="112467" y="2357"/>
                  </a:lnTo>
                  <a:lnTo>
                    <a:pt x="101924" y="470"/>
                  </a:lnTo>
                  <a:lnTo>
                    <a:pt x="90589" y="0"/>
                  </a:lnTo>
                  <a:lnTo>
                    <a:pt x="78988" y="665"/>
                  </a:lnTo>
                  <a:lnTo>
                    <a:pt x="67451" y="2187"/>
                  </a:lnTo>
                  <a:lnTo>
                    <a:pt x="56265" y="4495"/>
                  </a:lnTo>
                  <a:lnTo>
                    <a:pt x="45754" y="7713"/>
                  </a:lnTo>
                  <a:lnTo>
                    <a:pt x="36023" y="11842"/>
                  </a:lnTo>
                  <a:lnTo>
                    <a:pt x="27167" y="16919"/>
                  </a:lnTo>
                  <a:lnTo>
                    <a:pt x="19357" y="23084"/>
                  </a:lnTo>
                  <a:lnTo>
                    <a:pt x="12591" y="30308"/>
                  </a:lnTo>
                  <a:lnTo>
                    <a:pt x="7046" y="38431"/>
                  </a:lnTo>
                  <a:lnTo>
                    <a:pt x="3143" y="47254"/>
                  </a:lnTo>
                  <a:lnTo>
                    <a:pt x="958" y="56600"/>
                  </a:lnTo>
                  <a:lnTo>
                    <a:pt x="117" y="66485"/>
                  </a:lnTo>
                  <a:lnTo>
                    <a:pt x="0" y="77105"/>
                  </a:lnTo>
                  <a:lnTo>
                    <a:pt x="184" y="88505"/>
                  </a:lnTo>
                  <a:lnTo>
                    <a:pt x="779" y="100432"/>
                  </a:lnTo>
                  <a:lnTo>
                    <a:pt x="2308" y="112437"/>
                  </a:lnTo>
                  <a:lnTo>
                    <a:pt x="5008" y="124249"/>
                  </a:lnTo>
                  <a:lnTo>
                    <a:pt x="8975" y="135621"/>
                  </a:lnTo>
                  <a:lnTo>
                    <a:pt x="14319" y="146258"/>
                  </a:lnTo>
                  <a:lnTo>
                    <a:pt x="20962" y="156072"/>
                  </a:lnTo>
                  <a:lnTo>
                    <a:pt x="28847" y="164984"/>
                  </a:lnTo>
                  <a:lnTo>
                    <a:pt x="38036" y="172832"/>
                  </a:lnTo>
                  <a:lnTo>
                    <a:pt x="48436" y="179628"/>
                  </a:lnTo>
                  <a:lnTo>
                    <a:pt x="59843" y="185363"/>
                  </a:lnTo>
                  <a:lnTo>
                    <a:pt x="72023" y="189925"/>
                  </a:lnTo>
                  <a:lnTo>
                    <a:pt x="84770" y="193366"/>
                  </a:lnTo>
                  <a:lnTo>
                    <a:pt x="97923" y="195865"/>
                  </a:lnTo>
                  <a:lnTo>
                    <a:pt x="111358" y="197634"/>
                  </a:lnTo>
                  <a:lnTo>
                    <a:pt x="124988" y="198859"/>
                  </a:lnTo>
                  <a:lnTo>
                    <a:pt x="138751" y="199531"/>
                  </a:lnTo>
                  <a:lnTo>
                    <a:pt x="152604" y="199459"/>
                  </a:lnTo>
                  <a:lnTo>
                    <a:pt x="166518" y="198596"/>
                  </a:lnTo>
                  <a:lnTo>
                    <a:pt x="180473" y="197033"/>
                  </a:lnTo>
                  <a:lnTo>
                    <a:pt x="194455" y="194913"/>
                  </a:lnTo>
                  <a:lnTo>
                    <a:pt x="208452" y="192381"/>
                  </a:lnTo>
                  <a:lnTo>
                    <a:pt x="222428" y="189704"/>
                  </a:lnTo>
                  <a:lnTo>
                    <a:pt x="238012" y="187011"/>
                  </a:lnTo>
                  <a:lnTo>
                    <a:pt x="259929" y="184068"/>
                  </a:lnTo>
                  <a:lnTo>
                    <a:pt x="296119" y="180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726880" y="94756"/>
            <a:ext cx="2568955" cy="736996"/>
            <a:chOff x="2726880" y="94756"/>
            <a:chExt cx="2568955" cy="736996"/>
          </a:xfrm>
        </p:grpSpPr>
        <p:sp>
          <p:nvSpPr>
            <p:cNvPr id="10" name="Freeform 9"/>
            <p:cNvSpPr/>
            <p:nvPr/>
          </p:nvSpPr>
          <p:spPr>
            <a:xfrm>
              <a:off x="2771705" y="94756"/>
              <a:ext cx="274063" cy="311375"/>
            </a:xfrm>
            <a:custGeom>
              <a:avLst/>
              <a:gdLst/>
              <a:ahLst/>
              <a:cxnLst/>
              <a:rect l="0" t="0" r="0" b="0"/>
              <a:pathLst>
                <a:path w="274063" h="311375">
                  <a:moveTo>
                    <a:pt x="197331" y="0"/>
                  </a:moveTo>
                  <a:lnTo>
                    <a:pt x="188530" y="2934"/>
                  </a:lnTo>
                  <a:lnTo>
                    <a:pt x="180183" y="5716"/>
                  </a:lnTo>
                  <a:lnTo>
                    <a:pt x="171480" y="8611"/>
                  </a:lnTo>
                  <a:lnTo>
                    <a:pt x="162186" y="11478"/>
                  </a:lnTo>
                  <a:lnTo>
                    <a:pt x="152043" y="13995"/>
                  </a:lnTo>
                  <a:lnTo>
                    <a:pt x="140997" y="16006"/>
                  </a:lnTo>
                  <a:lnTo>
                    <a:pt x="129158" y="17518"/>
                  </a:lnTo>
                  <a:lnTo>
                    <a:pt x="116687" y="18613"/>
                  </a:lnTo>
                  <a:lnTo>
                    <a:pt x="103745" y="19386"/>
                  </a:lnTo>
                  <a:lnTo>
                    <a:pt x="90462" y="19922"/>
                  </a:lnTo>
                  <a:lnTo>
                    <a:pt x="76940" y="20290"/>
                  </a:lnTo>
                  <a:lnTo>
                    <a:pt x="63261" y="20550"/>
                  </a:lnTo>
                  <a:lnTo>
                    <a:pt x="49806" y="21065"/>
                  </a:lnTo>
                  <a:lnTo>
                    <a:pt x="37223" y="22476"/>
                  </a:lnTo>
                  <a:lnTo>
                    <a:pt x="25812" y="25064"/>
                  </a:lnTo>
                  <a:lnTo>
                    <a:pt x="16015" y="28939"/>
                  </a:lnTo>
                  <a:lnTo>
                    <a:pt x="8563" y="34215"/>
                  </a:lnTo>
                  <a:lnTo>
                    <a:pt x="3629" y="40808"/>
                  </a:lnTo>
                  <a:lnTo>
                    <a:pt x="925" y="48659"/>
                  </a:lnTo>
                  <a:lnTo>
                    <a:pt x="0" y="57823"/>
                  </a:lnTo>
                  <a:lnTo>
                    <a:pt x="412" y="68202"/>
                  </a:lnTo>
                  <a:lnTo>
                    <a:pt x="1955" y="79425"/>
                  </a:lnTo>
                  <a:lnTo>
                    <a:pt x="4651" y="90948"/>
                  </a:lnTo>
                  <a:lnTo>
                    <a:pt x="8413" y="102442"/>
                  </a:lnTo>
                  <a:lnTo>
                    <a:pt x="12732" y="113939"/>
                  </a:lnTo>
                  <a:lnTo>
                    <a:pt x="16791" y="125723"/>
                  </a:lnTo>
                  <a:lnTo>
                    <a:pt x="20156" y="137939"/>
                  </a:lnTo>
                  <a:lnTo>
                    <a:pt x="23076" y="150263"/>
                  </a:lnTo>
                  <a:lnTo>
                    <a:pt x="26258" y="162011"/>
                  </a:lnTo>
                  <a:lnTo>
                    <a:pt x="30118" y="172797"/>
                  </a:lnTo>
                  <a:lnTo>
                    <a:pt x="35147" y="181099"/>
                  </a:lnTo>
                  <a:lnTo>
                    <a:pt x="41055" y="184639"/>
                  </a:lnTo>
                  <a:lnTo>
                    <a:pt x="46685" y="183633"/>
                  </a:lnTo>
                  <a:lnTo>
                    <a:pt x="52125" y="179711"/>
                  </a:lnTo>
                  <a:lnTo>
                    <a:pt x="57691" y="174214"/>
                  </a:lnTo>
                  <a:lnTo>
                    <a:pt x="63692" y="168086"/>
                  </a:lnTo>
                  <a:lnTo>
                    <a:pt x="70452" y="162045"/>
                  </a:lnTo>
                  <a:lnTo>
                    <a:pt x="78073" y="156430"/>
                  </a:lnTo>
                  <a:lnTo>
                    <a:pt x="86795" y="151469"/>
                  </a:lnTo>
                  <a:lnTo>
                    <a:pt x="97081" y="147416"/>
                  </a:lnTo>
                  <a:lnTo>
                    <a:pt x="109029" y="144317"/>
                  </a:lnTo>
                  <a:lnTo>
                    <a:pt x="122119" y="142214"/>
                  </a:lnTo>
                  <a:lnTo>
                    <a:pt x="135435" y="141241"/>
                  </a:lnTo>
                  <a:lnTo>
                    <a:pt x="148429" y="141367"/>
                  </a:lnTo>
                  <a:lnTo>
                    <a:pt x="161083" y="142586"/>
                  </a:lnTo>
                  <a:lnTo>
                    <a:pt x="173719" y="144998"/>
                  </a:lnTo>
                  <a:lnTo>
                    <a:pt x="186542" y="148546"/>
                  </a:lnTo>
                  <a:lnTo>
                    <a:pt x="199290" y="153047"/>
                  </a:lnTo>
                  <a:lnTo>
                    <a:pt x="211330" y="158284"/>
                  </a:lnTo>
                  <a:lnTo>
                    <a:pt x="222358" y="164068"/>
                  </a:lnTo>
                  <a:lnTo>
                    <a:pt x="232393" y="170409"/>
                  </a:lnTo>
                  <a:lnTo>
                    <a:pt x="241594" y="177496"/>
                  </a:lnTo>
                  <a:lnTo>
                    <a:pt x="250144" y="185381"/>
                  </a:lnTo>
                  <a:lnTo>
                    <a:pt x="257886" y="194133"/>
                  </a:lnTo>
                  <a:lnTo>
                    <a:pt x="264342" y="203919"/>
                  </a:lnTo>
                  <a:lnTo>
                    <a:pt x="269345" y="214719"/>
                  </a:lnTo>
                  <a:lnTo>
                    <a:pt x="272705" y="226056"/>
                  </a:lnTo>
                  <a:lnTo>
                    <a:pt x="274062" y="237126"/>
                  </a:lnTo>
                  <a:lnTo>
                    <a:pt x="273415" y="247493"/>
                  </a:lnTo>
                  <a:lnTo>
                    <a:pt x="271049" y="257078"/>
                  </a:lnTo>
                  <a:lnTo>
                    <a:pt x="267335" y="265977"/>
                  </a:lnTo>
                  <a:lnTo>
                    <a:pt x="262611" y="274328"/>
                  </a:lnTo>
                  <a:lnTo>
                    <a:pt x="256832" y="282107"/>
                  </a:lnTo>
                  <a:lnTo>
                    <a:pt x="249597" y="289119"/>
                  </a:lnTo>
                  <a:lnTo>
                    <a:pt x="240805" y="295319"/>
                  </a:lnTo>
                  <a:lnTo>
                    <a:pt x="230629" y="300636"/>
                  </a:lnTo>
                  <a:lnTo>
                    <a:pt x="219350" y="304911"/>
                  </a:lnTo>
                  <a:lnTo>
                    <a:pt x="207247" y="308151"/>
                  </a:lnTo>
                  <a:lnTo>
                    <a:pt x="194713" y="310344"/>
                  </a:lnTo>
                  <a:lnTo>
                    <a:pt x="182234" y="311374"/>
                  </a:lnTo>
                  <a:lnTo>
                    <a:pt x="170062" y="311295"/>
                  </a:lnTo>
                  <a:lnTo>
                    <a:pt x="158094" y="310446"/>
                  </a:lnTo>
                  <a:lnTo>
                    <a:pt x="145985" y="309347"/>
                  </a:lnTo>
                  <a:lnTo>
                    <a:pt x="133543" y="308311"/>
                  </a:lnTo>
                  <a:lnTo>
                    <a:pt x="120897" y="307296"/>
                  </a:lnTo>
                  <a:lnTo>
                    <a:pt x="108400" y="306009"/>
                  </a:lnTo>
                  <a:lnTo>
                    <a:pt x="96254" y="304291"/>
                  </a:lnTo>
                  <a:lnTo>
                    <a:pt x="84560" y="302098"/>
                  </a:lnTo>
                  <a:lnTo>
                    <a:pt x="72037" y="299104"/>
                  </a:lnTo>
                  <a:lnTo>
                    <a:pt x="55354" y="293927"/>
                  </a:lnTo>
                  <a:lnTo>
                    <a:pt x="2887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26880" y="442196"/>
              <a:ext cx="442198" cy="31587"/>
            </a:xfrm>
            <a:custGeom>
              <a:avLst/>
              <a:gdLst/>
              <a:ahLst/>
              <a:cxnLst/>
              <a:rect l="0" t="0" r="0" b="0"/>
              <a:pathLst>
                <a:path w="442198" h="31587">
                  <a:moveTo>
                    <a:pt x="442197" y="0"/>
                  </a:moveTo>
                  <a:lnTo>
                    <a:pt x="433329" y="2867"/>
                  </a:lnTo>
                  <a:lnTo>
                    <a:pt x="424342" y="5009"/>
                  </a:lnTo>
                  <a:lnTo>
                    <a:pt x="414342" y="6612"/>
                  </a:lnTo>
                  <a:lnTo>
                    <a:pt x="403189" y="7793"/>
                  </a:lnTo>
                  <a:lnTo>
                    <a:pt x="390729" y="8641"/>
                  </a:lnTo>
                  <a:lnTo>
                    <a:pt x="377022" y="9239"/>
                  </a:lnTo>
                  <a:lnTo>
                    <a:pt x="362432" y="9653"/>
                  </a:lnTo>
                  <a:lnTo>
                    <a:pt x="347502" y="9937"/>
                  </a:lnTo>
                  <a:lnTo>
                    <a:pt x="332578" y="10135"/>
                  </a:lnTo>
                  <a:lnTo>
                    <a:pt x="317797" y="10439"/>
                  </a:lnTo>
                  <a:lnTo>
                    <a:pt x="303187" y="11176"/>
                  </a:lnTo>
                  <a:lnTo>
                    <a:pt x="288729" y="12483"/>
                  </a:lnTo>
                  <a:lnTo>
                    <a:pt x="274393" y="14176"/>
                  </a:lnTo>
                  <a:lnTo>
                    <a:pt x="260147" y="15851"/>
                  </a:lnTo>
                  <a:lnTo>
                    <a:pt x="245966" y="17271"/>
                  </a:lnTo>
                  <a:lnTo>
                    <a:pt x="231830" y="18376"/>
                  </a:lnTo>
                  <a:lnTo>
                    <a:pt x="217725" y="19192"/>
                  </a:lnTo>
                  <a:lnTo>
                    <a:pt x="203643" y="19775"/>
                  </a:lnTo>
                  <a:lnTo>
                    <a:pt x="189574" y="20184"/>
                  </a:lnTo>
                  <a:lnTo>
                    <a:pt x="175516" y="20466"/>
                  </a:lnTo>
                  <a:lnTo>
                    <a:pt x="161465" y="20658"/>
                  </a:lnTo>
                  <a:lnTo>
                    <a:pt x="147418" y="20789"/>
                  </a:lnTo>
                  <a:lnTo>
                    <a:pt x="133374" y="20877"/>
                  </a:lnTo>
                  <a:lnTo>
                    <a:pt x="119332" y="20941"/>
                  </a:lnTo>
                  <a:lnTo>
                    <a:pt x="105291" y="21154"/>
                  </a:lnTo>
                  <a:lnTo>
                    <a:pt x="91251" y="21829"/>
                  </a:lnTo>
                  <a:lnTo>
                    <a:pt x="77221" y="23096"/>
                  </a:lnTo>
                  <a:lnTo>
                    <a:pt x="63421" y="24769"/>
                  </a:lnTo>
                  <a:lnTo>
                    <a:pt x="48718" y="26605"/>
                  </a:lnTo>
                  <a:lnTo>
                    <a:pt x="29583" y="287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6940" y="515896"/>
              <a:ext cx="199551" cy="295805"/>
            </a:xfrm>
            <a:custGeom>
              <a:avLst/>
              <a:gdLst/>
              <a:ahLst/>
              <a:cxnLst/>
              <a:rect l="0" t="0" r="0" b="0"/>
              <a:pathLst>
                <a:path w="199551" h="295805">
                  <a:moveTo>
                    <a:pt x="112096" y="0"/>
                  </a:moveTo>
                  <a:lnTo>
                    <a:pt x="106228" y="5867"/>
                  </a:lnTo>
                  <a:lnTo>
                    <a:pt x="100664" y="11432"/>
                  </a:lnTo>
                  <a:lnTo>
                    <a:pt x="94864" y="17231"/>
                  </a:lnTo>
                  <a:lnTo>
                    <a:pt x="88784" y="23312"/>
                  </a:lnTo>
                  <a:lnTo>
                    <a:pt x="82454" y="29642"/>
                  </a:lnTo>
                  <a:lnTo>
                    <a:pt x="75930" y="36174"/>
                  </a:lnTo>
                  <a:lnTo>
                    <a:pt x="69428" y="43023"/>
                  </a:lnTo>
                  <a:lnTo>
                    <a:pt x="63293" y="50454"/>
                  </a:lnTo>
                  <a:lnTo>
                    <a:pt x="57684" y="58565"/>
                  </a:lnTo>
                  <a:lnTo>
                    <a:pt x="52427" y="67300"/>
                  </a:lnTo>
                  <a:lnTo>
                    <a:pt x="47131" y="76541"/>
                  </a:lnTo>
                  <a:lnTo>
                    <a:pt x="41569" y="86171"/>
                  </a:lnTo>
                  <a:lnTo>
                    <a:pt x="35849" y="96248"/>
                  </a:lnTo>
                  <a:lnTo>
                    <a:pt x="30308" y="106997"/>
                  </a:lnTo>
                  <a:lnTo>
                    <a:pt x="25136" y="118484"/>
                  </a:lnTo>
                  <a:lnTo>
                    <a:pt x="20357" y="130469"/>
                  </a:lnTo>
                  <a:lnTo>
                    <a:pt x="15921" y="142514"/>
                  </a:lnTo>
                  <a:lnTo>
                    <a:pt x="11758" y="154361"/>
                  </a:lnTo>
                  <a:lnTo>
                    <a:pt x="7963" y="166095"/>
                  </a:lnTo>
                  <a:lnTo>
                    <a:pt x="4787" y="178041"/>
                  </a:lnTo>
                  <a:lnTo>
                    <a:pt x="2320" y="190369"/>
                  </a:lnTo>
                  <a:lnTo>
                    <a:pt x="663" y="202937"/>
                  </a:lnTo>
                  <a:lnTo>
                    <a:pt x="0" y="215382"/>
                  </a:lnTo>
                  <a:lnTo>
                    <a:pt x="338" y="227492"/>
                  </a:lnTo>
                  <a:lnTo>
                    <a:pt x="1701" y="239065"/>
                  </a:lnTo>
                  <a:lnTo>
                    <a:pt x="4211" y="249837"/>
                  </a:lnTo>
                  <a:lnTo>
                    <a:pt x="7829" y="259742"/>
                  </a:lnTo>
                  <a:lnTo>
                    <a:pt x="12547" y="268715"/>
                  </a:lnTo>
                  <a:lnTo>
                    <a:pt x="18462" y="276604"/>
                  </a:lnTo>
                  <a:lnTo>
                    <a:pt x="25519" y="283422"/>
                  </a:lnTo>
                  <a:lnTo>
                    <a:pt x="33698" y="289003"/>
                  </a:lnTo>
                  <a:lnTo>
                    <a:pt x="43091" y="292929"/>
                  </a:lnTo>
                  <a:lnTo>
                    <a:pt x="53628" y="295125"/>
                  </a:lnTo>
                  <a:lnTo>
                    <a:pt x="64958" y="295804"/>
                  </a:lnTo>
                  <a:lnTo>
                    <a:pt x="76554" y="295279"/>
                  </a:lnTo>
                  <a:lnTo>
                    <a:pt x="88092" y="293856"/>
                  </a:lnTo>
                  <a:lnTo>
                    <a:pt x="99449" y="291784"/>
                  </a:lnTo>
                  <a:lnTo>
                    <a:pt x="110607" y="289257"/>
                  </a:lnTo>
                  <a:lnTo>
                    <a:pt x="121590" y="286409"/>
                  </a:lnTo>
                  <a:lnTo>
                    <a:pt x="132270" y="283176"/>
                  </a:lnTo>
                  <a:lnTo>
                    <a:pt x="142376" y="279321"/>
                  </a:lnTo>
                  <a:lnTo>
                    <a:pt x="151807" y="274752"/>
                  </a:lnTo>
                  <a:lnTo>
                    <a:pt x="160615" y="269207"/>
                  </a:lnTo>
                  <a:lnTo>
                    <a:pt x="168919" y="262196"/>
                  </a:lnTo>
                  <a:lnTo>
                    <a:pt x="176831" y="253585"/>
                  </a:lnTo>
                  <a:lnTo>
                    <a:pt x="184128" y="243546"/>
                  </a:lnTo>
                  <a:lnTo>
                    <a:pt x="190277" y="232367"/>
                  </a:lnTo>
                  <a:lnTo>
                    <a:pt x="195071" y="220338"/>
                  </a:lnTo>
                  <a:lnTo>
                    <a:pt x="198289" y="208027"/>
                  </a:lnTo>
                  <a:lnTo>
                    <a:pt x="199550" y="196229"/>
                  </a:lnTo>
                  <a:lnTo>
                    <a:pt x="198830" y="185351"/>
                  </a:lnTo>
                  <a:lnTo>
                    <a:pt x="196075" y="175916"/>
                  </a:lnTo>
                  <a:lnTo>
                    <a:pt x="191036" y="168707"/>
                  </a:lnTo>
                  <a:lnTo>
                    <a:pt x="183799" y="163936"/>
                  </a:lnTo>
                  <a:lnTo>
                    <a:pt x="174874" y="161342"/>
                  </a:lnTo>
                  <a:lnTo>
                    <a:pt x="164983" y="160490"/>
                  </a:lnTo>
                  <a:lnTo>
                    <a:pt x="154633" y="160952"/>
                  </a:lnTo>
                  <a:lnTo>
                    <a:pt x="144094" y="162527"/>
                  </a:lnTo>
                  <a:lnTo>
                    <a:pt x="133492" y="165245"/>
                  </a:lnTo>
                  <a:lnTo>
                    <a:pt x="122887" y="169035"/>
                  </a:lnTo>
                  <a:lnTo>
                    <a:pt x="112461" y="173883"/>
                  </a:lnTo>
                  <a:lnTo>
                    <a:pt x="102526" y="179893"/>
                  </a:lnTo>
                  <a:lnTo>
                    <a:pt x="93210" y="187013"/>
                  </a:lnTo>
                  <a:lnTo>
                    <a:pt x="84478" y="195067"/>
                  </a:lnTo>
                  <a:lnTo>
                    <a:pt x="76226" y="203844"/>
                  </a:lnTo>
                  <a:lnTo>
                    <a:pt x="68344" y="213149"/>
                  </a:lnTo>
                  <a:lnTo>
                    <a:pt x="60843" y="222761"/>
                  </a:lnTo>
                  <a:lnTo>
                    <a:pt x="53014" y="233576"/>
                  </a:lnTo>
                  <a:lnTo>
                    <a:pt x="43049" y="248777"/>
                  </a:lnTo>
                  <a:lnTo>
                    <a:pt x="2786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57955" y="539355"/>
              <a:ext cx="227061" cy="173626"/>
            </a:xfrm>
            <a:custGeom>
              <a:avLst/>
              <a:gdLst/>
              <a:ahLst/>
              <a:cxnLst/>
              <a:rect l="0" t="0" r="0" b="0"/>
              <a:pathLst>
                <a:path w="227061" h="173626">
                  <a:moveTo>
                    <a:pt x="111247" y="60769"/>
                  </a:moveTo>
                  <a:lnTo>
                    <a:pt x="108313" y="51968"/>
                  </a:lnTo>
                  <a:lnTo>
                    <a:pt x="105531" y="43621"/>
                  </a:lnTo>
                  <a:lnTo>
                    <a:pt x="102622" y="34931"/>
                  </a:lnTo>
                  <a:lnTo>
                    <a:pt x="99236" y="26156"/>
                  </a:lnTo>
                  <a:lnTo>
                    <a:pt x="94774" y="17958"/>
                  </a:lnTo>
                  <a:lnTo>
                    <a:pt x="89004" y="10686"/>
                  </a:lnTo>
                  <a:lnTo>
                    <a:pt x="82015" y="4841"/>
                  </a:lnTo>
                  <a:lnTo>
                    <a:pt x="74031" y="1205"/>
                  </a:lnTo>
                  <a:lnTo>
                    <a:pt x="65295" y="0"/>
                  </a:lnTo>
                  <a:lnTo>
                    <a:pt x="56176" y="1295"/>
                  </a:lnTo>
                  <a:lnTo>
                    <a:pt x="47143" y="5272"/>
                  </a:lnTo>
                  <a:lnTo>
                    <a:pt x="38448" y="11761"/>
                  </a:lnTo>
                  <a:lnTo>
                    <a:pt x="30307" y="20335"/>
                  </a:lnTo>
                  <a:lnTo>
                    <a:pt x="22985" y="30515"/>
                  </a:lnTo>
                  <a:lnTo>
                    <a:pt x="16546" y="41873"/>
                  </a:lnTo>
                  <a:lnTo>
                    <a:pt x="11053" y="54072"/>
                  </a:lnTo>
                  <a:lnTo>
                    <a:pt x="6652" y="66858"/>
                  </a:lnTo>
                  <a:lnTo>
                    <a:pt x="3325" y="80044"/>
                  </a:lnTo>
                  <a:lnTo>
                    <a:pt x="1072" y="93338"/>
                  </a:lnTo>
                  <a:lnTo>
                    <a:pt x="0" y="106344"/>
                  </a:lnTo>
                  <a:lnTo>
                    <a:pt x="60" y="118866"/>
                  </a:lnTo>
                  <a:lnTo>
                    <a:pt x="1235" y="130734"/>
                  </a:lnTo>
                  <a:lnTo>
                    <a:pt x="3618" y="141711"/>
                  </a:lnTo>
                  <a:lnTo>
                    <a:pt x="7152" y="151749"/>
                  </a:lnTo>
                  <a:lnTo>
                    <a:pt x="11812" y="160474"/>
                  </a:lnTo>
                  <a:lnTo>
                    <a:pt x="17689" y="167131"/>
                  </a:lnTo>
                  <a:lnTo>
                    <a:pt x="24712" y="171492"/>
                  </a:lnTo>
                  <a:lnTo>
                    <a:pt x="32529" y="173624"/>
                  </a:lnTo>
                  <a:lnTo>
                    <a:pt x="40614" y="173625"/>
                  </a:lnTo>
                  <a:lnTo>
                    <a:pt x="48641" y="171771"/>
                  </a:lnTo>
                  <a:lnTo>
                    <a:pt x="56487" y="168275"/>
                  </a:lnTo>
                  <a:lnTo>
                    <a:pt x="64136" y="163196"/>
                  </a:lnTo>
                  <a:lnTo>
                    <a:pt x="71608" y="156706"/>
                  </a:lnTo>
                  <a:lnTo>
                    <a:pt x="78779" y="148911"/>
                  </a:lnTo>
                  <a:lnTo>
                    <a:pt x="85376" y="139777"/>
                  </a:lnTo>
                  <a:lnTo>
                    <a:pt x="91296" y="129414"/>
                  </a:lnTo>
                  <a:lnTo>
                    <a:pt x="96596" y="118201"/>
                  </a:lnTo>
                  <a:lnTo>
                    <a:pt x="101390" y="106682"/>
                  </a:lnTo>
                  <a:lnTo>
                    <a:pt x="105807" y="95265"/>
                  </a:lnTo>
                  <a:lnTo>
                    <a:pt x="110169" y="86511"/>
                  </a:lnTo>
                  <a:lnTo>
                    <a:pt x="114376" y="83741"/>
                  </a:lnTo>
                  <a:lnTo>
                    <a:pt x="117885" y="86391"/>
                  </a:lnTo>
                  <a:lnTo>
                    <a:pt x="120944" y="92893"/>
                  </a:lnTo>
                  <a:lnTo>
                    <a:pt x="124041" y="101637"/>
                  </a:lnTo>
                  <a:lnTo>
                    <a:pt x="127657" y="111120"/>
                  </a:lnTo>
                  <a:lnTo>
                    <a:pt x="131986" y="120498"/>
                  </a:lnTo>
                  <a:lnTo>
                    <a:pt x="137162" y="129291"/>
                  </a:lnTo>
                  <a:lnTo>
                    <a:pt x="143376" y="137145"/>
                  </a:lnTo>
                  <a:lnTo>
                    <a:pt x="150626" y="143979"/>
                  </a:lnTo>
                  <a:lnTo>
                    <a:pt x="158761" y="149421"/>
                  </a:lnTo>
                  <a:lnTo>
                    <a:pt x="167591" y="152733"/>
                  </a:lnTo>
                  <a:lnTo>
                    <a:pt x="176926" y="153708"/>
                  </a:lnTo>
                  <a:lnTo>
                    <a:pt x="186358" y="152714"/>
                  </a:lnTo>
                  <a:lnTo>
                    <a:pt x="196289" y="150224"/>
                  </a:lnTo>
                  <a:lnTo>
                    <a:pt x="208706" y="144901"/>
                  </a:lnTo>
                  <a:lnTo>
                    <a:pt x="227060" y="1344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5077" y="550459"/>
              <a:ext cx="147338" cy="165479"/>
            </a:xfrm>
            <a:custGeom>
              <a:avLst/>
              <a:gdLst/>
              <a:ahLst/>
              <a:cxnLst/>
              <a:rect l="0" t="0" r="0" b="0"/>
              <a:pathLst>
                <a:path w="147338" h="165479">
                  <a:moveTo>
                    <a:pt x="10467" y="49665"/>
                  </a:moveTo>
                  <a:lnTo>
                    <a:pt x="7600" y="61400"/>
                  </a:lnTo>
                  <a:lnTo>
                    <a:pt x="5458" y="72529"/>
                  </a:lnTo>
                  <a:lnTo>
                    <a:pt x="3855" y="84127"/>
                  </a:lnTo>
                  <a:lnTo>
                    <a:pt x="2674" y="96288"/>
                  </a:lnTo>
                  <a:lnTo>
                    <a:pt x="1825" y="108948"/>
                  </a:lnTo>
                  <a:lnTo>
                    <a:pt x="1227" y="121900"/>
                  </a:lnTo>
                  <a:lnTo>
                    <a:pt x="785" y="131387"/>
                  </a:lnTo>
                  <a:lnTo>
                    <a:pt x="447" y="132866"/>
                  </a:lnTo>
                  <a:lnTo>
                    <a:pt x="231" y="127819"/>
                  </a:lnTo>
                  <a:lnTo>
                    <a:pt x="106" y="118571"/>
                  </a:lnTo>
                  <a:lnTo>
                    <a:pt x="35" y="106969"/>
                  </a:lnTo>
                  <a:lnTo>
                    <a:pt x="0" y="94145"/>
                  </a:lnTo>
                  <a:lnTo>
                    <a:pt x="150" y="80874"/>
                  </a:lnTo>
                  <a:lnTo>
                    <a:pt x="785" y="67773"/>
                  </a:lnTo>
                  <a:lnTo>
                    <a:pt x="2035" y="55133"/>
                  </a:lnTo>
                  <a:lnTo>
                    <a:pt x="4029" y="43160"/>
                  </a:lnTo>
                  <a:lnTo>
                    <a:pt x="6970" y="32099"/>
                  </a:lnTo>
                  <a:lnTo>
                    <a:pt x="10882" y="21999"/>
                  </a:lnTo>
                  <a:lnTo>
                    <a:pt x="15798" y="13230"/>
                  </a:lnTo>
                  <a:lnTo>
                    <a:pt x="21846" y="6541"/>
                  </a:lnTo>
                  <a:lnTo>
                    <a:pt x="28984" y="2159"/>
                  </a:lnTo>
                  <a:lnTo>
                    <a:pt x="36878" y="12"/>
                  </a:lnTo>
                  <a:lnTo>
                    <a:pt x="45015" y="0"/>
                  </a:lnTo>
                  <a:lnTo>
                    <a:pt x="53077" y="1843"/>
                  </a:lnTo>
                  <a:lnTo>
                    <a:pt x="60946" y="5162"/>
                  </a:lnTo>
                  <a:lnTo>
                    <a:pt x="68609" y="9589"/>
                  </a:lnTo>
                  <a:lnTo>
                    <a:pt x="76097" y="14824"/>
                  </a:lnTo>
                  <a:lnTo>
                    <a:pt x="83447" y="20792"/>
                  </a:lnTo>
                  <a:lnTo>
                    <a:pt x="90697" y="27629"/>
                  </a:lnTo>
                  <a:lnTo>
                    <a:pt x="97869" y="35340"/>
                  </a:lnTo>
                  <a:lnTo>
                    <a:pt x="104824" y="43807"/>
                  </a:lnTo>
                  <a:lnTo>
                    <a:pt x="111267" y="52869"/>
                  </a:lnTo>
                  <a:lnTo>
                    <a:pt x="117082" y="62374"/>
                  </a:lnTo>
                  <a:lnTo>
                    <a:pt x="122309" y="72197"/>
                  </a:lnTo>
                  <a:lnTo>
                    <a:pt x="127054" y="82245"/>
                  </a:lnTo>
                  <a:lnTo>
                    <a:pt x="131427" y="92447"/>
                  </a:lnTo>
                  <a:lnTo>
                    <a:pt x="135378" y="102879"/>
                  </a:lnTo>
                  <a:lnTo>
                    <a:pt x="139081" y="115085"/>
                  </a:lnTo>
                  <a:lnTo>
                    <a:pt x="142863" y="133493"/>
                  </a:lnTo>
                  <a:lnTo>
                    <a:pt x="147337" y="165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14370" y="371566"/>
              <a:ext cx="160201" cy="354901"/>
            </a:xfrm>
            <a:custGeom>
              <a:avLst/>
              <a:gdLst/>
              <a:ahLst/>
              <a:cxnLst/>
              <a:rect l="0" t="0" r="0" b="0"/>
              <a:pathLst>
                <a:path w="160201" h="354901">
                  <a:moveTo>
                    <a:pt x="97029" y="239086"/>
                  </a:moveTo>
                  <a:lnTo>
                    <a:pt x="94028" y="230352"/>
                  </a:lnTo>
                  <a:lnTo>
                    <a:pt x="90606" y="222646"/>
                  </a:lnTo>
                  <a:lnTo>
                    <a:pt x="86405" y="215257"/>
                  </a:lnTo>
                  <a:lnTo>
                    <a:pt x="81332" y="208514"/>
                  </a:lnTo>
                  <a:lnTo>
                    <a:pt x="75202" y="203281"/>
                  </a:lnTo>
                  <a:lnTo>
                    <a:pt x="68023" y="199920"/>
                  </a:lnTo>
                  <a:lnTo>
                    <a:pt x="60108" y="198479"/>
                  </a:lnTo>
                  <a:lnTo>
                    <a:pt x="51962" y="198950"/>
                  </a:lnTo>
                  <a:lnTo>
                    <a:pt x="43899" y="201125"/>
                  </a:lnTo>
                  <a:lnTo>
                    <a:pt x="36201" y="204838"/>
                  </a:lnTo>
                  <a:lnTo>
                    <a:pt x="29184" y="210063"/>
                  </a:lnTo>
                  <a:lnTo>
                    <a:pt x="22949" y="216646"/>
                  </a:lnTo>
                  <a:lnTo>
                    <a:pt x="17424" y="224334"/>
                  </a:lnTo>
                  <a:lnTo>
                    <a:pt x="12471" y="232864"/>
                  </a:lnTo>
                  <a:lnTo>
                    <a:pt x="7959" y="242008"/>
                  </a:lnTo>
                  <a:lnTo>
                    <a:pt x="4096" y="251587"/>
                  </a:lnTo>
                  <a:lnTo>
                    <a:pt x="1405" y="261471"/>
                  </a:lnTo>
                  <a:lnTo>
                    <a:pt x="78" y="271563"/>
                  </a:lnTo>
                  <a:lnTo>
                    <a:pt x="0" y="281797"/>
                  </a:lnTo>
                  <a:lnTo>
                    <a:pt x="936" y="292128"/>
                  </a:lnTo>
                  <a:lnTo>
                    <a:pt x="2643" y="302520"/>
                  </a:lnTo>
                  <a:lnTo>
                    <a:pt x="5077" y="312787"/>
                  </a:lnTo>
                  <a:lnTo>
                    <a:pt x="8380" y="322608"/>
                  </a:lnTo>
                  <a:lnTo>
                    <a:pt x="12567" y="331825"/>
                  </a:lnTo>
                  <a:lnTo>
                    <a:pt x="17682" y="339810"/>
                  </a:lnTo>
                  <a:lnTo>
                    <a:pt x="23873" y="345431"/>
                  </a:lnTo>
                  <a:lnTo>
                    <a:pt x="31114" y="348275"/>
                  </a:lnTo>
                  <a:lnTo>
                    <a:pt x="39248" y="348402"/>
                  </a:lnTo>
                  <a:lnTo>
                    <a:pt x="48079" y="345986"/>
                  </a:lnTo>
                  <a:lnTo>
                    <a:pt x="57416" y="341400"/>
                  </a:lnTo>
                  <a:lnTo>
                    <a:pt x="66786" y="335104"/>
                  </a:lnTo>
                  <a:lnTo>
                    <a:pt x="75464" y="327532"/>
                  </a:lnTo>
                  <a:lnTo>
                    <a:pt x="83111" y="319042"/>
                  </a:lnTo>
                  <a:lnTo>
                    <a:pt x="89735" y="309906"/>
                  </a:lnTo>
                  <a:lnTo>
                    <a:pt x="95500" y="300321"/>
                  </a:lnTo>
                  <a:lnTo>
                    <a:pt x="100602" y="290430"/>
                  </a:lnTo>
                  <a:lnTo>
                    <a:pt x="105218" y="280331"/>
                  </a:lnTo>
                  <a:lnTo>
                    <a:pt x="109486" y="270090"/>
                  </a:lnTo>
                  <a:lnTo>
                    <a:pt x="113507" y="259750"/>
                  </a:lnTo>
                  <a:lnTo>
                    <a:pt x="117194" y="249178"/>
                  </a:lnTo>
                  <a:lnTo>
                    <a:pt x="120291" y="238087"/>
                  </a:lnTo>
                  <a:lnTo>
                    <a:pt x="122710" y="226359"/>
                  </a:lnTo>
                  <a:lnTo>
                    <a:pt x="124673" y="213870"/>
                  </a:lnTo>
                  <a:lnTo>
                    <a:pt x="126606" y="200423"/>
                  </a:lnTo>
                  <a:lnTo>
                    <a:pt x="128755" y="186007"/>
                  </a:lnTo>
                  <a:lnTo>
                    <a:pt x="131031" y="170919"/>
                  </a:lnTo>
                  <a:lnTo>
                    <a:pt x="133105" y="155645"/>
                  </a:lnTo>
                  <a:lnTo>
                    <a:pt x="134798" y="140485"/>
                  </a:lnTo>
                  <a:lnTo>
                    <a:pt x="136086" y="125544"/>
                  </a:lnTo>
                  <a:lnTo>
                    <a:pt x="137026" y="110825"/>
                  </a:lnTo>
                  <a:lnTo>
                    <a:pt x="137688" y="96295"/>
                  </a:lnTo>
                  <a:lnTo>
                    <a:pt x="137979" y="81910"/>
                  </a:lnTo>
                  <a:lnTo>
                    <a:pt x="137650" y="67631"/>
                  </a:lnTo>
                  <a:lnTo>
                    <a:pt x="136614" y="53432"/>
                  </a:lnTo>
                  <a:lnTo>
                    <a:pt x="134936" y="39454"/>
                  </a:lnTo>
                  <a:lnTo>
                    <a:pt x="132740" y="25988"/>
                  </a:lnTo>
                  <a:lnTo>
                    <a:pt x="130146" y="13220"/>
                  </a:lnTo>
                  <a:lnTo>
                    <a:pt x="127115" y="3492"/>
                  </a:lnTo>
                  <a:lnTo>
                    <a:pt x="124070" y="0"/>
                  </a:lnTo>
                  <a:lnTo>
                    <a:pt x="121849" y="2186"/>
                  </a:lnTo>
                  <a:lnTo>
                    <a:pt x="120430" y="8420"/>
                  </a:lnTo>
                  <a:lnTo>
                    <a:pt x="119556" y="17346"/>
                  </a:lnTo>
                  <a:lnTo>
                    <a:pt x="119017" y="28030"/>
                  </a:lnTo>
                  <a:lnTo>
                    <a:pt x="118682" y="39866"/>
                  </a:lnTo>
                  <a:lnTo>
                    <a:pt x="118471" y="52620"/>
                  </a:lnTo>
                  <a:lnTo>
                    <a:pt x="118336" y="66343"/>
                  </a:lnTo>
                  <a:lnTo>
                    <a:pt x="118250" y="80991"/>
                  </a:lnTo>
                  <a:lnTo>
                    <a:pt x="118194" y="96257"/>
                  </a:lnTo>
                  <a:lnTo>
                    <a:pt x="118157" y="111662"/>
                  </a:lnTo>
                  <a:lnTo>
                    <a:pt x="118137" y="126920"/>
                  </a:lnTo>
                  <a:lnTo>
                    <a:pt x="118294" y="142099"/>
                  </a:lnTo>
                  <a:lnTo>
                    <a:pt x="118932" y="157510"/>
                  </a:lnTo>
                  <a:lnTo>
                    <a:pt x="120173" y="173319"/>
                  </a:lnTo>
                  <a:lnTo>
                    <a:pt x="121821" y="189378"/>
                  </a:lnTo>
                  <a:lnTo>
                    <a:pt x="123467" y="205319"/>
                  </a:lnTo>
                  <a:lnTo>
                    <a:pt x="124872" y="220930"/>
                  </a:lnTo>
                  <a:lnTo>
                    <a:pt x="126137" y="236007"/>
                  </a:lnTo>
                  <a:lnTo>
                    <a:pt x="127592" y="250285"/>
                  </a:lnTo>
                  <a:lnTo>
                    <a:pt x="129427" y="263702"/>
                  </a:lnTo>
                  <a:lnTo>
                    <a:pt x="131830" y="276356"/>
                  </a:lnTo>
                  <a:lnTo>
                    <a:pt x="135055" y="288401"/>
                  </a:lnTo>
                  <a:lnTo>
                    <a:pt x="139145" y="299981"/>
                  </a:lnTo>
                  <a:lnTo>
                    <a:pt x="143693" y="310963"/>
                  </a:lnTo>
                  <a:lnTo>
                    <a:pt x="148376" y="322120"/>
                  </a:lnTo>
                  <a:lnTo>
                    <a:pt x="153607" y="335553"/>
                  </a:lnTo>
                  <a:lnTo>
                    <a:pt x="160200" y="3549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95709" y="124873"/>
              <a:ext cx="253664" cy="283807"/>
            </a:xfrm>
            <a:custGeom>
              <a:avLst/>
              <a:gdLst/>
              <a:ahLst/>
              <a:cxnLst/>
              <a:rect l="0" t="0" r="0" b="0"/>
              <a:pathLst>
                <a:path w="253664" h="283807">
                  <a:moveTo>
                    <a:pt x="73700" y="11997"/>
                  </a:moveTo>
                  <a:lnTo>
                    <a:pt x="64966" y="17865"/>
                  </a:lnTo>
                  <a:lnTo>
                    <a:pt x="57259" y="23429"/>
                  </a:lnTo>
                  <a:lnTo>
                    <a:pt x="49868" y="29172"/>
                  </a:lnTo>
                  <a:lnTo>
                    <a:pt x="43018" y="33174"/>
                  </a:lnTo>
                  <a:lnTo>
                    <a:pt x="38066" y="33189"/>
                  </a:lnTo>
                  <a:lnTo>
                    <a:pt x="36204" y="30305"/>
                  </a:lnTo>
                  <a:lnTo>
                    <a:pt x="37082" y="25719"/>
                  </a:lnTo>
                  <a:lnTo>
                    <a:pt x="40122" y="20321"/>
                  </a:lnTo>
                  <a:lnTo>
                    <a:pt x="45008" y="14829"/>
                  </a:lnTo>
                  <a:lnTo>
                    <a:pt x="51427" y="9615"/>
                  </a:lnTo>
                  <a:lnTo>
                    <a:pt x="59206" y="5108"/>
                  </a:lnTo>
                  <a:lnTo>
                    <a:pt x="68343" y="1899"/>
                  </a:lnTo>
                  <a:lnTo>
                    <a:pt x="78715" y="186"/>
                  </a:lnTo>
                  <a:lnTo>
                    <a:pt x="89938" y="0"/>
                  </a:lnTo>
                  <a:lnTo>
                    <a:pt x="101464" y="1386"/>
                  </a:lnTo>
                  <a:lnTo>
                    <a:pt x="112948" y="4209"/>
                  </a:lnTo>
                  <a:lnTo>
                    <a:pt x="123928" y="8374"/>
                  </a:lnTo>
                  <a:lnTo>
                    <a:pt x="133770" y="13910"/>
                  </a:lnTo>
                  <a:lnTo>
                    <a:pt x="142228" y="20705"/>
                  </a:lnTo>
                  <a:lnTo>
                    <a:pt x="149076" y="28536"/>
                  </a:lnTo>
                  <a:lnTo>
                    <a:pt x="153935" y="37163"/>
                  </a:lnTo>
                  <a:lnTo>
                    <a:pt x="156792" y="46372"/>
                  </a:lnTo>
                  <a:lnTo>
                    <a:pt x="157763" y="55995"/>
                  </a:lnTo>
                  <a:lnTo>
                    <a:pt x="156911" y="65908"/>
                  </a:lnTo>
                  <a:lnTo>
                    <a:pt x="154453" y="76015"/>
                  </a:lnTo>
                  <a:lnTo>
                    <a:pt x="150705" y="86090"/>
                  </a:lnTo>
                  <a:lnTo>
                    <a:pt x="145982" y="95781"/>
                  </a:lnTo>
                  <a:lnTo>
                    <a:pt x="140545" y="104930"/>
                  </a:lnTo>
                  <a:lnTo>
                    <a:pt x="134439" y="113548"/>
                  </a:lnTo>
                  <a:lnTo>
                    <a:pt x="127510" y="121723"/>
                  </a:lnTo>
                  <a:lnTo>
                    <a:pt x="119767" y="129504"/>
                  </a:lnTo>
                  <a:lnTo>
                    <a:pt x="112415" y="135110"/>
                  </a:lnTo>
                  <a:lnTo>
                    <a:pt x="107920" y="136553"/>
                  </a:lnTo>
                  <a:lnTo>
                    <a:pt x="107426" y="135146"/>
                  </a:lnTo>
                  <a:lnTo>
                    <a:pt x="110341" y="132316"/>
                  </a:lnTo>
                  <a:lnTo>
                    <a:pt x="115889" y="129042"/>
                  </a:lnTo>
                  <a:lnTo>
                    <a:pt x="123606" y="126025"/>
                  </a:lnTo>
                  <a:lnTo>
                    <a:pt x="133063" y="123575"/>
                  </a:lnTo>
                  <a:lnTo>
                    <a:pt x="143524" y="122052"/>
                  </a:lnTo>
                  <a:lnTo>
                    <a:pt x="154019" y="121989"/>
                  </a:lnTo>
                  <a:lnTo>
                    <a:pt x="164012" y="123532"/>
                  </a:lnTo>
                  <a:lnTo>
                    <a:pt x="173521" y="126513"/>
                  </a:lnTo>
                  <a:lnTo>
                    <a:pt x="182902" y="130645"/>
                  </a:lnTo>
                  <a:lnTo>
                    <a:pt x="192397" y="135643"/>
                  </a:lnTo>
                  <a:lnTo>
                    <a:pt x="201929" y="141268"/>
                  </a:lnTo>
                  <a:lnTo>
                    <a:pt x="211189" y="147333"/>
                  </a:lnTo>
                  <a:lnTo>
                    <a:pt x="220012" y="153714"/>
                  </a:lnTo>
                  <a:lnTo>
                    <a:pt x="228226" y="160642"/>
                  </a:lnTo>
                  <a:lnTo>
                    <a:pt x="235591" y="168663"/>
                  </a:lnTo>
                  <a:lnTo>
                    <a:pt x="242052" y="177986"/>
                  </a:lnTo>
                  <a:lnTo>
                    <a:pt x="247389" y="188351"/>
                  </a:lnTo>
                  <a:lnTo>
                    <a:pt x="251150" y="199226"/>
                  </a:lnTo>
                  <a:lnTo>
                    <a:pt x="253231" y="210240"/>
                  </a:lnTo>
                  <a:lnTo>
                    <a:pt x="253663" y="221058"/>
                  </a:lnTo>
                  <a:lnTo>
                    <a:pt x="252440" y="231315"/>
                  </a:lnTo>
                  <a:lnTo>
                    <a:pt x="249726" y="240871"/>
                  </a:lnTo>
                  <a:lnTo>
                    <a:pt x="245634" y="249608"/>
                  </a:lnTo>
                  <a:lnTo>
                    <a:pt x="240147" y="257337"/>
                  </a:lnTo>
                  <a:lnTo>
                    <a:pt x="233375" y="264054"/>
                  </a:lnTo>
                  <a:lnTo>
                    <a:pt x="225218" y="269735"/>
                  </a:lnTo>
                  <a:lnTo>
                    <a:pt x="215309" y="274262"/>
                  </a:lnTo>
                  <a:lnTo>
                    <a:pt x="203609" y="277679"/>
                  </a:lnTo>
                  <a:lnTo>
                    <a:pt x="190513" y="280162"/>
                  </a:lnTo>
                  <a:lnTo>
                    <a:pt x="176660" y="281920"/>
                  </a:lnTo>
                  <a:lnTo>
                    <a:pt x="162497" y="283139"/>
                  </a:lnTo>
                  <a:lnTo>
                    <a:pt x="148413" y="283806"/>
                  </a:lnTo>
                  <a:lnTo>
                    <a:pt x="134811" y="283731"/>
                  </a:lnTo>
                  <a:lnTo>
                    <a:pt x="121846" y="282870"/>
                  </a:lnTo>
                  <a:lnTo>
                    <a:pt x="109327" y="281479"/>
                  </a:lnTo>
                  <a:lnTo>
                    <a:pt x="96840" y="280007"/>
                  </a:lnTo>
                  <a:lnTo>
                    <a:pt x="84141" y="278722"/>
                  </a:lnTo>
                  <a:lnTo>
                    <a:pt x="71188" y="277706"/>
                  </a:lnTo>
                  <a:lnTo>
                    <a:pt x="56474" y="276839"/>
                  </a:lnTo>
                  <a:lnTo>
                    <a:pt x="35348" y="276051"/>
                  </a:lnTo>
                  <a:lnTo>
                    <a:pt x="0" y="275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64124" y="452725"/>
              <a:ext cx="463255" cy="31586"/>
            </a:xfrm>
            <a:custGeom>
              <a:avLst/>
              <a:gdLst/>
              <a:ahLst/>
              <a:cxnLst/>
              <a:rect l="0" t="0" r="0" b="0"/>
              <a:pathLst>
                <a:path w="463255" h="31586">
                  <a:moveTo>
                    <a:pt x="463254" y="31585"/>
                  </a:moveTo>
                  <a:lnTo>
                    <a:pt x="451519" y="31585"/>
                  </a:lnTo>
                  <a:lnTo>
                    <a:pt x="440390" y="31585"/>
                  </a:lnTo>
                  <a:lnTo>
                    <a:pt x="428787" y="31585"/>
                  </a:lnTo>
                  <a:lnTo>
                    <a:pt x="416453" y="31585"/>
                  </a:lnTo>
                  <a:lnTo>
                    <a:pt x="403144" y="31585"/>
                  </a:lnTo>
                  <a:lnTo>
                    <a:pt x="388840" y="31585"/>
                  </a:lnTo>
                  <a:lnTo>
                    <a:pt x="373835" y="31585"/>
                  </a:lnTo>
                  <a:lnTo>
                    <a:pt x="358622" y="31585"/>
                  </a:lnTo>
                  <a:lnTo>
                    <a:pt x="343504" y="31581"/>
                  </a:lnTo>
                  <a:lnTo>
                    <a:pt x="328592" y="31408"/>
                  </a:lnTo>
                  <a:lnTo>
                    <a:pt x="313894" y="30760"/>
                  </a:lnTo>
                  <a:lnTo>
                    <a:pt x="299378" y="29511"/>
                  </a:lnTo>
                  <a:lnTo>
                    <a:pt x="285001" y="27858"/>
                  </a:lnTo>
                  <a:lnTo>
                    <a:pt x="270729" y="26210"/>
                  </a:lnTo>
                  <a:lnTo>
                    <a:pt x="256529" y="24807"/>
                  </a:lnTo>
                  <a:lnTo>
                    <a:pt x="242382" y="23715"/>
                  </a:lnTo>
                  <a:lnTo>
                    <a:pt x="228270" y="22907"/>
                  </a:lnTo>
                  <a:lnTo>
                    <a:pt x="214181" y="22324"/>
                  </a:lnTo>
                  <a:lnTo>
                    <a:pt x="200110" y="21746"/>
                  </a:lnTo>
                  <a:lnTo>
                    <a:pt x="186049" y="20818"/>
                  </a:lnTo>
                  <a:lnTo>
                    <a:pt x="171996" y="19374"/>
                  </a:lnTo>
                  <a:lnTo>
                    <a:pt x="157948" y="17419"/>
                  </a:lnTo>
                  <a:lnTo>
                    <a:pt x="143903" y="15035"/>
                  </a:lnTo>
                  <a:lnTo>
                    <a:pt x="129856" y="12324"/>
                  </a:lnTo>
                  <a:lnTo>
                    <a:pt x="115642" y="9539"/>
                  </a:lnTo>
                  <a:lnTo>
                    <a:pt x="100954" y="7056"/>
                  </a:lnTo>
                  <a:lnTo>
                    <a:pt x="85675" y="5058"/>
                  </a:lnTo>
                  <a:lnTo>
                    <a:pt x="70214" y="3545"/>
                  </a:lnTo>
                  <a:lnTo>
                    <a:pt x="53684" y="2283"/>
                  </a:lnTo>
                  <a:lnTo>
                    <a:pt x="32395" y="11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00994" y="589595"/>
              <a:ext cx="7854" cy="221100"/>
            </a:xfrm>
            <a:custGeom>
              <a:avLst/>
              <a:gdLst/>
              <a:ahLst/>
              <a:cxnLst/>
              <a:rect l="0" t="0" r="0" b="0"/>
              <a:pathLst>
                <a:path w="7854" h="221100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5" y="86271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73" y="125575"/>
                  </a:lnTo>
                  <a:lnTo>
                    <a:pt x="7694" y="138665"/>
                  </a:lnTo>
                  <a:lnTo>
                    <a:pt x="7853" y="151467"/>
                  </a:lnTo>
                  <a:lnTo>
                    <a:pt x="7183" y="163816"/>
                  </a:lnTo>
                  <a:lnTo>
                    <a:pt x="5928" y="175449"/>
                  </a:lnTo>
                  <a:lnTo>
                    <a:pt x="4425" y="187180"/>
                  </a:lnTo>
                  <a:lnTo>
                    <a:pt x="2543" y="20115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93413" y="606596"/>
              <a:ext cx="186593" cy="224942"/>
            </a:xfrm>
            <a:custGeom>
              <a:avLst/>
              <a:gdLst/>
              <a:ahLst/>
              <a:cxnLst/>
              <a:rect l="0" t="0" r="0" b="0"/>
              <a:pathLst>
                <a:path w="186593" h="224942">
                  <a:moveTo>
                    <a:pt x="107623" y="25113"/>
                  </a:moveTo>
                  <a:lnTo>
                    <a:pt x="98888" y="22381"/>
                  </a:lnTo>
                  <a:lnTo>
                    <a:pt x="91182" y="21519"/>
                  </a:lnTo>
                  <a:lnTo>
                    <a:pt x="83780" y="22509"/>
                  </a:lnTo>
                  <a:lnTo>
                    <a:pt x="76519" y="25048"/>
                  </a:lnTo>
                  <a:lnTo>
                    <a:pt x="69340" y="28832"/>
                  </a:lnTo>
                  <a:lnTo>
                    <a:pt x="62215" y="33572"/>
                  </a:lnTo>
                  <a:lnTo>
                    <a:pt x="55124" y="39178"/>
                  </a:lnTo>
                  <a:lnTo>
                    <a:pt x="48058" y="45757"/>
                  </a:lnTo>
                  <a:lnTo>
                    <a:pt x="41012" y="53287"/>
                  </a:lnTo>
                  <a:lnTo>
                    <a:pt x="34144" y="61630"/>
                  </a:lnTo>
                  <a:lnTo>
                    <a:pt x="27759" y="70607"/>
                  </a:lnTo>
                  <a:lnTo>
                    <a:pt x="21983" y="80054"/>
                  </a:lnTo>
                  <a:lnTo>
                    <a:pt x="16783" y="89839"/>
                  </a:lnTo>
                  <a:lnTo>
                    <a:pt x="12057" y="99860"/>
                  </a:lnTo>
                  <a:lnTo>
                    <a:pt x="7700" y="110050"/>
                  </a:lnTo>
                  <a:lnTo>
                    <a:pt x="3943" y="120519"/>
                  </a:lnTo>
                  <a:lnTo>
                    <a:pt x="1325" y="131540"/>
                  </a:lnTo>
                  <a:lnTo>
                    <a:pt x="46" y="143212"/>
                  </a:lnTo>
                  <a:lnTo>
                    <a:pt x="0" y="155324"/>
                  </a:lnTo>
                  <a:lnTo>
                    <a:pt x="957" y="167453"/>
                  </a:lnTo>
                  <a:lnTo>
                    <a:pt x="2685" y="179344"/>
                  </a:lnTo>
                  <a:lnTo>
                    <a:pt x="5301" y="190599"/>
                  </a:lnTo>
                  <a:lnTo>
                    <a:pt x="9259" y="200625"/>
                  </a:lnTo>
                  <a:lnTo>
                    <a:pt x="14699" y="209206"/>
                  </a:lnTo>
                  <a:lnTo>
                    <a:pt x="21470" y="216137"/>
                  </a:lnTo>
                  <a:lnTo>
                    <a:pt x="29310" y="221051"/>
                  </a:lnTo>
                  <a:lnTo>
                    <a:pt x="37956" y="223945"/>
                  </a:lnTo>
                  <a:lnTo>
                    <a:pt x="47184" y="224941"/>
                  </a:lnTo>
                  <a:lnTo>
                    <a:pt x="56823" y="224105"/>
                  </a:lnTo>
                  <a:lnTo>
                    <a:pt x="66748" y="221659"/>
                  </a:lnTo>
                  <a:lnTo>
                    <a:pt x="76869" y="217917"/>
                  </a:lnTo>
                  <a:lnTo>
                    <a:pt x="87123" y="213199"/>
                  </a:lnTo>
                  <a:lnTo>
                    <a:pt x="97462" y="207770"/>
                  </a:lnTo>
                  <a:lnTo>
                    <a:pt x="107695" y="201839"/>
                  </a:lnTo>
                  <a:lnTo>
                    <a:pt x="117492" y="195560"/>
                  </a:lnTo>
                  <a:lnTo>
                    <a:pt x="126712" y="189036"/>
                  </a:lnTo>
                  <a:lnTo>
                    <a:pt x="135378" y="182181"/>
                  </a:lnTo>
                  <a:lnTo>
                    <a:pt x="143585" y="174739"/>
                  </a:lnTo>
                  <a:lnTo>
                    <a:pt x="151437" y="166614"/>
                  </a:lnTo>
                  <a:lnTo>
                    <a:pt x="158863" y="157698"/>
                  </a:lnTo>
                  <a:lnTo>
                    <a:pt x="165632" y="147802"/>
                  </a:lnTo>
                  <a:lnTo>
                    <a:pt x="171664" y="136919"/>
                  </a:lnTo>
                  <a:lnTo>
                    <a:pt x="176868" y="125186"/>
                  </a:lnTo>
                  <a:lnTo>
                    <a:pt x="181064" y="112787"/>
                  </a:lnTo>
                  <a:lnTo>
                    <a:pt x="184248" y="99896"/>
                  </a:lnTo>
                  <a:lnTo>
                    <a:pt x="186233" y="86817"/>
                  </a:lnTo>
                  <a:lnTo>
                    <a:pt x="186592" y="73964"/>
                  </a:lnTo>
                  <a:lnTo>
                    <a:pt x="185234" y="61547"/>
                  </a:lnTo>
                  <a:lnTo>
                    <a:pt x="182204" y="49753"/>
                  </a:lnTo>
                  <a:lnTo>
                    <a:pt x="177504" y="38825"/>
                  </a:lnTo>
                  <a:lnTo>
                    <a:pt x="171302" y="28816"/>
                  </a:lnTo>
                  <a:lnTo>
                    <a:pt x="163714" y="19942"/>
                  </a:lnTo>
                  <a:lnTo>
                    <a:pt x="154727" y="12651"/>
                  </a:lnTo>
                  <a:lnTo>
                    <a:pt x="144466" y="7047"/>
                  </a:lnTo>
                  <a:lnTo>
                    <a:pt x="133323" y="3097"/>
                  </a:lnTo>
                  <a:lnTo>
                    <a:pt x="121853" y="803"/>
                  </a:lnTo>
                  <a:lnTo>
                    <a:pt x="110404" y="0"/>
                  </a:lnTo>
                  <a:lnTo>
                    <a:pt x="99179" y="442"/>
                  </a:lnTo>
                  <a:lnTo>
                    <a:pt x="87026" y="2045"/>
                  </a:lnTo>
                  <a:lnTo>
                    <a:pt x="70642" y="6064"/>
                  </a:lnTo>
                  <a:lnTo>
                    <a:pt x="44452" y="14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95834" y="82122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707340" y="1642445"/>
            <a:ext cx="377303" cy="488324"/>
            <a:chOff x="1707340" y="1642445"/>
            <a:chExt cx="377303" cy="488324"/>
          </a:xfrm>
        </p:grpSpPr>
        <p:sp>
          <p:nvSpPr>
            <p:cNvPr id="22" name="Freeform 21"/>
            <p:cNvSpPr/>
            <p:nvPr/>
          </p:nvSpPr>
          <p:spPr>
            <a:xfrm>
              <a:off x="1707340" y="1642445"/>
              <a:ext cx="182405" cy="488324"/>
            </a:xfrm>
            <a:custGeom>
              <a:avLst/>
              <a:gdLst/>
              <a:ahLst/>
              <a:cxnLst/>
              <a:rect l="0" t="0" r="0" b="0"/>
              <a:pathLst>
                <a:path w="182405" h="488324">
                  <a:moveTo>
                    <a:pt x="166732" y="0"/>
                  </a:moveTo>
                  <a:lnTo>
                    <a:pt x="160865" y="5935"/>
                  </a:lnTo>
                  <a:lnTo>
                    <a:pt x="155300" y="12140"/>
                  </a:lnTo>
                  <a:lnTo>
                    <a:pt x="149501" y="19240"/>
                  </a:lnTo>
                  <a:lnTo>
                    <a:pt x="143421" y="27353"/>
                  </a:lnTo>
                  <a:lnTo>
                    <a:pt x="137091" y="36648"/>
                  </a:lnTo>
                  <a:lnTo>
                    <a:pt x="130562" y="47096"/>
                  </a:lnTo>
                  <a:lnTo>
                    <a:pt x="123886" y="58521"/>
                  </a:lnTo>
                  <a:lnTo>
                    <a:pt x="117104" y="70707"/>
                  </a:lnTo>
                  <a:lnTo>
                    <a:pt x="110246" y="83456"/>
                  </a:lnTo>
                  <a:lnTo>
                    <a:pt x="103337" y="96608"/>
                  </a:lnTo>
                  <a:lnTo>
                    <a:pt x="96391" y="110041"/>
                  </a:lnTo>
                  <a:lnTo>
                    <a:pt x="89422" y="123670"/>
                  </a:lnTo>
                  <a:lnTo>
                    <a:pt x="82436" y="137432"/>
                  </a:lnTo>
                  <a:lnTo>
                    <a:pt x="75440" y="151284"/>
                  </a:lnTo>
                  <a:lnTo>
                    <a:pt x="68440" y="165193"/>
                  </a:lnTo>
                  <a:lnTo>
                    <a:pt x="61604" y="178975"/>
                  </a:lnTo>
                  <a:lnTo>
                    <a:pt x="55240" y="192309"/>
                  </a:lnTo>
                  <a:lnTo>
                    <a:pt x="49475" y="205066"/>
                  </a:lnTo>
                  <a:lnTo>
                    <a:pt x="44111" y="217599"/>
                  </a:lnTo>
                  <a:lnTo>
                    <a:pt x="38742" y="230620"/>
                  </a:lnTo>
                  <a:lnTo>
                    <a:pt x="33132" y="244493"/>
                  </a:lnTo>
                  <a:lnTo>
                    <a:pt x="27380" y="259084"/>
                  </a:lnTo>
                  <a:lnTo>
                    <a:pt x="21818" y="273957"/>
                  </a:lnTo>
                  <a:lnTo>
                    <a:pt x="16635" y="288821"/>
                  </a:lnTo>
                  <a:lnTo>
                    <a:pt x="12019" y="303717"/>
                  </a:lnTo>
                  <a:lnTo>
                    <a:pt x="8225" y="318931"/>
                  </a:lnTo>
                  <a:lnTo>
                    <a:pt x="5306" y="334608"/>
                  </a:lnTo>
                  <a:lnTo>
                    <a:pt x="3161" y="350746"/>
                  </a:lnTo>
                  <a:lnTo>
                    <a:pt x="1631" y="367272"/>
                  </a:lnTo>
                  <a:lnTo>
                    <a:pt x="565" y="384089"/>
                  </a:lnTo>
                  <a:lnTo>
                    <a:pt x="0" y="400789"/>
                  </a:lnTo>
                  <a:lnTo>
                    <a:pt x="145" y="416696"/>
                  </a:lnTo>
                  <a:lnTo>
                    <a:pt x="1065" y="431494"/>
                  </a:lnTo>
                  <a:lnTo>
                    <a:pt x="3006" y="444886"/>
                  </a:lnTo>
                  <a:lnTo>
                    <a:pt x="6443" y="456437"/>
                  </a:lnTo>
                  <a:lnTo>
                    <a:pt x="11506" y="466090"/>
                  </a:lnTo>
                  <a:lnTo>
                    <a:pt x="18178" y="473928"/>
                  </a:lnTo>
                  <a:lnTo>
                    <a:pt x="26478" y="479993"/>
                  </a:lnTo>
                  <a:lnTo>
                    <a:pt x="36241" y="484476"/>
                  </a:lnTo>
                  <a:lnTo>
                    <a:pt x="47033" y="487355"/>
                  </a:lnTo>
                  <a:lnTo>
                    <a:pt x="58260" y="488323"/>
                  </a:lnTo>
                  <a:lnTo>
                    <a:pt x="69543" y="487383"/>
                  </a:lnTo>
                  <a:lnTo>
                    <a:pt x="80556" y="484804"/>
                  </a:lnTo>
                  <a:lnTo>
                    <a:pt x="90951" y="480940"/>
                  </a:lnTo>
                  <a:lnTo>
                    <a:pt x="100608" y="476120"/>
                  </a:lnTo>
                  <a:lnTo>
                    <a:pt x="109584" y="470616"/>
                  </a:lnTo>
                  <a:lnTo>
                    <a:pt x="118007" y="464630"/>
                  </a:lnTo>
                  <a:lnTo>
                    <a:pt x="126008" y="458306"/>
                  </a:lnTo>
                  <a:lnTo>
                    <a:pt x="133535" y="451587"/>
                  </a:lnTo>
                  <a:lnTo>
                    <a:pt x="140372" y="444237"/>
                  </a:lnTo>
                  <a:lnTo>
                    <a:pt x="146459" y="436178"/>
                  </a:lnTo>
                  <a:lnTo>
                    <a:pt x="152040" y="427476"/>
                  </a:lnTo>
                  <a:lnTo>
                    <a:pt x="157555" y="418256"/>
                  </a:lnTo>
                  <a:lnTo>
                    <a:pt x="163259" y="408641"/>
                  </a:lnTo>
                  <a:lnTo>
                    <a:pt x="168904" y="398573"/>
                  </a:lnTo>
                  <a:lnTo>
                    <a:pt x="173862" y="387830"/>
                  </a:lnTo>
                  <a:lnTo>
                    <a:pt x="177821" y="376347"/>
                  </a:lnTo>
                  <a:lnTo>
                    <a:pt x="180631" y="364365"/>
                  </a:lnTo>
                  <a:lnTo>
                    <a:pt x="182141" y="352322"/>
                  </a:lnTo>
                  <a:lnTo>
                    <a:pt x="182404" y="340490"/>
                  </a:lnTo>
                  <a:lnTo>
                    <a:pt x="181291" y="329274"/>
                  </a:lnTo>
                  <a:lnTo>
                    <a:pt x="178424" y="319275"/>
                  </a:lnTo>
                  <a:lnTo>
                    <a:pt x="173760" y="310716"/>
                  </a:lnTo>
                  <a:lnTo>
                    <a:pt x="167698" y="303970"/>
                  </a:lnTo>
                  <a:lnTo>
                    <a:pt x="160875" y="299712"/>
                  </a:lnTo>
                  <a:lnTo>
                    <a:pt x="153724" y="298072"/>
                  </a:lnTo>
                  <a:lnTo>
                    <a:pt x="146146" y="298732"/>
                  </a:lnTo>
                  <a:lnTo>
                    <a:pt x="137621" y="301218"/>
                  </a:lnTo>
                  <a:lnTo>
                    <a:pt x="127936" y="305074"/>
                  </a:lnTo>
                  <a:lnTo>
                    <a:pt x="117653" y="310082"/>
                  </a:lnTo>
                  <a:lnTo>
                    <a:pt x="107890" y="316258"/>
                  </a:lnTo>
                  <a:lnTo>
                    <a:pt x="99246" y="323518"/>
                  </a:lnTo>
                  <a:lnTo>
                    <a:pt x="91647" y="331679"/>
                  </a:lnTo>
                  <a:lnTo>
                    <a:pt x="84627" y="340535"/>
                  </a:lnTo>
                  <a:lnTo>
                    <a:pt x="77833" y="349897"/>
                  </a:lnTo>
                  <a:lnTo>
                    <a:pt x="71082" y="359455"/>
                  </a:lnTo>
                  <a:lnTo>
                    <a:pt x="64302" y="368792"/>
                  </a:lnTo>
                  <a:lnTo>
                    <a:pt x="57476" y="377704"/>
                  </a:lnTo>
                  <a:lnTo>
                    <a:pt x="50771" y="386331"/>
                  </a:lnTo>
                  <a:lnTo>
                    <a:pt x="44502" y="395045"/>
                  </a:lnTo>
                  <a:lnTo>
                    <a:pt x="38811" y="404045"/>
                  </a:lnTo>
                  <a:lnTo>
                    <a:pt x="33824" y="412922"/>
                  </a:lnTo>
                  <a:lnTo>
                    <a:pt x="29240" y="421610"/>
                  </a:lnTo>
                  <a:lnTo>
                    <a:pt x="24658" y="430877"/>
                  </a:lnTo>
                  <a:lnTo>
                    <a:pt x="1933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53057" y="180037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63585" y="197935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758259" y="2779523"/>
            <a:ext cx="484312" cy="294799"/>
            <a:chOff x="1758259" y="2779523"/>
            <a:chExt cx="484312" cy="294799"/>
          </a:xfrm>
        </p:grpSpPr>
        <p:sp>
          <p:nvSpPr>
            <p:cNvPr id="26" name="Freeform 25"/>
            <p:cNvSpPr/>
            <p:nvPr/>
          </p:nvSpPr>
          <p:spPr>
            <a:xfrm>
              <a:off x="1758259" y="2779523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52642" y="0"/>
                  </a:moveTo>
                  <a:lnTo>
                    <a:pt x="49641" y="8935"/>
                  </a:lnTo>
                  <a:lnTo>
                    <a:pt x="46219" y="18562"/>
                  </a:lnTo>
                  <a:lnTo>
                    <a:pt x="42027" y="29854"/>
                  </a:lnTo>
                  <a:lnTo>
                    <a:pt x="37300" y="42695"/>
                  </a:lnTo>
                  <a:lnTo>
                    <a:pt x="32467" y="56823"/>
                  </a:lnTo>
                  <a:lnTo>
                    <a:pt x="27794" y="71943"/>
                  </a:lnTo>
                  <a:lnTo>
                    <a:pt x="23531" y="87631"/>
                  </a:lnTo>
                  <a:lnTo>
                    <a:pt x="19978" y="103371"/>
                  </a:lnTo>
                  <a:lnTo>
                    <a:pt x="17223" y="118875"/>
                  </a:lnTo>
                  <a:lnTo>
                    <a:pt x="15188" y="134062"/>
                  </a:lnTo>
                  <a:lnTo>
                    <a:pt x="13732" y="148952"/>
                  </a:lnTo>
                  <a:lnTo>
                    <a:pt x="12712" y="163600"/>
                  </a:lnTo>
                  <a:lnTo>
                    <a:pt x="12008" y="178067"/>
                  </a:lnTo>
                  <a:lnTo>
                    <a:pt x="11526" y="192400"/>
                  </a:lnTo>
                  <a:lnTo>
                    <a:pt x="11195" y="206636"/>
                  </a:lnTo>
                  <a:lnTo>
                    <a:pt x="10801" y="220639"/>
                  </a:lnTo>
                  <a:lnTo>
                    <a:pt x="10004" y="234121"/>
                  </a:lnTo>
                  <a:lnTo>
                    <a:pt x="8655" y="246955"/>
                  </a:lnTo>
                  <a:lnTo>
                    <a:pt x="6927" y="258731"/>
                  </a:lnTo>
                  <a:lnTo>
                    <a:pt x="5048" y="269837"/>
                  </a:lnTo>
                  <a:lnTo>
                    <a:pt x="2852" y="28124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82180" y="2790051"/>
              <a:ext cx="200578" cy="275984"/>
            </a:xfrm>
            <a:custGeom>
              <a:avLst/>
              <a:gdLst/>
              <a:ahLst/>
              <a:cxnLst/>
              <a:rect l="0" t="0" r="0" b="0"/>
              <a:pathLst>
                <a:path w="200578" h="275984">
                  <a:moveTo>
                    <a:pt x="128763" y="0"/>
                  </a:moveTo>
                  <a:lnTo>
                    <a:pt x="119961" y="3068"/>
                  </a:lnTo>
                  <a:lnTo>
                    <a:pt x="111615" y="7131"/>
                  </a:lnTo>
                  <a:lnTo>
                    <a:pt x="102911" y="12624"/>
                  </a:lnTo>
                  <a:lnTo>
                    <a:pt x="93618" y="19383"/>
                  </a:lnTo>
                  <a:lnTo>
                    <a:pt x="83474" y="27181"/>
                  </a:lnTo>
                  <a:lnTo>
                    <a:pt x="72443" y="35778"/>
                  </a:lnTo>
                  <a:lnTo>
                    <a:pt x="61122" y="44963"/>
                  </a:lnTo>
                  <a:lnTo>
                    <a:pt x="50596" y="54569"/>
                  </a:lnTo>
                  <a:lnTo>
                    <a:pt x="41413" y="64468"/>
                  </a:lnTo>
                  <a:lnTo>
                    <a:pt x="33607" y="74571"/>
                  </a:lnTo>
                  <a:lnTo>
                    <a:pt x="26975" y="84812"/>
                  </a:lnTo>
                  <a:lnTo>
                    <a:pt x="21255" y="95152"/>
                  </a:lnTo>
                  <a:lnTo>
                    <a:pt x="16208" y="105724"/>
                  </a:lnTo>
                  <a:lnTo>
                    <a:pt x="11643" y="116814"/>
                  </a:lnTo>
                  <a:lnTo>
                    <a:pt x="7423" y="128542"/>
                  </a:lnTo>
                  <a:lnTo>
                    <a:pt x="3772" y="141030"/>
                  </a:lnTo>
                  <a:lnTo>
                    <a:pt x="1231" y="154478"/>
                  </a:lnTo>
                  <a:lnTo>
                    <a:pt x="7" y="168889"/>
                  </a:lnTo>
                  <a:lnTo>
                    <a:pt x="0" y="183804"/>
                  </a:lnTo>
                  <a:lnTo>
                    <a:pt x="984" y="198430"/>
                  </a:lnTo>
                  <a:lnTo>
                    <a:pt x="2725" y="212332"/>
                  </a:lnTo>
                  <a:lnTo>
                    <a:pt x="5181" y="225275"/>
                  </a:lnTo>
                  <a:lnTo>
                    <a:pt x="8499" y="237048"/>
                  </a:lnTo>
                  <a:lnTo>
                    <a:pt x="12705" y="247660"/>
                  </a:lnTo>
                  <a:lnTo>
                    <a:pt x="18172" y="256956"/>
                  </a:lnTo>
                  <a:lnTo>
                    <a:pt x="25664" y="264537"/>
                  </a:lnTo>
                  <a:lnTo>
                    <a:pt x="35401" y="270335"/>
                  </a:lnTo>
                  <a:lnTo>
                    <a:pt x="46670" y="274248"/>
                  </a:lnTo>
                  <a:lnTo>
                    <a:pt x="58150" y="275983"/>
                  </a:lnTo>
                  <a:lnTo>
                    <a:pt x="69054" y="275595"/>
                  </a:lnTo>
                  <a:lnTo>
                    <a:pt x="79304" y="273404"/>
                  </a:lnTo>
                  <a:lnTo>
                    <a:pt x="89246" y="269807"/>
                  </a:lnTo>
                  <a:lnTo>
                    <a:pt x="99148" y="265166"/>
                  </a:lnTo>
                  <a:lnTo>
                    <a:pt x="108967" y="259613"/>
                  </a:lnTo>
                  <a:lnTo>
                    <a:pt x="118428" y="253062"/>
                  </a:lnTo>
                  <a:lnTo>
                    <a:pt x="127394" y="245552"/>
                  </a:lnTo>
                  <a:lnTo>
                    <a:pt x="135875" y="237391"/>
                  </a:lnTo>
                  <a:lnTo>
                    <a:pt x="143951" y="229067"/>
                  </a:lnTo>
                  <a:lnTo>
                    <a:pt x="151712" y="220866"/>
                  </a:lnTo>
                  <a:lnTo>
                    <a:pt x="159076" y="212563"/>
                  </a:lnTo>
                  <a:lnTo>
                    <a:pt x="165802" y="203543"/>
                  </a:lnTo>
                  <a:lnTo>
                    <a:pt x="171805" y="193508"/>
                  </a:lnTo>
                  <a:lnTo>
                    <a:pt x="176989" y="182479"/>
                  </a:lnTo>
                  <a:lnTo>
                    <a:pt x="181174" y="170618"/>
                  </a:lnTo>
                  <a:lnTo>
                    <a:pt x="184366" y="158116"/>
                  </a:lnTo>
                  <a:lnTo>
                    <a:pt x="187037" y="145145"/>
                  </a:lnTo>
                  <a:lnTo>
                    <a:pt x="189985" y="131838"/>
                  </a:lnTo>
                  <a:lnTo>
                    <a:pt x="193624" y="118307"/>
                  </a:lnTo>
                  <a:lnTo>
                    <a:pt x="197376" y="104952"/>
                  </a:lnTo>
                  <a:lnTo>
                    <a:pt x="199916" y="92437"/>
                  </a:lnTo>
                  <a:lnTo>
                    <a:pt x="200577" y="81063"/>
                  </a:lnTo>
                  <a:lnTo>
                    <a:pt x="199186" y="70951"/>
                  </a:lnTo>
                  <a:lnTo>
                    <a:pt x="195727" y="62223"/>
                  </a:lnTo>
                  <a:lnTo>
                    <a:pt x="190429" y="54805"/>
                  </a:lnTo>
                  <a:lnTo>
                    <a:pt x="183652" y="48806"/>
                  </a:lnTo>
                  <a:lnTo>
                    <a:pt x="175756" y="44590"/>
                  </a:lnTo>
                  <a:lnTo>
                    <a:pt x="167051" y="42192"/>
                  </a:lnTo>
                  <a:lnTo>
                    <a:pt x="157849" y="41210"/>
                  </a:lnTo>
                  <a:lnTo>
                    <a:pt x="147354" y="40883"/>
                  </a:lnTo>
                  <a:lnTo>
                    <a:pt x="132416" y="41183"/>
                  </a:lnTo>
                  <a:lnTo>
                    <a:pt x="10770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21513" y="282163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7" y="6239"/>
                  </a:lnTo>
                  <a:lnTo>
                    <a:pt x="9878" y="111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10984" y="296903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654809" y="1568746"/>
            <a:ext cx="5262310" cy="715938"/>
            <a:chOff x="2654809" y="1568746"/>
            <a:chExt cx="5262310" cy="715938"/>
          </a:xfrm>
        </p:grpSpPr>
        <p:sp>
          <p:nvSpPr>
            <p:cNvPr id="31" name="Freeform 30"/>
            <p:cNvSpPr/>
            <p:nvPr/>
          </p:nvSpPr>
          <p:spPr>
            <a:xfrm>
              <a:off x="2654809" y="1568746"/>
              <a:ext cx="246453" cy="516787"/>
            </a:xfrm>
            <a:custGeom>
              <a:avLst/>
              <a:gdLst/>
              <a:ahLst/>
              <a:cxnLst/>
              <a:rect l="0" t="0" r="0" b="0"/>
              <a:pathLst>
                <a:path w="246453" h="516787">
                  <a:moveTo>
                    <a:pt x="166828" y="0"/>
                  </a:moveTo>
                  <a:lnTo>
                    <a:pt x="160960" y="5867"/>
                  </a:lnTo>
                  <a:lnTo>
                    <a:pt x="155396" y="11432"/>
                  </a:lnTo>
                  <a:lnTo>
                    <a:pt x="149597" y="17231"/>
                  </a:lnTo>
                  <a:lnTo>
                    <a:pt x="143516" y="23311"/>
                  </a:lnTo>
                  <a:lnTo>
                    <a:pt x="137186" y="29641"/>
                  </a:lnTo>
                  <a:lnTo>
                    <a:pt x="130658" y="36179"/>
                  </a:lnTo>
                  <a:lnTo>
                    <a:pt x="123982" y="43200"/>
                  </a:lnTo>
                  <a:lnTo>
                    <a:pt x="117200" y="51280"/>
                  </a:lnTo>
                  <a:lnTo>
                    <a:pt x="110342" y="60644"/>
                  </a:lnTo>
                  <a:lnTo>
                    <a:pt x="103432" y="71204"/>
                  </a:lnTo>
                  <a:lnTo>
                    <a:pt x="96487" y="82742"/>
                  </a:lnTo>
                  <a:lnTo>
                    <a:pt x="89523" y="95019"/>
                  </a:lnTo>
                  <a:lnTo>
                    <a:pt x="82710" y="107668"/>
                  </a:lnTo>
                  <a:lnTo>
                    <a:pt x="76362" y="120226"/>
                  </a:lnTo>
                  <a:lnTo>
                    <a:pt x="70606" y="132454"/>
                  </a:lnTo>
                  <a:lnTo>
                    <a:pt x="65250" y="144629"/>
                  </a:lnTo>
                  <a:lnTo>
                    <a:pt x="59886" y="157410"/>
                  </a:lnTo>
                  <a:lnTo>
                    <a:pt x="54279" y="171116"/>
                  </a:lnTo>
                  <a:lnTo>
                    <a:pt x="48528" y="185425"/>
                  </a:lnTo>
                  <a:lnTo>
                    <a:pt x="42968" y="199577"/>
                  </a:lnTo>
                  <a:lnTo>
                    <a:pt x="37781" y="213144"/>
                  </a:lnTo>
                  <a:lnTo>
                    <a:pt x="32994" y="226355"/>
                  </a:lnTo>
                  <a:lnTo>
                    <a:pt x="28552" y="239899"/>
                  </a:lnTo>
                  <a:lnTo>
                    <a:pt x="24380" y="254159"/>
                  </a:lnTo>
                  <a:lnTo>
                    <a:pt x="20409" y="269194"/>
                  </a:lnTo>
                  <a:lnTo>
                    <a:pt x="16582" y="284906"/>
                  </a:lnTo>
                  <a:lnTo>
                    <a:pt x="12861" y="301145"/>
                  </a:lnTo>
                  <a:lnTo>
                    <a:pt x="9378" y="317611"/>
                  </a:lnTo>
                  <a:lnTo>
                    <a:pt x="6418" y="333884"/>
                  </a:lnTo>
                  <a:lnTo>
                    <a:pt x="4095" y="349756"/>
                  </a:lnTo>
                  <a:lnTo>
                    <a:pt x="2366" y="365362"/>
                  </a:lnTo>
                  <a:lnTo>
                    <a:pt x="1124" y="381066"/>
                  </a:lnTo>
                  <a:lnTo>
                    <a:pt x="259" y="397071"/>
                  </a:lnTo>
                  <a:lnTo>
                    <a:pt x="0" y="413092"/>
                  </a:lnTo>
                  <a:lnTo>
                    <a:pt x="883" y="428476"/>
                  </a:lnTo>
                  <a:lnTo>
                    <a:pt x="3108" y="442895"/>
                  </a:lnTo>
                  <a:lnTo>
                    <a:pt x="6569" y="456187"/>
                  </a:lnTo>
                  <a:lnTo>
                    <a:pt x="11034" y="468196"/>
                  </a:lnTo>
                  <a:lnTo>
                    <a:pt x="16264" y="478971"/>
                  </a:lnTo>
                  <a:lnTo>
                    <a:pt x="22216" y="488546"/>
                  </a:lnTo>
                  <a:lnTo>
                    <a:pt x="29035" y="496846"/>
                  </a:lnTo>
                  <a:lnTo>
                    <a:pt x="36730" y="503945"/>
                  </a:lnTo>
                  <a:lnTo>
                    <a:pt x="45185" y="509714"/>
                  </a:lnTo>
                  <a:lnTo>
                    <a:pt x="54238" y="513768"/>
                  </a:lnTo>
                  <a:lnTo>
                    <a:pt x="63737" y="516050"/>
                  </a:lnTo>
                  <a:lnTo>
                    <a:pt x="73557" y="516786"/>
                  </a:lnTo>
                  <a:lnTo>
                    <a:pt x="83601" y="516300"/>
                  </a:lnTo>
                  <a:lnTo>
                    <a:pt x="93801" y="514898"/>
                  </a:lnTo>
                  <a:lnTo>
                    <a:pt x="104108" y="512671"/>
                  </a:lnTo>
                  <a:lnTo>
                    <a:pt x="114488" y="509506"/>
                  </a:lnTo>
                  <a:lnTo>
                    <a:pt x="124911" y="505417"/>
                  </a:lnTo>
                  <a:lnTo>
                    <a:pt x="135200" y="500537"/>
                  </a:lnTo>
                  <a:lnTo>
                    <a:pt x="145035" y="495037"/>
                  </a:lnTo>
                  <a:lnTo>
                    <a:pt x="154281" y="489077"/>
                  </a:lnTo>
                  <a:lnTo>
                    <a:pt x="162964" y="482786"/>
                  </a:lnTo>
                  <a:lnTo>
                    <a:pt x="171182" y="476265"/>
                  </a:lnTo>
                  <a:lnTo>
                    <a:pt x="179046" y="469578"/>
                  </a:lnTo>
                  <a:lnTo>
                    <a:pt x="186650" y="462614"/>
                  </a:lnTo>
                  <a:lnTo>
                    <a:pt x="194070" y="455099"/>
                  </a:lnTo>
                  <a:lnTo>
                    <a:pt x="201357" y="446929"/>
                  </a:lnTo>
                  <a:lnTo>
                    <a:pt x="208388" y="438154"/>
                  </a:lnTo>
                  <a:lnTo>
                    <a:pt x="214883" y="428884"/>
                  </a:lnTo>
                  <a:lnTo>
                    <a:pt x="220732" y="419240"/>
                  </a:lnTo>
                  <a:lnTo>
                    <a:pt x="225982" y="409323"/>
                  </a:lnTo>
                  <a:lnTo>
                    <a:pt x="230742" y="399213"/>
                  </a:lnTo>
                  <a:lnTo>
                    <a:pt x="235125" y="388965"/>
                  </a:lnTo>
                  <a:lnTo>
                    <a:pt x="239069" y="378456"/>
                  </a:lnTo>
                  <a:lnTo>
                    <a:pt x="242346" y="367408"/>
                  </a:lnTo>
                  <a:lnTo>
                    <a:pt x="244877" y="355718"/>
                  </a:lnTo>
                  <a:lnTo>
                    <a:pt x="246406" y="343595"/>
                  </a:lnTo>
                  <a:lnTo>
                    <a:pt x="246452" y="331458"/>
                  </a:lnTo>
                  <a:lnTo>
                    <a:pt x="244880" y="319562"/>
                  </a:lnTo>
                  <a:lnTo>
                    <a:pt x="241706" y="308304"/>
                  </a:lnTo>
                  <a:lnTo>
                    <a:pt x="236908" y="298276"/>
                  </a:lnTo>
                  <a:lnTo>
                    <a:pt x="230640" y="289688"/>
                  </a:lnTo>
                  <a:lnTo>
                    <a:pt x="223008" y="282584"/>
                  </a:lnTo>
                  <a:lnTo>
                    <a:pt x="213991" y="277020"/>
                  </a:lnTo>
                  <a:lnTo>
                    <a:pt x="203711" y="272877"/>
                  </a:lnTo>
                  <a:lnTo>
                    <a:pt x="192555" y="270228"/>
                  </a:lnTo>
                  <a:lnTo>
                    <a:pt x="181076" y="269415"/>
                  </a:lnTo>
                  <a:lnTo>
                    <a:pt x="169616" y="270464"/>
                  </a:lnTo>
                  <a:lnTo>
                    <a:pt x="158312" y="273284"/>
                  </a:lnTo>
                  <a:lnTo>
                    <a:pt x="147189" y="277844"/>
                  </a:lnTo>
                  <a:lnTo>
                    <a:pt x="136225" y="283943"/>
                  </a:lnTo>
                  <a:lnTo>
                    <a:pt x="125388" y="291121"/>
                  </a:lnTo>
                  <a:lnTo>
                    <a:pt x="114644" y="298770"/>
                  </a:lnTo>
                  <a:lnTo>
                    <a:pt x="103972" y="306509"/>
                  </a:lnTo>
                  <a:lnTo>
                    <a:pt x="93515" y="314501"/>
                  </a:lnTo>
                  <a:lnTo>
                    <a:pt x="83566" y="323311"/>
                  </a:lnTo>
                  <a:lnTo>
                    <a:pt x="74249" y="333200"/>
                  </a:lnTo>
                  <a:lnTo>
                    <a:pt x="65688" y="343961"/>
                  </a:lnTo>
                  <a:lnTo>
                    <a:pt x="58083" y="355110"/>
                  </a:lnTo>
                  <a:lnTo>
                    <a:pt x="51450" y="366320"/>
                  </a:lnTo>
                  <a:lnTo>
                    <a:pt x="45656" y="377610"/>
                  </a:lnTo>
                  <a:lnTo>
                    <a:pt x="40522" y="389250"/>
                  </a:lnTo>
                  <a:lnTo>
                    <a:pt x="35884" y="401356"/>
                  </a:lnTo>
                  <a:lnTo>
                    <a:pt x="31754" y="413310"/>
                  </a:lnTo>
                  <a:lnTo>
                    <a:pt x="27911" y="425011"/>
                  </a:lnTo>
                  <a:lnTo>
                    <a:pt x="24014" y="437488"/>
                  </a:lnTo>
                  <a:lnTo>
                    <a:pt x="1942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79564" y="2074114"/>
              <a:ext cx="53332" cy="157928"/>
            </a:xfrm>
            <a:custGeom>
              <a:avLst/>
              <a:gdLst/>
              <a:ahLst/>
              <a:cxnLst/>
              <a:rect l="0" t="0" r="0" b="0"/>
              <a:pathLst>
                <a:path w="53332" h="157928">
                  <a:moveTo>
                    <a:pt x="21057" y="0"/>
                  </a:moveTo>
                  <a:lnTo>
                    <a:pt x="26858" y="5934"/>
                  </a:lnTo>
                  <a:lnTo>
                    <a:pt x="31782" y="12139"/>
                  </a:lnTo>
                  <a:lnTo>
                    <a:pt x="36285" y="19234"/>
                  </a:lnTo>
                  <a:lnTo>
                    <a:pt x="40506" y="27175"/>
                  </a:lnTo>
                  <a:lnTo>
                    <a:pt x="44519" y="35821"/>
                  </a:lnTo>
                  <a:lnTo>
                    <a:pt x="48367" y="45016"/>
                  </a:lnTo>
                  <a:lnTo>
                    <a:pt x="51601" y="54616"/>
                  </a:lnTo>
                  <a:lnTo>
                    <a:pt x="53331" y="64505"/>
                  </a:lnTo>
                  <a:lnTo>
                    <a:pt x="53194" y="74594"/>
                  </a:lnTo>
                  <a:lnTo>
                    <a:pt x="51303" y="84654"/>
                  </a:lnTo>
                  <a:lnTo>
                    <a:pt x="47974" y="94335"/>
                  </a:lnTo>
                  <a:lnTo>
                    <a:pt x="43550" y="103477"/>
                  </a:lnTo>
                  <a:lnTo>
                    <a:pt x="38327" y="112090"/>
                  </a:lnTo>
                  <a:lnTo>
                    <a:pt x="32539" y="120262"/>
                  </a:lnTo>
                  <a:lnTo>
                    <a:pt x="26366" y="128085"/>
                  </a:lnTo>
                  <a:lnTo>
                    <a:pt x="20235" y="135348"/>
                  </a:lnTo>
                  <a:lnTo>
                    <a:pt x="14228" y="142247"/>
                  </a:lnTo>
                  <a:lnTo>
                    <a:pt x="7821" y="14939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17153" y="1579274"/>
              <a:ext cx="24526" cy="431670"/>
            </a:xfrm>
            <a:custGeom>
              <a:avLst/>
              <a:gdLst/>
              <a:ahLst/>
              <a:cxnLst/>
              <a:rect l="0" t="0" r="0" b="0"/>
              <a:pathLst>
                <a:path w="24526" h="431670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4"/>
                  </a:lnTo>
                  <a:lnTo>
                    <a:pt x="4212" y="81191"/>
                  </a:lnTo>
                  <a:lnTo>
                    <a:pt x="6548" y="97639"/>
                  </a:lnTo>
                  <a:lnTo>
                    <a:pt x="8723" y="114960"/>
                  </a:lnTo>
                  <a:lnTo>
                    <a:pt x="10516" y="133164"/>
                  </a:lnTo>
                  <a:lnTo>
                    <a:pt x="12057" y="152132"/>
                  </a:lnTo>
                  <a:lnTo>
                    <a:pt x="13705" y="171703"/>
                  </a:lnTo>
                  <a:lnTo>
                    <a:pt x="15664" y="191723"/>
                  </a:lnTo>
                  <a:lnTo>
                    <a:pt x="17811" y="212066"/>
                  </a:lnTo>
                  <a:lnTo>
                    <a:pt x="19800" y="232635"/>
                  </a:lnTo>
                  <a:lnTo>
                    <a:pt x="21435" y="253352"/>
                  </a:lnTo>
                  <a:lnTo>
                    <a:pt x="22685" y="273841"/>
                  </a:lnTo>
                  <a:lnTo>
                    <a:pt x="23599" y="293451"/>
                  </a:lnTo>
                  <a:lnTo>
                    <a:pt x="24244" y="311900"/>
                  </a:lnTo>
                  <a:lnTo>
                    <a:pt x="24525" y="329239"/>
                  </a:lnTo>
                  <a:lnTo>
                    <a:pt x="24188" y="345658"/>
                  </a:lnTo>
                  <a:lnTo>
                    <a:pt x="23152" y="361359"/>
                  </a:lnTo>
                  <a:lnTo>
                    <a:pt x="21635" y="376121"/>
                  </a:lnTo>
                  <a:lnTo>
                    <a:pt x="19921" y="390846"/>
                  </a:lnTo>
                  <a:lnTo>
                    <a:pt x="17859" y="407952"/>
                  </a:lnTo>
                  <a:lnTo>
                    <a:pt x="1513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66700" y="1627521"/>
              <a:ext cx="265674" cy="425537"/>
            </a:xfrm>
            <a:custGeom>
              <a:avLst/>
              <a:gdLst/>
              <a:ahLst/>
              <a:cxnLst/>
              <a:rect l="0" t="0" r="0" b="0"/>
              <a:pathLst>
                <a:path w="265674" h="425537">
                  <a:moveTo>
                    <a:pt x="23517" y="25453"/>
                  </a:moveTo>
                  <a:lnTo>
                    <a:pt x="23450" y="37121"/>
                  </a:lnTo>
                  <a:lnTo>
                    <a:pt x="22810" y="47610"/>
                  </a:lnTo>
                  <a:lnTo>
                    <a:pt x="21518" y="57916"/>
                  </a:lnTo>
                  <a:lnTo>
                    <a:pt x="19831" y="68390"/>
                  </a:lnTo>
                  <a:lnTo>
                    <a:pt x="18164" y="79382"/>
                  </a:lnTo>
                  <a:lnTo>
                    <a:pt x="16745" y="91020"/>
                  </a:lnTo>
                  <a:lnTo>
                    <a:pt x="15475" y="103101"/>
                  </a:lnTo>
                  <a:lnTo>
                    <a:pt x="14015" y="115207"/>
                  </a:lnTo>
                  <a:lnTo>
                    <a:pt x="12158" y="127021"/>
                  </a:lnTo>
                  <a:lnTo>
                    <a:pt x="9030" y="136059"/>
                  </a:lnTo>
                  <a:lnTo>
                    <a:pt x="4779" y="139206"/>
                  </a:lnTo>
                  <a:lnTo>
                    <a:pt x="1569" y="137335"/>
                  </a:lnTo>
                  <a:lnTo>
                    <a:pt x="0" y="132149"/>
                  </a:lnTo>
                  <a:lnTo>
                    <a:pt x="43" y="124759"/>
                  </a:lnTo>
                  <a:lnTo>
                    <a:pt x="1660" y="115653"/>
                  </a:lnTo>
                  <a:lnTo>
                    <a:pt x="4671" y="105188"/>
                  </a:lnTo>
                  <a:lnTo>
                    <a:pt x="8643" y="93846"/>
                  </a:lnTo>
                  <a:lnTo>
                    <a:pt x="12994" y="82213"/>
                  </a:lnTo>
                  <a:lnTo>
                    <a:pt x="17367" y="70639"/>
                  </a:lnTo>
                  <a:lnTo>
                    <a:pt x="21777" y="59422"/>
                  </a:lnTo>
                  <a:lnTo>
                    <a:pt x="26497" y="48886"/>
                  </a:lnTo>
                  <a:lnTo>
                    <a:pt x="31679" y="39138"/>
                  </a:lnTo>
                  <a:lnTo>
                    <a:pt x="37481" y="30270"/>
                  </a:lnTo>
                  <a:lnTo>
                    <a:pt x="44143" y="22450"/>
                  </a:lnTo>
                  <a:lnTo>
                    <a:pt x="51708" y="15674"/>
                  </a:lnTo>
                  <a:lnTo>
                    <a:pt x="60231" y="9952"/>
                  </a:lnTo>
                  <a:lnTo>
                    <a:pt x="69855" y="5398"/>
                  </a:lnTo>
                  <a:lnTo>
                    <a:pt x="80548" y="1976"/>
                  </a:lnTo>
                  <a:lnTo>
                    <a:pt x="91982" y="0"/>
                  </a:lnTo>
                  <a:lnTo>
                    <a:pt x="103648" y="178"/>
                  </a:lnTo>
                  <a:lnTo>
                    <a:pt x="115228" y="2714"/>
                  </a:lnTo>
                  <a:lnTo>
                    <a:pt x="126443" y="7519"/>
                  </a:lnTo>
                  <a:lnTo>
                    <a:pt x="136974" y="14482"/>
                  </a:lnTo>
                  <a:lnTo>
                    <a:pt x="146717" y="23318"/>
                  </a:lnTo>
                  <a:lnTo>
                    <a:pt x="155581" y="33809"/>
                  </a:lnTo>
                  <a:lnTo>
                    <a:pt x="163397" y="45891"/>
                  </a:lnTo>
                  <a:lnTo>
                    <a:pt x="170172" y="59388"/>
                  </a:lnTo>
                  <a:lnTo>
                    <a:pt x="175892" y="74195"/>
                  </a:lnTo>
                  <a:lnTo>
                    <a:pt x="180445" y="90344"/>
                  </a:lnTo>
                  <a:lnTo>
                    <a:pt x="183879" y="107723"/>
                  </a:lnTo>
                  <a:lnTo>
                    <a:pt x="186374" y="125953"/>
                  </a:lnTo>
                  <a:lnTo>
                    <a:pt x="188140" y="144488"/>
                  </a:lnTo>
                  <a:lnTo>
                    <a:pt x="189368" y="162997"/>
                  </a:lnTo>
                  <a:lnTo>
                    <a:pt x="190212" y="181510"/>
                  </a:lnTo>
                  <a:lnTo>
                    <a:pt x="190787" y="200312"/>
                  </a:lnTo>
                  <a:lnTo>
                    <a:pt x="191167" y="219546"/>
                  </a:lnTo>
                  <a:lnTo>
                    <a:pt x="191084" y="238888"/>
                  </a:lnTo>
                  <a:lnTo>
                    <a:pt x="189964" y="257654"/>
                  </a:lnTo>
                  <a:lnTo>
                    <a:pt x="187576" y="275502"/>
                  </a:lnTo>
                  <a:lnTo>
                    <a:pt x="184004" y="292419"/>
                  </a:lnTo>
                  <a:lnTo>
                    <a:pt x="179465" y="308548"/>
                  </a:lnTo>
                  <a:lnTo>
                    <a:pt x="174184" y="324060"/>
                  </a:lnTo>
                  <a:lnTo>
                    <a:pt x="168197" y="338953"/>
                  </a:lnTo>
                  <a:lnTo>
                    <a:pt x="161356" y="353048"/>
                  </a:lnTo>
                  <a:lnTo>
                    <a:pt x="153645" y="366305"/>
                  </a:lnTo>
                  <a:lnTo>
                    <a:pt x="145180" y="378497"/>
                  </a:lnTo>
                  <a:lnTo>
                    <a:pt x="136120" y="389161"/>
                  </a:lnTo>
                  <a:lnTo>
                    <a:pt x="126613" y="398180"/>
                  </a:lnTo>
                  <a:lnTo>
                    <a:pt x="116618" y="405574"/>
                  </a:lnTo>
                  <a:lnTo>
                    <a:pt x="105923" y="411333"/>
                  </a:lnTo>
                  <a:lnTo>
                    <a:pt x="94473" y="415611"/>
                  </a:lnTo>
                  <a:lnTo>
                    <a:pt x="82512" y="418520"/>
                  </a:lnTo>
                  <a:lnTo>
                    <a:pt x="70483" y="420040"/>
                  </a:lnTo>
                  <a:lnTo>
                    <a:pt x="58661" y="420280"/>
                  </a:lnTo>
                  <a:lnTo>
                    <a:pt x="47452" y="419137"/>
                  </a:lnTo>
                  <a:lnTo>
                    <a:pt x="37457" y="416244"/>
                  </a:lnTo>
                  <a:lnTo>
                    <a:pt x="28901" y="411559"/>
                  </a:lnTo>
                  <a:lnTo>
                    <a:pt x="22156" y="405482"/>
                  </a:lnTo>
                  <a:lnTo>
                    <a:pt x="17900" y="398647"/>
                  </a:lnTo>
                  <a:lnTo>
                    <a:pt x="16261" y="391497"/>
                  </a:lnTo>
                  <a:lnTo>
                    <a:pt x="16921" y="384259"/>
                  </a:lnTo>
                  <a:lnTo>
                    <a:pt x="19408" y="377027"/>
                  </a:lnTo>
                  <a:lnTo>
                    <a:pt x="23264" y="369837"/>
                  </a:lnTo>
                  <a:lnTo>
                    <a:pt x="28272" y="362857"/>
                  </a:lnTo>
                  <a:lnTo>
                    <a:pt x="34448" y="356389"/>
                  </a:lnTo>
                  <a:lnTo>
                    <a:pt x="41713" y="350559"/>
                  </a:lnTo>
                  <a:lnTo>
                    <a:pt x="50047" y="345491"/>
                  </a:lnTo>
                  <a:lnTo>
                    <a:pt x="59551" y="341384"/>
                  </a:lnTo>
                  <a:lnTo>
                    <a:pt x="70167" y="338256"/>
                  </a:lnTo>
                  <a:lnTo>
                    <a:pt x="81550" y="336139"/>
                  </a:lnTo>
                  <a:lnTo>
                    <a:pt x="93183" y="335159"/>
                  </a:lnTo>
                  <a:lnTo>
                    <a:pt x="104742" y="335281"/>
                  </a:lnTo>
                  <a:lnTo>
                    <a:pt x="115943" y="336497"/>
                  </a:lnTo>
                  <a:lnTo>
                    <a:pt x="126464" y="338908"/>
                  </a:lnTo>
                  <a:lnTo>
                    <a:pt x="136210" y="342456"/>
                  </a:lnTo>
                  <a:lnTo>
                    <a:pt x="145416" y="346955"/>
                  </a:lnTo>
                  <a:lnTo>
                    <a:pt x="154526" y="352193"/>
                  </a:lnTo>
                  <a:lnTo>
                    <a:pt x="163805" y="357973"/>
                  </a:lnTo>
                  <a:lnTo>
                    <a:pt x="173175" y="364140"/>
                  </a:lnTo>
                  <a:lnTo>
                    <a:pt x="182320" y="370579"/>
                  </a:lnTo>
                  <a:lnTo>
                    <a:pt x="191071" y="377201"/>
                  </a:lnTo>
                  <a:lnTo>
                    <a:pt x="199575" y="383782"/>
                  </a:lnTo>
                  <a:lnTo>
                    <a:pt x="208197" y="389975"/>
                  </a:lnTo>
                  <a:lnTo>
                    <a:pt x="217138" y="395621"/>
                  </a:lnTo>
                  <a:lnTo>
                    <a:pt x="226170" y="400780"/>
                  </a:lnTo>
                  <a:lnTo>
                    <a:pt x="235725" y="406242"/>
                  </a:lnTo>
                  <a:lnTo>
                    <a:pt x="247760" y="413604"/>
                  </a:lnTo>
                  <a:lnTo>
                    <a:pt x="265673" y="425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948186" y="2053057"/>
              <a:ext cx="64357" cy="178985"/>
            </a:xfrm>
            <a:custGeom>
              <a:avLst/>
              <a:gdLst/>
              <a:ahLst/>
              <a:cxnLst/>
              <a:rect l="0" t="0" r="0" b="0"/>
              <a:pathLst>
                <a:path w="64357" h="178985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2" y="17235"/>
                  </a:lnTo>
                  <a:lnTo>
                    <a:pt x="23312" y="23489"/>
                  </a:lnTo>
                  <a:lnTo>
                    <a:pt x="29642" y="30467"/>
                  </a:lnTo>
                  <a:lnTo>
                    <a:pt x="36166" y="38253"/>
                  </a:lnTo>
                  <a:lnTo>
                    <a:pt x="42669" y="46927"/>
                  </a:lnTo>
                  <a:lnTo>
                    <a:pt x="48804" y="56655"/>
                  </a:lnTo>
                  <a:lnTo>
                    <a:pt x="54398" y="67417"/>
                  </a:lnTo>
                  <a:lnTo>
                    <a:pt x="59137" y="78897"/>
                  </a:lnTo>
                  <a:lnTo>
                    <a:pt x="62488" y="90595"/>
                  </a:lnTo>
                  <a:lnTo>
                    <a:pt x="64286" y="102197"/>
                  </a:lnTo>
                  <a:lnTo>
                    <a:pt x="64356" y="113426"/>
                  </a:lnTo>
                  <a:lnTo>
                    <a:pt x="62359" y="123966"/>
                  </a:lnTo>
                  <a:lnTo>
                    <a:pt x="58324" y="133715"/>
                  </a:lnTo>
                  <a:lnTo>
                    <a:pt x="53013" y="142641"/>
                  </a:lnTo>
                  <a:lnTo>
                    <a:pt x="47213" y="151663"/>
                  </a:lnTo>
                  <a:lnTo>
                    <a:pt x="40417" y="162691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33128" y="1663502"/>
              <a:ext cx="15142" cy="442198"/>
            </a:xfrm>
            <a:custGeom>
              <a:avLst/>
              <a:gdLst/>
              <a:ahLst/>
              <a:cxnLst/>
              <a:rect l="0" t="0" r="0" b="0"/>
              <a:pathLst>
                <a:path w="15142" h="442198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2" y="79116"/>
                  </a:lnTo>
                  <a:lnTo>
                    <a:pt x="2825" y="93912"/>
                  </a:lnTo>
                  <a:lnTo>
                    <a:pt x="3352" y="109584"/>
                  </a:lnTo>
                  <a:lnTo>
                    <a:pt x="3738" y="126390"/>
                  </a:lnTo>
                  <a:lnTo>
                    <a:pt x="4013" y="144439"/>
                  </a:lnTo>
                  <a:lnTo>
                    <a:pt x="4204" y="163850"/>
                  </a:lnTo>
                  <a:lnTo>
                    <a:pt x="4336" y="184536"/>
                  </a:lnTo>
                  <a:lnTo>
                    <a:pt x="4427" y="205953"/>
                  </a:lnTo>
                  <a:lnTo>
                    <a:pt x="4488" y="227243"/>
                  </a:lnTo>
                  <a:lnTo>
                    <a:pt x="4533" y="247919"/>
                  </a:lnTo>
                  <a:lnTo>
                    <a:pt x="4733" y="267545"/>
                  </a:lnTo>
                  <a:lnTo>
                    <a:pt x="5400" y="285579"/>
                  </a:lnTo>
                  <a:lnTo>
                    <a:pt x="6662" y="301896"/>
                  </a:lnTo>
                  <a:lnTo>
                    <a:pt x="8323" y="316855"/>
                  </a:lnTo>
                  <a:lnTo>
                    <a:pt x="9976" y="331070"/>
                  </a:lnTo>
                  <a:lnTo>
                    <a:pt x="11383" y="344977"/>
                  </a:lnTo>
                  <a:lnTo>
                    <a:pt x="12479" y="358798"/>
                  </a:lnTo>
                  <a:lnTo>
                    <a:pt x="13288" y="372625"/>
                  </a:lnTo>
                  <a:lnTo>
                    <a:pt x="13867" y="386471"/>
                  </a:lnTo>
                  <a:lnTo>
                    <a:pt x="14274" y="399734"/>
                  </a:lnTo>
                  <a:lnTo>
                    <a:pt x="14598" y="412523"/>
                  </a:lnTo>
                  <a:lnTo>
                    <a:pt x="14871" y="425961"/>
                  </a:lnTo>
                  <a:lnTo>
                    <a:pt x="1514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80032" y="1631251"/>
              <a:ext cx="194769" cy="437294"/>
            </a:xfrm>
            <a:custGeom>
              <a:avLst/>
              <a:gdLst/>
              <a:ahLst/>
              <a:cxnLst/>
              <a:rect l="0" t="0" r="0" b="0"/>
              <a:pathLst>
                <a:path w="194769" h="437294">
                  <a:moveTo>
                    <a:pt x="194621" y="105951"/>
                  </a:moveTo>
                  <a:lnTo>
                    <a:pt x="185886" y="111952"/>
                  </a:lnTo>
                  <a:lnTo>
                    <a:pt x="178180" y="118797"/>
                  </a:lnTo>
                  <a:lnTo>
                    <a:pt x="170773" y="127189"/>
                  </a:lnTo>
                  <a:lnTo>
                    <a:pt x="163340" y="136990"/>
                  </a:lnTo>
                  <a:lnTo>
                    <a:pt x="155512" y="147952"/>
                  </a:lnTo>
                  <a:lnTo>
                    <a:pt x="147134" y="159813"/>
                  </a:lnTo>
                  <a:lnTo>
                    <a:pt x="138218" y="172336"/>
                  </a:lnTo>
                  <a:lnTo>
                    <a:pt x="128854" y="185334"/>
                  </a:lnTo>
                  <a:lnTo>
                    <a:pt x="119151" y="198662"/>
                  </a:lnTo>
                  <a:lnTo>
                    <a:pt x="109366" y="212219"/>
                  </a:lnTo>
                  <a:lnTo>
                    <a:pt x="99877" y="225933"/>
                  </a:lnTo>
                  <a:lnTo>
                    <a:pt x="90872" y="239753"/>
                  </a:lnTo>
                  <a:lnTo>
                    <a:pt x="82521" y="253645"/>
                  </a:lnTo>
                  <a:lnTo>
                    <a:pt x="75058" y="267585"/>
                  </a:lnTo>
                  <a:lnTo>
                    <a:pt x="68521" y="281553"/>
                  </a:lnTo>
                  <a:lnTo>
                    <a:pt x="62791" y="295374"/>
                  </a:lnTo>
                  <a:lnTo>
                    <a:pt x="57700" y="308734"/>
                  </a:lnTo>
                  <a:lnTo>
                    <a:pt x="53090" y="321504"/>
                  </a:lnTo>
                  <a:lnTo>
                    <a:pt x="48993" y="333877"/>
                  </a:lnTo>
                  <a:lnTo>
                    <a:pt x="45612" y="346258"/>
                  </a:lnTo>
                  <a:lnTo>
                    <a:pt x="43008" y="358887"/>
                  </a:lnTo>
                  <a:lnTo>
                    <a:pt x="41259" y="371828"/>
                  </a:lnTo>
                  <a:lnTo>
                    <a:pt x="40535" y="385056"/>
                  </a:lnTo>
                  <a:lnTo>
                    <a:pt x="40841" y="398491"/>
                  </a:lnTo>
                  <a:lnTo>
                    <a:pt x="42521" y="411259"/>
                  </a:lnTo>
                  <a:lnTo>
                    <a:pt x="46310" y="421775"/>
                  </a:lnTo>
                  <a:lnTo>
                    <a:pt x="52418" y="429355"/>
                  </a:lnTo>
                  <a:lnTo>
                    <a:pt x="60605" y="434136"/>
                  </a:lnTo>
                  <a:lnTo>
                    <a:pt x="70459" y="436603"/>
                  </a:lnTo>
                  <a:lnTo>
                    <a:pt x="81558" y="437293"/>
                  </a:lnTo>
                  <a:lnTo>
                    <a:pt x="93228" y="436354"/>
                  </a:lnTo>
                  <a:lnTo>
                    <a:pt x="104587" y="433546"/>
                  </a:lnTo>
                  <a:lnTo>
                    <a:pt x="115180" y="428889"/>
                  </a:lnTo>
                  <a:lnTo>
                    <a:pt x="124933" y="422648"/>
                  </a:lnTo>
                  <a:lnTo>
                    <a:pt x="133951" y="415165"/>
                  </a:lnTo>
                  <a:lnTo>
                    <a:pt x="142386" y="406760"/>
                  </a:lnTo>
                  <a:lnTo>
                    <a:pt x="150222" y="397692"/>
                  </a:lnTo>
                  <a:lnTo>
                    <a:pt x="157275" y="388161"/>
                  </a:lnTo>
                  <a:lnTo>
                    <a:pt x="163496" y="378299"/>
                  </a:lnTo>
                  <a:lnTo>
                    <a:pt x="168659" y="367881"/>
                  </a:lnTo>
                  <a:lnTo>
                    <a:pt x="172298" y="356362"/>
                  </a:lnTo>
                  <a:lnTo>
                    <a:pt x="174297" y="343537"/>
                  </a:lnTo>
                  <a:lnTo>
                    <a:pt x="174843" y="329668"/>
                  </a:lnTo>
                  <a:lnTo>
                    <a:pt x="174228" y="315287"/>
                  </a:lnTo>
                  <a:lnTo>
                    <a:pt x="172739" y="300766"/>
                  </a:lnTo>
                  <a:lnTo>
                    <a:pt x="170454" y="286441"/>
                  </a:lnTo>
                  <a:lnTo>
                    <a:pt x="167251" y="272676"/>
                  </a:lnTo>
                  <a:lnTo>
                    <a:pt x="163132" y="259611"/>
                  </a:lnTo>
                  <a:lnTo>
                    <a:pt x="158062" y="247365"/>
                  </a:lnTo>
                  <a:lnTo>
                    <a:pt x="151901" y="236126"/>
                  </a:lnTo>
                  <a:lnTo>
                    <a:pt x="144685" y="225896"/>
                  </a:lnTo>
                  <a:lnTo>
                    <a:pt x="136738" y="216532"/>
                  </a:lnTo>
                  <a:lnTo>
                    <a:pt x="128564" y="207847"/>
                  </a:lnTo>
                  <a:lnTo>
                    <a:pt x="120472" y="199668"/>
                  </a:lnTo>
                  <a:lnTo>
                    <a:pt x="112413" y="191850"/>
                  </a:lnTo>
                  <a:lnTo>
                    <a:pt x="104090" y="184286"/>
                  </a:lnTo>
                  <a:lnTo>
                    <a:pt x="95341" y="176897"/>
                  </a:lnTo>
                  <a:lnTo>
                    <a:pt x="86160" y="169629"/>
                  </a:lnTo>
                  <a:lnTo>
                    <a:pt x="76611" y="162442"/>
                  </a:lnTo>
                  <a:lnTo>
                    <a:pt x="66780" y="155311"/>
                  </a:lnTo>
                  <a:lnTo>
                    <a:pt x="56906" y="148216"/>
                  </a:lnTo>
                  <a:lnTo>
                    <a:pt x="47356" y="141147"/>
                  </a:lnTo>
                  <a:lnTo>
                    <a:pt x="38311" y="134090"/>
                  </a:lnTo>
                  <a:lnTo>
                    <a:pt x="29934" y="126875"/>
                  </a:lnTo>
                  <a:lnTo>
                    <a:pt x="22454" y="119193"/>
                  </a:lnTo>
                  <a:lnTo>
                    <a:pt x="15908" y="110906"/>
                  </a:lnTo>
                  <a:lnTo>
                    <a:pt x="10343" y="101882"/>
                  </a:lnTo>
                  <a:lnTo>
                    <a:pt x="5894" y="91914"/>
                  </a:lnTo>
                  <a:lnTo>
                    <a:pt x="2539" y="80987"/>
                  </a:lnTo>
                  <a:lnTo>
                    <a:pt x="437" y="69395"/>
                  </a:lnTo>
                  <a:lnTo>
                    <a:pt x="0" y="57622"/>
                  </a:lnTo>
                  <a:lnTo>
                    <a:pt x="1308" y="45975"/>
                  </a:lnTo>
                  <a:lnTo>
                    <a:pt x="4476" y="34885"/>
                  </a:lnTo>
                  <a:lnTo>
                    <a:pt x="9800" y="24970"/>
                  </a:lnTo>
                  <a:lnTo>
                    <a:pt x="17235" y="16463"/>
                  </a:lnTo>
                  <a:lnTo>
                    <a:pt x="26464" y="9583"/>
                  </a:lnTo>
                  <a:lnTo>
                    <a:pt x="37092" y="4702"/>
                  </a:lnTo>
                  <a:lnTo>
                    <a:pt x="48756" y="1821"/>
                  </a:lnTo>
                  <a:lnTo>
                    <a:pt x="61161" y="495"/>
                  </a:lnTo>
                  <a:lnTo>
                    <a:pt x="74086" y="44"/>
                  </a:lnTo>
                  <a:lnTo>
                    <a:pt x="87360" y="0"/>
                  </a:lnTo>
                  <a:lnTo>
                    <a:pt x="100544" y="440"/>
                  </a:lnTo>
                  <a:lnTo>
                    <a:pt x="112943" y="1865"/>
                  </a:lnTo>
                  <a:lnTo>
                    <a:pt x="124245" y="4491"/>
                  </a:lnTo>
                  <a:lnTo>
                    <a:pt x="134478" y="8237"/>
                  </a:lnTo>
                  <a:lnTo>
                    <a:pt x="143821" y="12901"/>
                  </a:lnTo>
                  <a:lnTo>
                    <a:pt x="152478" y="18265"/>
                  </a:lnTo>
                  <a:lnTo>
                    <a:pt x="160633" y="24138"/>
                  </a:lnTo>
                  <a:lnTo>
                    <a:pt x="168432" y="30372"/>
                  </a:lnTo>
                  <a:lnTo>
                    <a:pt x="175967" y="36862"/>
                  </a:lnTo>
                  <a:lnTo>
                    <a:pt x="182827" y="43693"/>
                  </a:lnTo>
                  <a:lnTo>
                    <a:pt x="188143" y="51118"/>
                  </a:lnTo>
                  <a:lnTo>
                    <a:pt x="191567" y="59262"/>
                  </a:lnTo>
                  <a:lnTo>
                    <a:pt x="193774" y="68348"/>
                  </a:lnTo>
                  <a:lnTo>
                    <a:pt x="194768" y="79683"/>
                  </a:lnTo>
                  <a:lnTo>
                    <a:pt x="194621" y="95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00994" y="2116227"/>
              <a:ext cx="48018" cy="168457"/>
            </a:xfrm>
            <a:custGeom>
              <a:avLst/>
              <a:gdLst/>
              <a:ahLst/>
              <a:cxnLst/>
              <a:rect l="0" t="0" r="0" b="0"/>
              <a:pathLst>
                <a:path w="48018" h="168457">
                  <a:moveTo>
                    <a:pt x="0" y="0"/>
                  </a:moveTo>
                  <a:lnTo>
                    <a:pt x="8668" y="5935"/>
                  </a:lnTo>
                  <a:lnTo>
                    <a:pt x="15734" y="12139"/>
                  </a:lnTo>
                  <a:lnTo>
                    <a:pt x="21840" y="19235"/>
                  </a:lnTo>
                  <a:lnTo>
                    <a:pt x="27241" y="27176"/>
                  </a:lnTo>
                  <a:lnTo>
                    <a:pt x="32104" y="35822"/>
                  </a:lnTo>
                  <a:lnTo>
                    <a:pt x="36558" y="45021"/>
                  </a:lnTo>
                  <a:lnTo>
                    <a:pt x="40552" y="54794"/>
                  </a:lnTo>
                  <a:lnTo>
                    <a:pt x="43864" y="65332"/>
                  </a:lnTo>
                  <a:lnTo>
                    <a:pt x="46417" y="76674"/>
                  </a:lnTo>
                  <a:lnTo>
                    <a:pt x="47962" y="88560"/>
                  </a:lnTo>
                  <a:lnTo>
                    <a:pt x="48017" y="100537"/>
                  </a:lnTo>
                  <a:lnTo>
                    <a:pt x="46458" y="112325"/>
                  </a:lnTo>
                  <a:lnTo>
                    <a:pt x="43387" y="123579"/>
                  </a:lnTo>
                  <a:lnTo>
                    <a:pt x="38450" y="135014"/>
                  </a:lnTo>
                  <a:lnTo>
                    <a:pt x="28975" y="148746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40924" y="1612463"/>
              <a:ext cx="344424" cy="459808"/>
            </a:xfrm>
            <a:custGeom>
              <a:avLst/>
              <a:gdLst/>
              <a:ahLst/>
              <a:cxnLst/>
              <a:rect l="0" t="0" r="0" b="0"/>
              <a:pathLst>
                <a:path w="344424" h="459808">
                  <a:moveTo>
                    <a:pt x="70682" y="29982"/>
                  </a:moveTo>
                  <a:lnTo>
                    <a:pt x="67748" y="41650"/>
                  </a:lnTo>
                  <a:lnTo>
                    <a:pt x="64966" y="52139"/>
                  </a:lnTo>
                  <a:lnTo>
                    <a:pt x="62066" y="62441"/>
                  </a:lnTo>
                  <a:lnTo>
                    <a:pt x="59026" y="72742"/>
                  </a:lnTo>
                  <a:lnTo>
                    <a:pt x="55861" y="83086"/>
                  </a:lnTo>
                  <a:lnTo>
                    <a:pt x="52592" y="93383"/>
                  </a:lnTo>
                  <a:lnTo>
                    <a:pt x="49077" y="100385"/>
                  </a:lnTo>
                  <a:lnTo>
                    <a:pt x="45842" y="100553"/>
                  </a:lnTo>
                  <a:lnTo>
                    <a:pt x="44034" y="95963"/>
                  </a:lnTo>
                  <a:lnTo>
                    <a:pt x="43734" y="88711"/>
                  </a:lnTo>
                  <a:lnTo>
                    <a:pt x="44776" y="80014"/>
                  </a:lnTo>
                  <a:lnTo>
                    <a:pt x="47133" y="70530"/>
                  </a:lnTo>
                  <a:lnTo>
                    <a:pt x="50678" y="60614"/>
                  </a:lnTo>
                  <a:lnTo>
                    <a:pt x="55193" y="50620"/>
                  </a:lnTo>
                  <a:lnTo>
                    <a:pt x="60448" y="40959"/>
                  </a:lnTo>
                  <a:lnTo>
                    <a:pt x="66254" y="31825"/>
                  </a:lnTo>
                  <a:lnTo>
                    <a:pt x="72780" y="23380"/>
                  </a:lnTo>
                  <a:lnTo>
                    <a:pt x="80526" y="15851"/>
                  </a:lnTo>
                  <a:lnTo>
                    <a:pt x="89661" y="9280"/>
                  </a:lnTo>
                  <a:lnTo>
                    <a:pt x="99899" y="4037"/>
                  </a:lnTo>
                  <a:lnTo>
                    <a:pt x="110688" y="869"/>
                  </a:lnTo>
                  <a:lnTo>
                    <a:pt x="121643" y="0"/>
                  </a:lnTo>
                  <a:lnTo>
                    <a:pt x="132422" y="1196"/>
                  </a:lnTo>
                  <a:lnTo>
                    <a:pt x="142653" y="4050"/>
                  </a:lnTo>
                  <a:lnTo>
                    <a:pt x="152196" y="8156"/>
                  </a:lnTo>
                  <a:lnTo>
                    <a:pt x="161094" y="13334"/>
                  </a:lnTo>
                  <a:lnTo>
                    <a:pt x="169465" y="19624"/>
                  </a:lnTo>
                  <a:lnTo>
                    <a:pt x="177429" y="26966"/>
                  </a:lnTo>
                  <a:lnTo>
                    <a:pt x="184932" y="35351"/>
                  </a:lnTo>
                  <a:lnTo>
                    <a:pt x="191753" y="44890"/>
                  </a:lnTo>
                  <a:lnTo>
                    <a:pt x="197821" y="55537"/>
                  </a:lnTo>
                  <a:lnTo>
                    <a:pt x="203048" y="67282"/>
                  </a:lnTo>
                  <a:lnTo>
                    <a:pt x="207261" y="80222"/>
                  </a:lnTo>
                  <a:lnTo>
                    <a:pt x="210465" y="94299"/>
                  </a:lnTo>
                  <a:lnTo>
                    <a:pt x="212803" y="109328"/>
                  </a:lnTo>
                  <a:lnTo>
                    <a:pt x="214463" y="125094"/>
                  </a:lnTo>
                  <a:lnTo>
                    <a:pt x="215621" y="141402"/>
                  </a:lnTo>
                  <a:lnTo>
                    <a:pt x="216416" y="158099"/>
                  </a:lnTo>
                  <a:lnTo>
                    <a:pt x="216959" y="175067"/>
                  </a:lnTo>
                  <a:lnTo>
                    <a:pt x="217323" y="192222"/>
                  </a:lnTo>
                  <a:lnTo>
                    <a:pt x="217398" y="209505"/>
                  </a:lnTo>
                  <a:lnTo>
                    <a:pt x="216917" y="226874"/>
                  </a:lnTo>
                  <a:lnTo>
                    <a:pt x="215771" y="244302"/>
                  </a:lnTo>
                  <a:lnTo>
                    <a:pt x="213848" y="261770"/>
                  </a:lnTo>
                  <a:lnTo>
                    <a:pt x="210953" y="279264"/>
                  </a:lnTo>
                  <a:lnTo>
                    <a:pt x="207077" y="296771"/>
                  </a:lnTo>
                  <a:lnTo>
                    <a:pt x="202356" y="314122"/>
                  </a:lnTo>
                  <a:lnTo>
                    <a:pt x="196970" y="331005"/>
                  </a:lnTo>
                  <a:lnTo>
                    <a:pt x="191086" y="347285"/>
                  </a:lnTo>
                  <a:lnTo>
                    <a:pt x="184678" y="362826"/>
                  </a:lnTo>
                  <a:lnTo>
                    <a:pt x="177545" y="377425"/>
                  </a:lnTo>
                  <a:lnTo>
                    <a:pt x="169636" y="391055"/>
                  </a:lnTo>
                  <a:lnTo>
                    <a:pt x="161036" y="403683"/>
                  </a:lnTo>
                  <a:lnTo>
                    <a:pt x="151885" y="415180"/>
                  </a:lnTo>
                  <a:lnTo>
                    <a:pt x="142316" y="425579"/>
                  </a:lnTo>
                  <a:lnTo>
                    <a:pt x="132280" y="434886"/>
                  </a:lnTo>
                  <a:lnTo>
                    <a:pt x="121558" y="443000"/>
                  </a:lnTo>
                  <a:lnTo>
                    <a:pt x="110089" y="449965"/>
                  </a:lnTo>
                  <a:lnTo>
                    <a:pt x="98116" y="455473"/>
                  </a:lnTo>
                  <a:lnTo>
                    <a:pt x="86079" y="458819"/>
                  </a:lnTo>
                  <a:lnTo>
                    <a:pt x="74243" y="459807"/>
                  </a:lnTo>
                  <a:lnTo>
                    <a:pt x="62684" y="458691"/>
                  </a:lnTo>
                  <a:lnTo>
                    <a:pt x="51390" y="455890"/>
                  </a:lnTo>
                  <a:lnTo>
                    <a:pt x="40321" y="451820"/>
                  </a:lnTo>
                  <a:lnTo>
                    <a:pt x="29751" y="446666"/>
                  </a:lnTo>
                  <a:lnTo>
                    <a:pt x="20252" y="440392"/>
                  </a:lnTo>
                  <a:lnTo>
                    <a:pt x="12062" y="433065"/>
                  </a:lnTo>
                  <a:lnTo>
                    <a:pt x="5578" y="424859"/>
                  </a:lnTo>
                  <a:lnTo>
                    <a:pt x="1504" y="415974"/>
                  </a:lnTo>
                  <a:lnTo>
                    <a:pt x="0" y="406601"/>
                  </a:lnTo>
                  <a:lnTo>
                    <a:pt x="1092" y="397375"/>
                  </a:lnTo>
                  <a:lnTo>
                    <a:pt x="4933" y="389326"/>
                  </a:lnTo>
                  <a:lnTo>
                    <a:pt x="11335" y="382919"/>
                  </a:lnTo>
                  <a:lnTo>
                    <a:pt x="20021" y="378112"/>
                  </a:lnTo>
                  <a:lnTo>
                    <a:pt x="30808" y="374637"/>
                  </a:lnTo>
                  <a:lnTo>
                    <a:pt x="43383" y="372191"/>
                  </a:lnTo>
                  <a:lnTo>
                    <a:pt x="57043" y="370664"/>
                  </a:lnTo>
                  <a:lnTo>
                    <a:pt x="70817" y="370146"/>
                  </a:lnTo>
                  <a:lnTo>
                    <a:pt x="84149" y="370611"/>
                  </a:lnTo>
                  <a:lnTo>
                    <a:pt x="96877" y="372072"/>
                  </a:lnTo>
                  <a:lnTo>
                    <a:pt x="109039" y="374656"/>
                  </a:lnTo>
                  <a:lnTo>
                    <a:pt x="120739" y="378317"/>
                  </a:lnTo>
                  <a:lnTo>
                    <a:pt x="132089" y="382725"/>
                  </a:lnTo>
                  <a:lnTo>
                    <a:pt x="143186" y="387369"/>
                  </a:lnTo>
                  <a:lnTo>
                    <a:pt x="154103" y="391937"/>
                  </a:lnTo>
                  <a:lnTo>
                    <a:pt x="164896" y="396477"/>
                  </a:lnTo>
                  <a:lnTo>
                    <a:pt x="175603" y="401285"/>
                  </a:lnTo>
                  <a:lnTo>
                    <a:pt x="186256" y="406511"/>
                  </a:lnTo>
                  <a:lnTo>
                    <a:pt x="197038" y="411834"/>
                  </a:lnTo>
                  <a:lnTo>
                    <a:pt x="208270" y="416576"/>
                  </a:lnTo>
                  <a:lnTo>
                    <a:pt x="220087" y="420394"/>
                  </a:lnTo>
                  <a:lnTo>
                    <a:pt x="232465" y="423279"/>
                  </a:lnTo>
                  <a:lnTo>
                    <a:pt x="245306" y="425374"/>
                  </a:lnTo>
                  <a:lnTo>
                    <a:pt x="258497" y="426850"/>
                  </a:lnTo>
                  <a:lnTo>
                    <a:pt x="271778" y="427707"/>
                  </a:lnTo>
                  <a:lnTo>
                    <a:pt x="284768" y="427765"/>
                  </a:lnTo>
                  <a:lnTo>
                    <a:pt x="297266" y="426998"/>
                  </a:lnTo>
                  <a:lnTo>
                    <a:pt x="308816" y="425663"/>
                  </a:lnTo>
                  <a:lnTo>
                    <a:pt x="319745" y="424092"/>
                  </a:lnTo>
                  <a:lnTo>
                    <a:pt x="331010" y="422147"/>
                  </a:lnTo>
                  <a:lnTo>
                    <a:pt x="344423" y="4195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16974" y="1716145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5" y="121819"/>
                  </a:lnTo>
                  <a:lnTo>
                    <a:pt x="177" y="138211"/>
                  </a:lnTo>
                  <a:lnTo>
                    <a:pt x="825" y="153909"/>
                  </a:lnTo>
                  <a:lnTo>
                    <a:pt x="2074" y="168580"/>
                  </a:lnTo>
                  <a:lnTo>
                    <a:pt x="3727" y="182396"/>
                  </a:lnTo>
                  <a:lnTo>
                    <a:pt x="5375" y="195828"/>
                  </a:lnTo>
                  <a:lnTo>
                    <a:pt x="6778" y="209208"/>
                  </a:lnTo>
                  <a:lnTo>
                    <a:pt x="7870" y="222840"/>
                  </a:lnTo>
                  <a:lnTo>
                    <a:pt x="8678" y="237073"/>
                  </a:lnTo>
                  <a:lnTo>
                    <a:pt x="9256" y="252022"/>
                  </a:lnTo>
                  <a:lnTo>
                    <a:pt x="9661" y="267472"/>
                  </a:lnTo>
                  <a:lnTo>
                    <a:pt x="9941" y="282988"/>
                  </a:lnTo>
                  <a:lnTo>
                    <a:pt x="10132" y="298294"/>
                  </a:lnTo>
                  <a:lnTo>
                    <a:pt x="10262" y="312704"/>
                  </a:lnTo>
                  <a:lnTo>
                    <a:pt x="10364" y="326469"/>
                  </a:lnTo>
                  <a:lnTo>
                    <a:pt x="10448" y="34079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15321" y="1642445"/>
              <a:ext cx="222711" cy="297531"/>
            </a:xfrm>
            <a:custGeom>
              <a:avLst/>
              <a:gdLst/>
              <a:ahLst/>
              <a:cxnLst/>
              <a:rect l="0" t="0" r="0" b="0"/>
              <a:pathLst>
                <a:path w="222711" h="297531">
                  <a:moveTo>
                    <a:pt x="222710" y="231627"/>
                  </a:moveTo>
                  <a:lnTo>
                    <a:pt x="213908" y="234561"/>
                  </a:lnTo>
                  <a:lnTo>
                    <a:pt x="205562" y="237343"/>
                  </a:lnTo>
                  <a:lnTo>
                    <a:pt x="196858" y="240247"/>
                  </a:lnTo>
                  <a:lnTo>
                    <a:pt x="187565" y="243460"/>
                  </a:lnTo>
                  <a:lnTo>
                    <a:pt x="177422" y="247273"/>
                  </a:lnTo>
                  <a:lnTo>
                    <a:pt x="166377" y="251786"/>
                  </a:lnTo>
                  <a:lnTo>
                    <a:pt x="154537" y="256777"/>
                  </a:lnTo>
                  <a:lnTo>
                    <a:pt x="142067" y="261817"/>
                  </a:lnTo>
                  <a:lnTo>
                    <a:pt x="129129" y="266648"/>
                  </a:lnTo>
                  <a:lnTo>
                    <a:pt x="116019" y="271196"/>
                  </a:lnTo>
                  <a:lnTo>
                    <a:pt x="103145" y="275476"/>
                  </a:lnTo>
                  <a:lnTo>
                    <a:pt x="90710" y="279539"/>
                  </a:lnTo>
                  <a:lnTo>
                    <a:pt x="78734" y="283437"/>
                  </a:lnTo>
                  <a:lnTo>
                    <a:pt x="67152" y="287214"/>
                  </a:lnTo>
                  <a:lnTo>
                    <a:pt x="55876" y="290898"/>
                  </a:lnTo>
                  <a:lnTo>
                    <a:pt x="44828" y="294187"/>
                  </a:lnTo>
                  <a:lnTo>
                    <a:pt x="33942" y="296484"/>
                  </a:lnTo>
                  <a:lnTo>
                    <a:pt x="23194" y="297530"/>
                  </a:lnTo>
                  <a:lnTo>
                    <a:pt x="13364" y="296909"/>
                  </a:lnTo>
                  <a:lnTo>
                    <a:pt x="5966" y="293905"/>
                  </a:lnTo>
                  <a:lnTo>
                    <a:pt x="1624" y="288365"/>
                  </a:lnTo>
                  <a:lnTo>
                    <a:pt x="0" y="280745"/>
                  </a:lnTo>
                  <a:lnTo>
                    <a:pt x="272" y="271812"/>
                  </a:lnTo>
                  <a:lnTo>
                    <a:pt x="1753" y="262139"/>
                  </a:lnTo>
                  <a:lnTo>
                    <a:pt x="4149" y="251904"/>
                  </a:lnTo>
                  <a:lnTo>
                    <a:pt x="7484" y="240982"/>
                  </a:lnTo>
                  <a:lnTo>
                    <a:pt x="11712" y="229343"/>
                  </a:lnTo>
                  <a:lnTo>
                    <a:pt x="16530" y="217070"/>
                  </a:lnTo>
                  <a:lnTo>
                    <a:pt x="21463" y="204293"/>
                  </a:lnTo>
                  <a:lnTo>
                    <a:pt x="26231" y="191137"/>
                  </a:lnTo>
                  <a:lnTo>
                    <a:pt x="30908" y="177708"/>
                  </a:lnTo>
                  <a:lnTo>
                    <a:pt x="35810" y="164086"/>
                  </a:lnTo>
                  <a:lnTo>
                    <a:pt x="41103" y="150330"/>
                  </a:lnTo>
                  <a:lnTo>
                    <a:pt x="46642" y="136482"/>
                  </a:lnTo>
                  <a:lnTo>
                    <a:pt x="52060" y="122573"/>
                  </a:lnTo>
                  <a:lnTo>
                    <a:pt x="57147" y="108616"/>
                  </a:lnTo>
                  <a:lnTo>
                    <a:pt x="61698" y="94463"/>
                  </a:lnTo>
                  <a:lnTo>
                    <a:pt x="65449" y="79815"/>
                  </a:lnTo>
                  <a:lnTo>
                    <a:pt x="68338" y="64573"/>
                  </a:lnTo>
                  <a:lnTo>
                    <a:pt x="70469" y="49533"/>
                  </a:lnTo>
                  <a:lnTo>
                    <a:pt x="72220" y="34820"/>
                  </a:lnTo>
                  <a:lnTo>
                    <a:pt x="73746" y="19140"/>
                  </a:lnTo>
                  <a:lnTo>
                    <a:pt x="753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64373" y="2095171"/>
              <a:ext cx="39491" cy="168456"/>
            </a:xfrm>
            <a:custGeom>
              <a:avLst/>
              <a:gdLst/>
              <a:ahLst/>
              <a:cxnLst/>
              <a:rect l="0" t="0" r="0" b="0"/>
              <a:pathLst>
                <a:path w="39491" h="168456">
                  <a:moveTo>
                    <a:pt x="0" y="0"/>
                  </a:moveTo>
                  <a:lnTo>
                    <a:pt x="5867" y="5867"/>
                  </a:lnTo>
                  <a:lnTo>
                    <a:pt x="11431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0" y="31293"/>
                  </a:lnTo>
                  <a:lnTo>
                    <a:pt x="32012" y="40327"/>
                  </a:lnTo>
                  <a:lnTo>
                    <a:pt x="35036" y="50654"/>
                  </a:lnTo>
                  <a:lnTo>
                    <a:pt x="37226" y="62030"/>
                  </a:lnTo>
                  <a:lnTo>
                    <a:pt x="38762" y="74190"/>
                  </a:lnTo>
                  <a:lnTo>
                    <a:pt x="39490" y="86591"/>
                  </a:lnTo>
                  <a:lnTo>
                    <a:pt x="38929" y="98448"/>
                  </a:lnTo>
                  <a:lnTo>
                    <a:pt x="36928" y="109379"/>
                  </a:lnTo>
                  <a:lnTo>
                    <a:pt x="33744" y="119449"/>
                  </a:lnTo>
                  <a:lnTo>
                    <a:pt x="29455" y="130180"/>
                  </a:lnTo>
                  <a:lnTo>
                    <a:pt x="22565" y="144746"/>
                  </a:lnTo>
                  <a:lnTo>
                    <a:pt x="10528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06528" y="1600331"/>
              <a:ext cx="313201" cy="503065"/>
            </a:xfrm>
            <a:custGeom>
              <a:avLst/>
              <a:gdLst/>
              <a:ahLst/>
              <a:cxnLst/>
              <a:rect l="0" t="0" r="0" b="0"/>
              <a:pathLst>
                <a:path w="313201" h="503065">
                  <a:moveTo>
                    <a:pt x="126342" y="0"/>
                  </a:moveTo>
                  <a:lnTo>
                    <a:pt x="120541" y="8801"/>
                  </a:lnTo>
                  <a:lnTo>
                    <a:pt x="115617" y="17148"/>
                  </a:lnTo>
                  <a:lnTo>
                    <a:pt x="111110" y="25842"/>
                  </a:lnTo>
                  <a:lnTo>
                    <a:pt x="106716" y="34791"/>
                  </a:lnTo>
                  <a:lnTo>
                    <a:pt x="102055" y="43637"/>
                  </a:lnTo>
                  <a:lnTo>
                    <a:pt x="96940" y="52176"/>
                  </a:lnTo>
                  <a:lnTo>
                    <a:pt x="91362" y="60364"/>
                  </a:lnTo>
                  <a:lnTo>
                    <a:pt x="85390" y="68242"/>
                  </a:lnTo>
                  <a:lnTo>
                    <a:pt x="79113" y="75872"/>
                  </a:lnTo>
                  <a:lnTo>
                    <a:pt x="72608" y="83318"/>
                  </a:lnTo>
                  <a:lnTo>
                    <a:pt x="65943" y="90631"/>
                  </a:lnTo>
                  <a:lnTo>
                    <a:pt x="59176" y="97797"/>
                  </a:lnTo>
                  <a:lnTo>
                    <a:pt x="52747" y="102940"/>
                  </a:lnTo>
                  <a:lnTo>
                    <a:pt x="47930" y="103696"/>
                  </a:lnTo>
                  <a:lnTo>
                    <a:pt x="45617" y="100772"/>
                  </a:lnTo>
                  <a:lnTo>
                    <a:pt x="45358" y="95303"/>
                  </a:lnTo>
                  <a:lnTo>
                    <a:pt x="46641" y="88300"/>
                  </a:lnTo>
                  <a:lnTo>
                    <a:pt x="49272" y="80643"/>
                  </a:lnTo>
                  <a:lnTo>
                    <a:pt x="53059" y="72845"/>
                  </a:lnTo>
                  <a:lnTo>
                    <a:pt x="57933" y="65123"/>
                  </a:lnTo>
                  <a:lnTo>
                    <a:pt x="63975" y="57543"/>
                  </a:lnTo>
                  <a:lnTo>
                    <a:pt x="71123" y="50109"/>
                  </a:lnTo>
                  <a:lnTo>
                    <a:pt x="79199" y="42961"/>
                  </a:lnTo>
                  <a:lnTo>
                    <a:pt x="87993" y="36378"/>
                  </a:lnTo>
                  <a:lnTo>
                    <a:pt x="97320" y="30474"/>
                  </a:lnTo>
                  <a:lnTo>
                    <a:pt x="107192" y="25526"/>
                  </a:lnTo>
                  <a:lnTo>
                    <a:pt x="117804" y="22031"/>
                  </a:lnTo>
                  <a:lnTo>
                    <a:pt x="129194" y="20138"/>
                  </a:lnTo>
                  <a:lnTo>
                    <a:pt x="140945" y="20003"/>
                  </a:lnTo>
                  <a:lnTo>
                    <a:pt x="152300" y="21957"/>
                  </a:lnTo>
                  <a:lnTo>
                    <a:pt x="162861" y="25976"/>
                  </a:lnTo>
                  <a:lnTo>
                    <a:pt x="172579" y="31759"/>
                  </a:lnTo>
                  <a:lnTo>
                    <a:pt x="181567" y="38920"/>
                  </a:lnTo>
                  <a:lnTo>
                    <a:pt x="189978" y="47102"/>
                  </a:lnTo>
                  <a:lnTo>
                    <a:pt x="197797" y="56016"/>
                  </a:lnTo>
                  <a:lnTo>
                    <a:pt x="204837" y="65444"/>
                  </a:lnTo>
                  <a:lnTo>
                    <a:pt x="211059" y="75227"/>
                  </a:lnTo>
                  <a:lnTo>
                    <a:pt x="216562" y="85252"/>
                  </a:lnTo>
                  <a:lnTo>
                    <a:pt x="221493" y="95442"/>
                  </a:lnTo>
                  <a:lnTo>
                    <a:pt x="225987" y="105748"/>
                  </a:lnTo>
                  <a:lnTo>
                    <a:pt x="229836" y="116297"/>
                  </a:lnTo>
                  <a:lnTo>
                    <a:pt x="232516" y="127372"/>
                  </a:lnTo>
                  <a:lnTo>
                    <a:pt x="233832" y="139086"/>
                  </a:lnTo>
                  <a:lnTo>
                    <a:pt x="233733" y="151395"/>
                  </a:lnTo>
                  <a:lnTo>
                    <a:pt x="232145" y="164189"/>
                  </a:lnTo>
                  <a:lnTo>
                    <a:pt x="229186" y="177344"/>
                  </a:lnTo>
                  <a:lnTo>
                    <a:pt x="225098" y="190432"/>
                  </a:lnTo>
                  <a:lnTo>
                    <a:pt x="220145" y="202759"/>
                  </a:lnTo>
                  <a:lnTo>
                    <a:pt x="214555" y="214005"/>
                  </a:lnTo>
                  <a:lnTo>
                    <a:pt x="208347" y="224029"/>
                  </a:lnTo>
                  <a:lnTo>
                    <a:pt x="201348" y="232697"/>
                  </a:lnTo>
                  <a:lnTo>
                    <a:pt x="193559" y="240029"/>
                  </a:lnTo>
                  <a:lnTo>
                    <a:pt x="186184" y="244324"/>
                  </a:lnTo>
                  <a:lnTo>
                    <a:pt x="182011" y="244424"/>
                  </a:lnTo>
                  <a:lnTo>
                    <a:pt x="182799" y="242993"/>
                  </a:lnTo>
                  <a:lnTo>
                    <a:pt x="188203" y="241799"/>
                  </a:lnTo>
                  <a:lnTo>
                    <a:pt x="197050" y="241626"/>
                  </a:lnTo>
                  <a:lnTo>
                    <a:pt x="208060" y="242858"/>
                  </a:lnTo>
                  <a:lnTo>
                    <a:pt x="220321" y="245498"/>
                  </a:lnTo>
                  <a:lnTo>
                    <a:pt x="232967" y="249501"/>
                  </a:lnTo>
                  <a:lnTo>
                    <a:pt x="245078" y="254909"/>
                  </a:lnTo>
                  <a:lnTo>
                    <a:pt x="256222" y="261609"/>
                  </a:lnTo>
                  <a:lnTo>
                    <a:pt x="266367" y="269373"/>
                  </a:lnTo>
                  <a:lnTo>
                    <a:pt x="275659" y="277952"/>
                  </a:lnTo>
                  <a:lnTo>
                    <a:pt x="284278" y="287133"/>
                  </a:lnTo>
                  <a:lnTo>
                    <a:pt x="292071" y="296906"/>
                  </a:lnTo>
                  <a:lnTo>
                    <a:pt x="298562" y="307452"/>
                  </a:lnTo>
                  <a:lnTo>
                    <a:pt x="303598" y="318807"/>
                  </a:lnTo>
                  <a:lnTo>
                    <a:pt x="307320" y="330873"/>
                  </a:lnTo>
                  <a:lnTo>
                    <a:pt x="309986" y="343505"/>
                  </a:lnTo>
                  <a:lnTo>
                    <a:pt x="311849" y="356564"/>
                  </a:lnTo>
                  <a:lnTo>
                    <a:pt x="312966" y="370097"/>
                  </a:lnTo>
                  <a:lnTo>
                    <a:pt x="313200" y="384320"/>
                  </a:lnTo>
                  <a:lnTo>
                    <a:pt x="312541" y="399288"/>
                  </a:lnTo>
                  <a:lnTo>
                    <a:pt x="310948" y="414594"/>
                  </a:lnTo>
                  <a:lnTo>
                    <a:pt x="308275" y="429489"/>
                  </a:lnTo>
                  <a:lnTo>
                    <a:pt x="304540" y="443571"/>
                  </a:lnTo>
                  <a:lnTo>
                    <a:pt x="299573" y="456467"/>
                  </a:lnTo>
                  <a:lnTo>
                    <a:pt x="292957" y="467676"/>
                  </a:lnTo>
                  <a:lnTo>
                    <a:pt x="284616" y="477097"/>
                  </a:lnTo>
                  <a:lnTo>
                    <a:pt x="274760" y="484778"/>
                  </a:lnTo>
                  <a:lnTo>
                    <a:pt x="263702" y="490737"/>
                  </a:lnTo>
                  <a:lnTo>
                    <a:pt x="251748" y="495158"/>
                  </a:lnTo>
                  <a:lnTo>
                    <a:pt x="239146" y="498335"/>
                  </a:lnTo>
                  <a:lnTo>
                    <a:pt x="226088" y="500567"/>
                  </a:lnTo>
                  <a:lnTo>
                    <a:pt x="212721" y="502108"/>
                  </a:lnTo>
                  <a:lnTo>
                    <a:pt x="199304" y="502993"/>
                  </a:lnTo>
                  <a:lnTo>
                    <a:pt x="186217" y="503064"/>
                  </a:lnTo>
                  <a:lnTo>
                    <a:pt x="173630" y="502292"/>
                  </a:lnTo>
                  <a:lnTo>
                    <a:pt x="161382" y="500621"/>
                  </a:lnTo>
                  <a:lnTo>
                    <a:pt x="149082" y="497897"/>
                  </a:lnTo>
                  <a:lnTo>
                    <a:pt x="136503" y="494139"/>
                  </a:lnTo>
                  <a:lnTo>
                    <a:pt x="123426" y="489667"/>
                  </a:lnTo>
                  <a:lnTo>
                    <a:pt x="109575" y="484980"/>
                  </a:lnTo>
                  <a:lnTo>
                    <a:pt x="94889" y="480388"/>
                  </a:lnTo>
                  <a:lnTo>
                    <a:pt x="79788" y="476001"/>
                  </a:lnTo>
                  <a:lnTo>
                    <a:pt x="65037" y="471829"/>
                  </a:lnTo>
                  <a:lnTo>
                    <a:pt x="51061" y="467843"/>
                  </a:lnTo>
                  <a:lnTo>
                    <a:pt x="38364" y="464154"/>
                  </a:lnTo>
                  <a:lnTo>
                    <a:pt x="26468" y="460656"/>
                  </a:lnTo>
                  <a:lnTo>
                    <a:pt x="14333" y="45704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80396" y="1674031"/>
              <a:ext cx="350656" cy="406207"/>
            </a:xfrm>
            <a:custGeom>
              <a:avLst/>
              <a:gdLst/>
              <a:ahLst/>
              <a:cxnLst/>
              <a:rect l="0" t="0" r="0" b="0"/>
              <a:pathLst>
                <a:path w="350656" h="406207">
                  <a:moveTo>
                    <a:pt x="131500" y="0"/>
                  </a:moveTo>
                  <a:lnTo>
                    <a:pt x="122699" y="5867"/>
                  </a:lnTo>
                  <a:lnTo>
                    <a:pt x="114352" y="11432"/>
                  </a:lnTo>
                  <a:lnTo>
                    <a:pt x="105657" y="17235"/>
                  </a:lnTo>
                  <a:lnTo>
                    <a:pt x="96709" y="23489"/>
                  </a:lnTo>
                  <a:lnTo>
                    <a:pt x="87863" y="30467"/>
                  </a:lnTo>
                  <a:lnTo>
                    <a:pt x="79325" y="38253"/>
                  </a:lnTo>
                  <a:lnTo>
                    <a:pt x="71136" y="46927"/>
                  </a:lnTo>
                  <a:lnTo>
                    <a:pt x="63258" y="56655"/>
                  </a:lnTo>
                  <a:lnTo>
                    <a:pt x="55632" y="67422"/>
                  </a:lnTo>
                  <a:lnTo>
                    <a:pt x="48359" y="79075"/>
                  </a:lnTo>
                  <a:lnTo>
                    <a:pt x="41695" y="91421"/>
                  </a:lnTo>
                  <a:lnTo>
                    <a:pt x="35724" y="104285"/>
                  </a:lnTo>
                  <a:lnTo>
                    <a:pt x="30222" y="117685"/>
                  </a:lnTo>
                  <a:lnTo>
                    <a:pt x="24759" y="131818"/>
                  </a:lnTo>
                  <a:lnTo>
                    <a:pt x="19090" y="146730"/>
                  </a:lnTo>
                  <a:lnTo>
                    <a:pt x="13468" y="162168"/>
                  </a:lnTo>
                  <a:lnTo>
                    <a:pt x="8525" y="177685"/>
                  </a:lnTo>
                  <a:lnTo>
                    <a:pt x="4577" y="193011"/>
                  </a:lnTo>
                  <a:lnTo>
                    <a:pt x="1774" y="208066"/>
                  </a:lnTo>
                  <a:lnTo>
                    <a:pt x="268" y="222861"/>
                  </a:lnTo>
                  <a:lnTo>
                    <a:pt x="0" y="237443"/>
                  </a:lnTo>
                  <a:lnTo>
                    <a:pt x="769" y="251863"/>
                  </a:lnTo>
                  <a:lnTo>
                    <a:pt x="2341" y="266165"/>
                  </a:lnTo>
                  <a:lnTo>
                    <a:pt x="4508" y="280375"/>
                  </a:lnTo>
                  <a:lnTo>
                    <a:pt x="7265" y="294190"/>
                  </a:lnTo>
                  <a:lnTo>
                    <a:pt x="10793" y="307014"/>
                  </a:lnTo>
                  <a:lnTo>
                    <a:pt x="15129" y="318602"/>
                  </a:lnTo>
                  <a:lnTo>
                    <a:pt x="20176" y="329026"/>
                  </a:lnTo>
                  <a:lnTo>
                    <a:pt x="25789" y="338497"/>
                  </a:lnTo>
                  <a:lnTo>
                    <a:pt x="31829" y="347240"/>
                  </a:lnTo>
                  <a:lnTo>
                    <a:pt x="38343" y="355452"/>
                  </a:lnTo>
                  <a:lnTo>
                    <a:pt x="45547" y="363289"/>
                  </a:lnTo>
                  <a:lnTo>
                    <a:pt x="53509" y="370859"/>
                  </a:lnTo>
                  <a:lnTo>
                    <a:pt x="62314" y="378081"/>
                  </a:lnTo>
                  <a:lnTo>
                    <a:pt x="72135" y="384705"/>
                  </a:lnTo>
                  <a:lnTo>
                    <a:pt x="82967" y="390636"/>
                  </a:lnTo>
                  <a:lnTo>
                    <a:pt x="94667" y="395771"/>
                  </a:lnTo>
                  <a:lnTo>
                    <a:pt x="107044" y="399921"/>
                  </a:lnTo>
                  <a:lnTo>
                    <a:pt x="119924" y="403077"/>
                  </a:lnTo>
                  <a:lnTo>
                    <a:pt x="133166" y="405214"/>
                  </a:lnTo>
                  <a:lnTo>
                    <a:pt x="146660" y="406206"/>
                  </a:lnTo>
                  <a:lnTo>
                    <a:pt x="160325" y="406093"/>
                  </a:lnTo>
                  <a:lnTo>
                    <a:pt x="173942" y="404882"/>
                  </a:lnTo>
                  <a:lnTo>
                    <a:pt x="187165" y="402474"/>
                  </a:lnTo>
                  <a:lnTo>
                    <a:pt x="199842" y="398929"/>
                  </a:lnTo>
                  <a:lnTo>
                    <a:pt x="212153" y="394431"/>
                  </a:lnTo>
                  <a:lnTo>
                    <a:pt x="224493" y="389195"/>
                  </a:lnTo>
                  <a:lnTo>
                    <a:pt x="237090" y="383412"/>
                  </a:lnTo>
                  <a:lnTo>
                    <a:pt x="249839" y="377071"/>
                  </a:lnTo>
                  <a:lnTo>
                    <a:pt x="262405" y="369984"/>
                  </a:lnTo>
                  <a:lnTo>
                    <a:pt x="274597" y="362101"/>
                  </a:lnTo>
                  <a:lnTo>
                    <a:pt x="286225" y="353348"/>
                  </a:lnTo>
                  <a:lnTo>
                    <a:pt x="297035" y="343562"/>
                  </a:lnTo>
                  <a:lnTo>
                    <a:pt x="306965" y="332754"/>
                  </a:lnTo>
                  <a:lnTo>
                    <a:pt x="315955" y="321071"/>
                  </a:lnTo>
                  <a:lnTo>
                    <a:pt x="323854" y="308704"/>
                  </a:lnTo>
                  <a:lnTo>
                    <a:pt x="330684" y="295831"/>
                  </a:lnTo>
                  <a:lnTo>
                    <a:pt x="336442" y="282594"/>
                  </a:lnTo>
                  <a:lnTo>
                    <a:pt x="341020" y="269103"/>
                  </a:lnTo>
                  <a:lnTo>
                    <a:pt x="344471" y="255435"/>
                  </a:lnTo>
                  <a:lnTo>
                    <a:pt x="346977" y="241647"/>
                  </a:lnTo>
                  <a:lnTo>
                    <a:pt x="348751" y="227777"/>
                  </a:lnTo>
                  <a:lnTo>
                    <a:pt x="349980" y="213852"/>
                  </a:lnTo>
                  <a:lnTo>
                    <a:pt x="350655" y="199889"/>
                  </a:lnTo>
                  <a:lnTo>
                    <a:pt x="350583" y="185901"/>
                  </a:lnTo>
                  <a:lnTo>
                    <a:pt x="349716" y="171897"/>
                  </a:lnTo>
                  <a:lnTo>
                    <a:pt x="347981" y="157882"/>
                  </a:lnTo>
                  <a:lnTo>
                    <a:pt x="345214" y="143859"/>
                  </a:lnTo>
                  <a:lnTo>
                    <a:pt x="341419" y="129836"/>
                  </a:lnTo>
                  <a:lnTo>
                    <a:pt x="336582" y="115977"/>
                  </a:lnTo>
                  <a:lnTo>
                    <a:pt x="330585" y="102592"/>
                  </a:lnTo>
                  <a:lnTo>
                    <a:pt x="323482" y="89815"/>
                  </a:lnTo>
                  <a:lnTo>
                    <a:pt x="315612" y="77777"/>
                  </a:lnTo>
                  <a:lnTo>
                    <a:pt x="307491" y="66685"/>
                  </a:lnTo>
                  <a:lnTo>
                    <a:pt x="299430" y="56557"/>
                  </a:lnTo>
                  <a:lnTo>
                    <a:pt x="291222" y="47264"/>
                  </a:lnTo>
                  <a:lnTo>
                    <a:pt x="282266" y="38627"/>
                  </a:lnTo>
                  <a:lnTo>
                    <a:pt x="272275" y="30489"/>
                  </a:lnTo>
                  <a:lnTo>
                    <a:pt x="261276" y="23038"/>
                  </a:lnTo>
                  <a:lnTo>
                    <a:pt x="249435" y="16786"/>
                  </a:lnTo>
                  <a:lnTo>
                    <a:pt x="236947" y="11918"/>
                  </a:lnTo>
                  <a:lnTo>
                    <a:pt x="223984" y="8480"/>
                  </a:lnTo>
                  <a:lnTo>
                    <a:pt x="210683" y="6539"/>
                  </a:lnTo>
                  <a:lnTo>
                    <a:pt x="197147" y="5976"/>
                  </a:lnTo>
                  <a:lnTo>
                    <a:pt x="183449" y="6546"/>
                  </a:lnTo>
                  <a:lnTo>
                    <a:pt x="169640" y="7983"/>
                  </a:lnTo>
                  <a:lnTo>
                    <a:pt x="155756" y="10060"/>
                  </a:lnTo>
                  <a:lnTo>
                    <a:pt x="141820" y="12757"/>
                  </a:lnTo>
                  <a:lnTo>
                    <a:pt x="127851" y="16244"/>
                  </a:lnTo>
                  <a:lnTo>
                    <a:pt x="113879" y="20544"/>
                  </a:lnTo>
                  <a:lnTo>
                    <a:pt x="100513" y="25248"/>
                  </a:lnTo>
                  <a:lnTo>
                    <a:pt x="87638" y="30060"/>
                  </a:lnTo>
                  <a:lnTo>
                    <a:pt x="74120" y="35404"/>
                  </a:lnTo>
                  <a:lnTo>
                    <a:pt x="57801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17222" y="2074114"/>
              <a:ext cx="74966" cy="210570"/>
            </a:xfrm>
            <a:custGeom>
              <a:avLst/>
              <a:gdLst/>
              <a:ahLst/>
              <a:cxnLst/>
              <a:rect l="0" t="0" r="0" b="0"/>
              <a:pathLst>
                <a:path w="74966" h="210570">
                  <a:moveTo>
                    <a:pt x="21058" y="0"/>
                  </a:moveTo>
                  <a:lnTo>
                    <a:pt x="24058" y="8734"/>
                  </a:lnTo>
                  <a:lnTo>
                    <a:pt x="27481" y="16440"/>
                  </a:lnTo>
                  <a:lnTo>
                    <a:pt x="31677" y="23847"/>
                  </a:lnTo>
                  <a:lnTo>
                    <a:pt x="36577" y="31281"/>
                  </a:lnTo>
                  <a:lnTo>
                    <a:pt x="42058" y="39108"/>
                  </a:lnTo>
                  <a:lnTo>
                    <a:pt x="47984" y="47491"/>
                  </a:lnTo>
                  <a:lnTo>
                    <a:pt x="54073" y="56580"/>
                  </a:lnTo>
                  <a:lnTo>
                    <a:pt x="59923" y="66592"/>
                  </a:lnTo>
                  <a:lnTo>
                    <a:pt x="65325" y="77556"/>
                  </a:lnTo>
                  <a:lnTo>
                    <a:pt x="69933" y="89514"/>
                  </a:lnTo>
                  <a:lnTo>
                    <a:pt x="73197" y="102596"/>
                  </a:lnTo>
                  <a:lnTo>
                    <a:pt x="74934" y="116754"/>
                  </a:lnTo>
                  <a:lnTo>
                    <a:pt x="74965" y="131328"/>
                  </a:lnTo>
                  <a:lnTo>
                    <a:pt x="72942" y="145192"/>
                  </a:lnTo>
                  <a:lnTo>
                    <a:pt x="68876" y="157764"/>
                  </a:lnTo>
                  <a:lnTo>
                    <a:pt x="63062" y="168830"/>
                  </a:lnTo>
                  <a:lnTo>
                    <a:pt x="55880" y="178273"/>
                  </a:lnTo>
                  <a:lnTo>
                    <a:pt x="47693" y="186211"/>
                  </a:lnTo>
                  <a:lnTo>
                    <a:pt x="39051" y="192764"/>
                  </a:lnTo>
                  <a:lnTo>
                    <a:pt x="29746" y="198595"/>
                  </a:lnTo>
                  <a:lnTo>
                    <a:pt x="17849" y="204219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54134" y="1574666"/>
              <a:ext cx="317967" cy="463191"/>
            </a:xfrm>
            <a:custGeom>
              <a:avLst/>
              <a:gdLst/>
              <a:ahLst/>
              <a:cxnLst/>
              <a:rect l="0" t="0" r="0" b="0"/>
              <a:pathLst>
                <a:path w="317967" h="463191">
                  <a:moveTo>
                    <a:pt x="115814" y="25665"/>
                  </a:moveTo>
                  <a:lnTo>
                    <a:pt x="109946" y="31600"/>
                  </a:lnTo>
                  <a:lnTo>
                    <a:pt x="104382" y="37804"/>
                  </a:lnTo>
                  <a:lnTo>
                    <a:pt x="98583" y="44905"/>
                  </a:lnTo>
                  <a:lnTo>
                    <a:pt x="92502" y="53018"/>
                  </a:lnTo>
                  <a:lnTo>
                    <a:pt x="86172" y="62312"/>
                  </a:lnTo>
                  <a:lnTo>
                    <a:pt x="79644" y="72751"/>
                  </a:lnTo>
                  <a:lnTo>
                    <a:pt x="72968" y="83831"/>
                  </a:lnTo>
                  <a:lnTo>
                    <a:pt x="66186" y="94720"/>
                  </a:lnTo>
                  <a:lnTo>
                    <a:pt x="59326" y="104920"/>
                  </a:lnTo>
                  <a:lnTo>
                    <a:pt x="52328" y="112812"/>
                  </a:lnTo>
                  <a:lnTo>
                    <a:pt x="45876" y="116055"/>
                  </a:lnTo>
                  <a:lnTo>
                    <a:pt x="41416" y="114686"/>
                  </a:lnTo>
                  <a:lnTo>
                    <a:pt x="39465" y="109997"/>
                  </a:lnTo>
                  <a:lnTo>
                    <a:pt x="39831" y="103168"/>
                  </a:lnTo>
                  <a:lnTo>
                    <a:pt x="41912" y="94996"/>
                  </a:lnTo>
                  <a:lnTo>
                    <a:pt x="44942" y="85981"/>
                  </a:lnTo>
                  <a:lnTo>
                    <a:pt x="48408" y="76437"/>
                  </a:lnTo>
                  <a:lnTo>
                    <a:pt x="52368" y="66721"/>
                  </a:lnTo>
                  <a:lnTo>
                    <a:pt x="57315" y="57259"/>
                  </a:lnTo>
                  <a:lnTo>
                    <a:pt x="63455" y="48260"/>
                  </a:lnTo>
                  <a:lnTo>
                    <a:pt x="70546" y="39739"/>
                  </a:lnTo>
                  <a:lnTo>
                    <a:pt x="78078" y="31628"/>
                  </a:lnTo>
                  <a:lnTo>
                    <a:pt x="85716" y="23844"/>
                  </a:lnTo>
                  <a:lnTo>
                    <a:pt x="93795" y="16633"/>
                  </a:lnTo>
                  <a:lnTo>
                    <a:pt x="103188" y="10541"/>
                  </a:lnTo>
                  <a:lnTo>
                    <a:pt x="114284" y="5781"/>
                  </a:lnTo>
                  <a:lnTo>
                    <a:pt x="126838" y="2415"/>
                  </a:lnTo>
                  <a:lnTo>
                    <a:pt x="140261" y="522"/>
                  </a:lnTo>
                  <a:lnTo>
                    <a:pt x="154098" y="0"/>
                  </a:lnTo>
                  <a:lnTo>
                    <a:pt x="167778" y="937"/>
                  </a:lnTo>
                  <a:lnTo>
                    <a:pt x="180569" y="3686"/>
                  </a:lnTo>
                  <a:lnTo>
                    <a:pt x="192154" y="8283"/>
                  </a:lnTo>
                  <a:lnTo>
                    <a:pt x="202252" y="14810"/>
                  </a:lnTo>
                  <a:lnTo>
                    <a:pt x="210446" y="23543"/>
                  </a:lnTo>
                  <a:lnTo>
                    <a:pt x="216693" y="34411"/>
                  </a:lnTo>
                  <a:lnTo>
                    <a:pt x="221094" y="46759"/>
                  </a:lnTo>
                  <a:lnTo>
                    <a:pt x="223699" y="59569"/>
                  </a:lnTo>
                  <a:lnTo>
                    <a:pt x="224711" y="72216"/>
                  </a:lnTo>
                  <a:lnTo>
                    <a:pt x="224275" y="84466"/>
                  </a:lnTo>
                  <a:lnTo>
                    <a:pt x="222397" y="96298"/>
                  </a:lnTo>
                  <a:lnTo>
                    <a:pt x="219210" y="107773"/>
                  </a:lnTo>
                  <a:lnTo>
                    <a:pt x="214955" y="118971"/>
                  </a:lnTo>
                  <a:lnTo>
                    <a:pt x="209881" y="129965"/>
                  </a:lnTo>
                  <a:lnTo>
                    <a:pt x="204211" y="140808"/>
                  </a:lnTo>
                  <a:lnTo>
                    <a:pt x="198117" y="151381"/>
                  </a:lnTo>
                  <a:lnTo>
                    <a:pt x="191727" y="161409"/>
                  </a:lnTo>
                  <a:lnTo>
                    <a:pt x="185146" y="170732"/>
                  </a:lnTo>
                  <a:lnTo>
                    <a:pt x="178865" y="177608"/>
                  </a:lnTo>
                  <a:lnTo>
                    <a:pt x="174834" y="180244"/>
                  </a:lnTo>
                  <a:lnTo>
                    <a:pt x="175173" y="180168"/>
                  </a:lnTo>
                  <a:lnTo>
                    <a:pt x="179950" y="179013"/>
                  </a:lnTo>
                  <a:lnTo>
                    <a:pt x="188038" y="177985"/>
                  </a:lnTo>
                  <a:lnTo>
                    <a:pt x="197921" y="178061"/>
                  </a:lnTo>
                  <a:lnTo>
                    <a:pt x="208575" y="179606"/>
                  </a:lnTo>
                  <a:lnTo>
                    <a:pt x="219478" y="182710"/>
                  </a:lnTo>
                  <a:lnTo>
                    <a:pt x="230403" y="187435"/>
                  </a:lnTo>
                  <a:lnTo>
                    <a:pt x="241264" y="193637"/>
                  </a:lnTo>
                  <a:lnTo>
                    <a:pt x="251879" y="201048"/>
                  </a:lnTo>
                  <a:lnTo>
                    <a:pt x="261952" y="209382"/>
                  </a:lnTo>
                  <a:lnTo>
                    <a:pt x="271359" y="218389"/>
                  </a:lnTo>
                  <a:lnTo>
                    <a:pt x="279985" y="227875"/>
                  </a:lnTo>
                  <a:lnTo>
                    <a:pt x="287635" y="237694"/>
                  </a:lnTo>
                  <a:lnTo>
                    <a:pt x="294298" y="247747"/>
                  </a:lnTo>
                  <a:lnTo>
                    <a:pt x="300113" y="258126"/>
                  </a:lnTo>
                  <a:lnTo>
                    <a:pt x="305261" y="269085"/>
                  </a:lnTo>
                  <a:lnTo>
                    <a:pt x="309905" y="280717"/>
                  </a:lnTo>
                  <a:lnTo>
                    <a:pt x="313855" y="292801"/>
                  </a:lnTo>
                  <a:lnTo>
                    <a:pt x="316604" y="304912"/>
                  </a:lnTo>
                  <a:lnTo>
                    <a:pt x="317966" y="316805"/>
                  </a:lnTo>
                  <a:lnTo>
                    <a:pt x="317898" y="328570"/>
                  </a:lnTo>
                  <a:lnTo>
                    <a:pt x="316332" y="340535"/>
                  </a:lnTo>
                  <a:lnTo>
                    <a:pt x="313383" y="352877"/>
                  </a:lnTo>
                  <a:lnTo>
                    <a:pt x="309132" y="365455"/>
                  </a:lnTo>
                  <a:lnTo>
                    <a:pt x="303536" y="377906"/>
                  </a:lnTo>
                  <a:lnTo>
                    <a:pt x="296705" y="390019"/>
                  </a:lnTo>
                  <a:lnTo>
                    <a:pt x="289021" y="401595"/>
                  </a:lnTo>
                  <a:lnTo>
                    <a:pt x="281023" y="412369"/>
                  </a:lnTo>
                  <a:lnTo>
                    <a:pt x="273046" y="422276"/>
                  </a:lnTo>
                  <a:lnTo>
                    <a:pt x="264895" y="431249"/>
                  </a:lnTo>
                  <a:lnTo>
                    <a:pt x="255977" y="439139"/>
                  </a:lnTo>
                  <a:lnTo>
                    <a:pt x="246001" y="445962"/>
                  </a:lnTo>
                  <a:lnTo>
                    <a:pt x="234673" y="451715"/>
                  </a:lnTo>
                  <a:lnTo>
                    <a:pt x="221546" y="456290"/>
                  </a:lnTo>
                  <a:lnTo>
                    <a:pt x="206564" y="459734"/>
                  </a:lnTo>
                  <a:lnTo>
                    <a:pt x="190128" y="462066"/>
                  </a:lnTo>
                  <a:lnTo>
                    <a:pt x="172886" y="463190"/>
                  </a:lnTo>
                  <a:lnTo>
                    <a:pt x="155302" y="463169"/>
                  </a:lnTo>
                  <a:lnTo>
                    <a:pt x="137940" y="462191"/>
                  </a:lnTo>
                  <a:lnTo>
                    <a:pt x="121516" y="460471"/>
                  </a:lnTo>
                  <a:lnTo>
                    <a:pt x="106326" y="458206"/>
                  </a:lnTo>
                  <a:lnTo>
                    <a:pt x="92315" y="455551"/>
                  </a:lnTo>
                  <a:lnTo>
                    <a:pt x="79276" y="452624"/>
                  </a:lnTo>
                  <a:lnTo>
                    <a:pt x="66985" y="449508"/>
                  </a:lnTo>
                  <a:lnTo>
                    <a:pt x="55308" y="446224"/>
                  </a:lnTo>
                  <a:lnTo>
                    <a:pt x="42856" y="442306"/>
                  </a:lnTo>
                  <a:lnTo>
                    <a:pt x="26295" y="436292"/>
                  </a:lnTo>
                  <a:lnTo>
                    <a:pt x="0" y="425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58492" y="1589803"/>
              <a:ext cx="258627" cy="421018"/>
            </a:xfrm>
            <a:custGeom>
              <a:avLst/>
              <a:gdLst/>
              <a:ahLst/>
              <a:cxnLst/>
              <a:rect l="0" t="0" r="0" b="0"/>
              <a:pathLst>
                <a:path w="258627" h="421018">
                  <a:moveTo>
                    <a:pt x="132596" y="0"/>
                  </a:moveTo>
                  <a:lnTo>
                    <a:pt x="126728" y="11735"/>
                  </a:lnTo>
                  <a:lnTo>
                    <a:pt x="121164" y="22864"/>
                  </a:lnTo>
                  <a:lnTo>
                    <a:pt x="115369" y="34458"/>
                  </a:lnTo>
                  <a:lnTo>
                    <a:pt x="109462" y="46446"/>
                  </a:lnTo>
                  <a:lnTo>
                    <a:pt x="103780" y="58458"/>
                  </a:lnTo>
                  <a:lnTo>
                    <a:pt x="98496" y="70269"/>
                  </a:lnTo>
                  <a:lnTo>
                    <a:pt x="93300" y="82142"/>
                  </a:lnTo>
                  <a:lnTo>
                    <a:pt x="87518" y="94707"/>
                  </a:lnTo>
                  <a:lnTo>
                    <a:pt x="80818" y="108263"/>
                  </a:lnTo>
                  <a:lnTo>
                    <a:pt x="73522" y="122470"/>
                  </a:lnTo>
                  <a:lnTo>
                    <a:pt x="66386" y="136552"/>
                  </a:lnTo>
                  <a:lnTo>
                    <a:pt x="59845" y="150066"/>
                  </a:lnTo>
                  <a:lnTo>
                    <a:pt x="53996" y="163072"/>
                  </a:lnTo>
                  <a:lnTo>
                    <a:pt x="48769" y="175946"/>
                  </a:lnTo>
                  <a:lnTo>
                    <a:pt x="44033" y="188933"/>
                  </a:lnTo>
                  <a:lnTo>
                    <a:pt x="39667" y="201961"/>
                  </a:lnTo>
                  <a:lnTo>
                    <a:pt x="35567" y="214721"/>
                  </a:lnTo>
                  <a:lnTo>
                    <a:pt x="31654" y="227051"/>
                  </a:lnTo>
                  <a:lnTo>
                    <a:pt x="27872" y="238943"/>
                  </a:lnTo>
                  <a:lnTo>
                    <a:pt x="24177" y="250462"/>
                  </a:lnTo>
                  <a:lnTo>
                    <a:pt x="20543" y="261696"/>
                  </a:lnTo>
                  <a:lnTo>
                    <a:pt x="16950" y="272885"/>
                  </a:lnTo>
                  <a:lnTo>
                    <a:pt x="13385" y="284397"/>
                  </a:lnTo>
                  <a:lnTo>
                    <a:pt x="9843" y="296406"/>
                  </a:lnTo>
                  <a:lnTo>
                    <a:pt x="6481" y="308915"/>
                  </a:lnTo>
                  <a:lnTo>
                    <a:pt x="3603" y="321844"/>
                  </a:lnTo>
                  <a:lnTo>
                    <a:pt x="1345" y="335094"/>
                  </a:lnTo>
                  <a:lnTo>
                    <a:pt x="0" y="348415"/>
                  </a:lnTo>
                  <a:lnTo>
                    <a:pt x="79" y="361431"/>
                  </a:lnTo>
                  <a:lnTo>
                    <a:pt x="1742" y="373952"/>
                  </a:lnTo>
                  <a:lnTo>
                    <a:pt x="5318" y="385647"/>
                  </a:lnTo>
                  <a:lnTo>
                    <a:pt x="11450" y="395976"/>
                  </a:lnTo>
                  <a:lnTo>
                    <a:pt x="20240" y="404764"/>
                  </a:lnTo>
                  <a:lnTo>
                    <a:pt x="31194" y="411835"/>
                  </a:lnTo>
                  <a:lnTo>
                    <a:pt x="43518" y="416844"/>
                  </a:lnTo>
                  <a:lnTo>
                    <a:pt x="56612" y="419806"/>
                  </a:lnTo>
                  <a:lnTo>
                    <a:pt x="69958" y="421017"/>
                  </a:lnTo>
                  <a:lnTo>
                    <a:pt x="83057" y="420858"/>
                  </a:lnTo>
                  <a:lnTo>
                    <a:pt x="95684" y="419675"/>
                  </a:lnTo>
                  <a:lnTo>
                    <a:pt x="108145" y="417426"/>
                  </a:lnTo>
                  <a:lnTo>
                    <a:pt x="121125" y="413716"/>
                  </a:lnTo>
                  <a:lnTo>
                    <a:pt x="134964" y="408447"/>
                  </a:lnTo>
                  <a:lnTo>
                    <a:pt x="149193" y="401960"/>
                  </a:lnTo>
                  <a:lnTo>
                    <a:pt x="162761" y="394843"/>
                  </a:lnTo>
                  <a:lnTo>
                    <a:pt x="175112" y="387496"/>
                  </a:lnTo>
                  <a:lnTo>
                    <a:pt x="186355" y="379954"/>
                  </a:lnTo>
                  <a:lnTo>
                    <a:pt x="196972" y="371985"/>
                  </a:lnTo>
                  <a:lnTo>
                    <a:pt x="207327" y="363478"/>
                  </a:lnTo>
                  <a:lnTo>
                    <a:pt x="217283" y="354460"/>
                  </a:lnTo>
                  <a:lnTo>
                    <a:pt x="226302" y="345020"/>
                  </a:lnTo>
                  <a:lnTo>
                    <a:pt x="234154" y="335259"/>
                  </a:lnTo>
                  <a:lnTo>
                    <a:pt x="240902" y="325262"/>
                  </a:lnTo>
                  <a:lnTo>
                    <a:pt x="246745" y="315097"/>
                  </a:lnTo>
                  <a:lnTo>
                    <a:pt x="251881" y="304821"/>
                  </a:lnTo>
                  <a:lnTo>
                    <a:pt x="256008" y="294633"/>
                  </a:lnTo>
                  <a:lnTo>
                    <a:pt x="258351" y="284866"/>
                  </a:lnTo>
                  <a:lnTo>
                    <a:pt x="258626" y="275671"/>
                  </a:lnTo>
                  <a:lnTo>
                    <a:pt x="256845" y="267191"/>
                  </a:lnTo>
                  <a:lnTo>
                    <a:pt x="253057" y="259642"/>
                  </a:lnTo>
                  <a:lnTo>
                    <a:pt x="247502" y="253054"/>
                  </a:lnTo>
                  <a:lnTo>
                    <a:pt x="240367" y="247631"/>
                  </a:lnTo>
                  <a:lnTo>
                    <a:pt x="231692" y="243810"/>
                  </a:lnTo>
                  <a:lnTo>
                    <a:pt x="221644" y="241690"/>
                  </a:lnTo>
                  <a:lnTo>
                    <a:pt x="210645" y="241231"/>
                  </a:lnTo>
                  <a:lnTo>
                    <a:pt x="199271" y="242435"/>
                  </a:lnTo>
                  <a:lnTo>
                    <a:pt x="187877" y="245138"/>
                  </a:lnTo>
                  <a:lnTo>
                    <a:pt x="176449" y="249222"/>
                  </a:lnTo>
                  <a:lnTo>
                    <a:pt x="164710" y="254704"/>
                  </a:lnTo>
                  <a:lnTo>
                    <a:pt x="152524" y="261458"/>
                  </a:lnTo>
                  <a:lnTo>
                    <a:pt x="140221" y="269094"/>
                  </a:lnTo>
                  <a:lnTo>
                    <a:pt x="128486" y="277056"/>
                  </a:lnTo>
                  <a:lnTo>
                    <a:pt x="117662" y="285006"/>
                  </a:lnTo>
                  <a:lnTo>
                    <a:pt x="107595" y="292969"/>
                  </a:lnTo>
                  <a:lnTo>
                    <a:pt x="97842" y="301229"/>
                  </a:lnTo>
                  <a:lnTo>
                    <a:pt x="88098" y="309935"/>
                  </a:lnTo>
                  <a:lnTo>
                    <a:pt x="78401" y="319087"/>
                  </a:lnTo>
                  <a:lnTo>
                    <a:pt x="69028" y="328618"/>
                  </a:lnTo>
                  <a:lnTo>
                    <a:pt x="60136" y="338427"/>
                  </a:lnTo>
                  <a:lnTo>
                    <a:pt x="52018" y="347982"/>
                  </a:lnTo>
                  <a:lnTo>
                    <a:pt x="44385" y="357266"/>
                  </a:lnTo>
                  <a:lnTo>
                    <a:pt x="36570" y="367093"/>
                  </a:lnTo>
                  <a:lnTo>
                    <a:pt x="2731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705823" y="2683807"/>
            <a:ext cx="2234364" cy="548442"/>
            <a:chOff x="2705823" y="2683807"/>
            <a:chExt cx="2234364" cy="548442"/>
          </a:xfrm>
        </p:grpSpPr>
        <p:sp>
          <p:nvSpPr>
            <p:cNvPr id="49" name="Freeform 48"/>
            <p:cNvSpPr/>
            <p:nvPr/>
          </p:nvSpPr>
          <p:spPr>
            <a:xfrm>
              <a:off x="2705823" y="2684766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42114" y="0"/>
                  </a:moveTo>
                  <a:lnTo>
                    <a:pt x="39248" y="11869"/>
                  </a:lnTo>
                  <a:lnTo>
                    <a:pt x="37106" y="24279"/>
                  </a:lnTo>
                  <a:lnTo>
                    <a:pt x="35493" y="38475"/>
                  </a:lnTo>
                  <a:lnTo>
                    <a:pt x="33967" y="54529"/>
                  </a:lnTo>
                  <a:lnTo>
                    <a:pt x="31822" y="72470"/>
                  </a:lnTo>
                  <a:lnTo>
                    <a:pt x="28727" y="92098"/>
                  </a:lnTo>
                  <a:lnTo>
                    <a:pt x="25007" y="112605"/>
                  </a:lnTo>
                  <a:lnTo>
                    <a:pt x="21427" y="132735"/>
                  </a:lnTo>
                  <a:lnTo>
                    <a:pt x="18428" y="151818"/>
                  </a:lnTo>
                  <a:lnTo>
                    <a:pt x="16112" y="169726"/>
                  </a:lnTo>
                  <a:lnTo>
                    <a:pt x="14407" y="186600"/>
                  </a:lnTo>
                  <a:lnTo>
                    <a:pt x="13187" y="202664"/>
                  </a:lnTo>
                  <a:lnTo>
                    <a:pt x="12165" y="218456"/>
                  </a:lnTo>
                  <a:lnTo>
                    <a:pt x="10931" y="234760"/>
                  </a:lnTo>
                  <a:lnTo>
                    <a:pt x="9282" y="251961"/>
                  </a:lnTo>
                  <a:lnTo>
                    <a:pt x="7358" y="269926"/>
                  </a:lnTo>
                  <a:lnTo>
                    <a:pt x="5527" y="288211"/>
                  </a:lnTo>
                  <a:lnTo>
                    <a:pt x="4001" y="306502"/>
                  </a:lnTo>
                  <a:lnTo>
                    <a:pt x="2823" y="324492"/>
                  </a:lnTo>
                  <a:lnTo>
                    <a:pt x="1830" y="343885"/>
                  </a:lnTo>
                  <a:lnTo>
                    <a:pt x="939" y="36973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09309" y="2697982"/>
              <a:ext cx="293595" cy="348411"/>
            </a:xfrm>
            <a:custGeom>
              <a:avLst/>
              <a:gdLst/>
              <a:ahLst/>
              <a:cxnLst/>
              <a:rect l="0" t="0" r="0" b="0"/>
              <a:pathLst>
                <a:path w="293595" h="348411">
                  <a:moveTo>
                    <a:pt x="159727" y="7841"/>
                  </a:moveTo>
                  <a:lnTo>
                    <a:pt x="150926" y="13776"/>
                  </a:lnTo>
                  <a:lnTo>
                    <a:pt x="142579" y="19980"/>
                  </a:lnTo>
                  <a:lnTo>
                    <a:pt x="133885" y="27081"/>
                  </a:lnTo>
                  <a:lnTo>
                    <a:pt x="124937" y="35194"/>
                  </a:lnTo>
                  <a:lnTo>
                    <a:pt x="116090" y="44489"/>
                  </a:lnTo>
                  <a:lnTo>
                    <a:pt x="107551" y="54941"/>
                  </a:lnTo>
                  <a:lnTo>
                    <a:pt x="99363" y="66539"/>
                  </a:lnTo>
                  <a:lnTo>
                    <a:pt x="91485" y="79374"/>
                  </a:lnTo>
                  <a:lnTo>
                    <a:pt x="83845" y="93362"/>
                  </a:lnTo>
                  <a:lnTo>
                    <a:pt x="76054" y="107821"/>
                  </a:lnTo>
                  <a:lnTo>
                    <a:pt x="67444" y="121607"/>
                  </a:lnTo>
                  <a:lnTo>
                    <a:pt x="57732" y="134136"/>
                  </a:lnTo>
                  <a:lnTo>
                    <a:pt x="47444" y="145513"/>
                  </a:lnTo>
                  <a:lnTo>
                    <a:pt x="37685" y="156228"/>
                  </a:lnTo>
                  <a:lnTo>
                    <a:pt x="29052" y="166666"/>
                  </a:lnTo>
                  <a:lnTo>
                    <a:pt x="21631" y="177187"/>
                  </a:lnTo>
                  <a:lnTo>
                    <a:pt x="15265" y="188185"/>
                  </a:lnTo>
                  <a:lnTo>
                    <a:pt x="9736" y="199817"/>
                  </a:lnTo>
                  <a:lnTo>
                    <a:pt x="5159" y="212058"/>
                  </a:lnTo>
                  <a:lnTo>
                    <a:pt x="1974" y="224799"/>
                  </a:lnTo>
                  <a:lnTo>
                    <a:pt x="308" y="237925"/>
                  </a:lnTo>
                  <a:lnTo>
                    <a:pt x="0" y="251331"/>
                  </a:lnTo>
                  <a:lnTo>
                    <a:pt x="780" y="264936"/>
                  </a:lnTo>
                  <a:lnTo>
                    <a:pt x="2384" y="278670"/>
                  </a:lnTo>
                  <a:lnTo>
                    <a:pt x="4747" y="292163"/>
                  </a:lnTo>
                  <a:lnTo>
                    <a:pt x="8003" y="304770"/>
                  </a:lnTo>
                  <a:lnTo>
                    <a:pt x="12163" y="316202"/>
                  </a:lnTo>
                  <a:lnTo>
                    <a:pt x="17430" y="326183"/>
                  </a:lnTo>
                  <a:lnTo>
                    <a:pt x="24254" y="334291"/>
                  </a:lnTo>
                  <a:lnTo>
                    <a:pt x="32739" y="340479"/>
                  </a:lnTo>
                  <a:lnTo>
                    <a:pt x="42693" y="344838"/>
                  </a:lnTo>
                  <a:lnTo>
                    <a:pt x="53816" y="347414"/>
                  </a:lnTo>
                  <a:lnTo>
                    <a:pt x="65816" y="348410"/>
                  </a:lnTo>
                  <a:lnTo>
                    <a:pt x="78448" y="348134"/>
                  </a:lnTo>
                  <a:lnTo>
                    <a:pt x="91525" y="346895"/>
                  </a:lnTo>
                  <a:lnTo>
                    <a:pt x="104911" y="344947"/>
                  </a:lnTo>
                  <a:lnTo>
                    <a:pt x="118509" y="342167"/>
                  </a:lnTo>
                  <a:lnTo>
                    <a:pt x="132251" y="338091"/>
                  </a:lnTo>
                  <a:lnTo>
                    <a:pt x="146086" y="332564"/>
                  </a:lnTo>
                  <a:lnTo>
                    <a:pt x="159818" y="325564"/>
                  </a:lnTo>
                  <a:lnTo>
                    <a:pt x="173118" y="317036"/>
                  </a:lnTo>
                  <a:lnTo>
                    <a:pt x="185839" y="307111"/>
                  </a:lnTo>
                  <a:lnTo>
                    <a:pt x="197839" y="296040"/>
                  </a:lnTo>
                  <a:lnTo>
                    <a:pt x="208905" y="284092"/>
                  </a:lnTo>
                  <a:lnTo>
                    <a:pt x="219017" y="271499"/>
                  </a:lnTo>
                  <a:lnTo>
                    <a:pt x="228299" y="258281"/>
                  </a:lnTo>
                  <a:lnTo>
                    <a:pt x="236928" y="244271"/>
                  </a:lnTo>
                  <a:lnTo>
                    <a:pt x="245075" y="229450"/>
                  </a:lnTo>
                  <a:lnTo>
                    <a:pt x="253041" y="214413"/>
                  </a:lnTo>
                  <a:lnTo>
                    <a:pt x="261236" y="200231"/>
                  </a:lnTo>
                  <a:lnTo>
                    <a:pt x="269848" y="187431"/>
                  </a:lnTo>
                  <a:lnTo>
                    <a:pt x="278244" y="175871"/>
                  </a:lnTo>
                  <a:lnTo>
                    <a:pt x="285128" y="165032"/>
                  </a:lnTo>
                  <a:lnTo>
                    <a:pt x="289900" y="154512"/>
                  </a:lnTo>
                  <a:lnTo>
                    <a:pt x="292608" y="143935"/>
                  </a:lnTo>
                  <a:lnTo>
                    <a:pt x="293594" y="132900"/>
                  </a:lnTo>
                  <a:lnTo>
                    <a:pt x="293251" y="121247"/>
                  </a:lnTo>
                  <a:lnTo>
                    <a:pt x="291769" y="109163"/>
                  </a:lnTo>
                  <a:lnTo>
                    <a:pt x="289120" y="97058"/>
                  </a:lnTo>
                  <a:lnTo>
                    <a:pt x="285380" y="85178"/>
                  </a:lnTo>
                  <a:lnTo>
                    <a:pt x="280567" y="73593"/>
                  </a:lnTo>
                  <a:lnTo>
                    <a:pt x="274581" y="62281"/>
                  </a:lnTo>
                  <a:lnTo>
                    <a:pt x="267473" y="51196"/>
                  </a:lnTo>
                  <a:lnTo>
                    <a:pt x="259257" y="40447"/>
                  </a:lnTo>
                  <a:lnTo>
                    <a:pt x="249840" y="30295"/>
                  </a:lnTo>
                  <a:lnTo>
                    <a:pt x="239282" y="20848"/>
                  </a:lnTo>
                  <a:lnTo>
                    <a:pt x="227768" y="12537"/>
                  </a:lnTo>
                  <a:lnTo>
                    <a:pt x="215516" y="6165"/>
                  </a:lnTo>
                  <a:lnTo>
                    <a:pt x="202728" y="1999"/>
                  </a:lnTo>
                  <a:lnTo>
                    <a:pt x="189888" y="0"/>
                  </a:lnTo>
                  <a:lnTo>
                    <a:pt x="177728" y="88"/>
                  </a:lnTo>
                  <a:lnTo>
                    <a:pt x="166590" y="2002"/>
                  </a:lnTo>
                  <a:lnTo>
                    <a:pt x="156468" y="5539"/>
                  </a:lnTo>
                  <a:lnTo>
                    <a:pt x="147202" y="10645"/>
                  </a:lnTo>
                  <a:lnTo>
                    <a:pt x="138604" y="17134"/>
                  </a:lnTo>
                  <a:lnTo>
                    <a:pt x="130802" y="24281"/>
                  </a:lnTo>
                  <a:lnTo>
                    <a:pt x="123475" y="31603"/>
                  </a:lnTo>
                  <a:lnTo>
                    <a:pt x="115974" y="39738"/>
                  </a:lnTo>
                  <a:lnTo>
                    <a:pt x="107084" y="49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05906" y="3042735"/>
              <a:ext cx="55273" cy="189514"/>
            </a:xfrm>
            <a:custGeom>
              <a:avLst/>
              <a:gdLst/>
              <a:ahLst/>
              <a:cxnLst/>
              <a:rect l="0" t="0" r="0" b="0"/>
              <a:pathLst>
                <a:path w="55273" h="189514">
                  <a:moveTo>
                    <a:pt x="21057" y="0"/>
                  </a:moveTo>
                  <a:lnTo>
                    <a:pt x="26858" y="5935"/>
                  </a:lnTo>
                  <a:lnTo>
                    <a:pt x="31782" y="12139"/>
                  </a:lnTo>
                  <a:lnTo>
                    <a:pt x="36285" y="19240"/>
                  </a:lnTo>
                  <a:lnTo>
                    <a:pt x="40506" y="27353"/>
                  </a:lnTo>
                  <a:lnTo>
                    <a:pt x="44519" y="36648"/>
                  </a:lnTo>
                  <a:lnTo>
                    <a:pt x="48371" y="47095"/>
                  </a:lnTo>
                  <a:lnTo>
                    <a:pt x="51778" y="58521"/>
                  </a:lnTo>
                  <a:lnTo>
                    <a:pt x="54157" y="70707"/>
                  </a:lnTo>
                  <a:lnTo>
                    <a:pt x="55272" y="83451"/>
                  </a:lnTo>
                  <a:lnTo>
                    <a:pt x="55207" y="96430"/>
                  </a:lnTo>
                  <a:lnTo>
                    <a:pt x="54175" y="109216"/>
                  </a:lnTo>
                  <a:lnTo>
                    <a:pt x="52402" y="121587"/>
                  </a:lnTo>
                  <a:lnTo>
                    <a:pt x="49925" y="133350"/>
                  </a:lnTo>
                  <a:lnTo>
                    <a:pt x="46593" y="144258"/>
                  </a:lnTo>
                  <a:lnTo>
                    <a:pt x="42391" y="154253"/>
                  </a:lnTo>
                  <a:lnTo>
                    <a:pt x="37358" y="163147"/>
                  </a:lnTo>
                  <a:lnTo>
                    <a:pt x="30800" y="171400"/>
                  </a:lnTo>
                  <a:lnTo>
                    <a:pt x="19908" y="17973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379765" y="2726804"/>
              <a:ext cx="357852" cy="359385"/>
            </a:xfrm>
            <a:custGeom>
              <a:avLst/>
              <a:gdLst/>
              <a:ahLst/>
              <a:cxnLst/>
              <a:rect l="0" t="0" r="0" b="0"/>
              <a:pathLst>
                <a:path w="357852" h="359385">
                  <a:moveTo>
                    <a:pt x="126224" y="63247"/>
                  </a:moveTo>
                  <a:lnTo>
                    <a:pt x="120357" y="69182"/>
                  </a:lnTo>
                  <a:lnTo>
                    <a:pt x="114792" y="75386"/>
                  </a:lnTo>
                  <a:lnTo>
                    <a:pt x="108988" y="82478"/>
                  </a:lnTo>
                  <a:lnTo>
                    <a:pt x="102735" y="90245"/>
                  </a:lnTo>
                  <a:lnTo>
                    <a:pt x="95757" y="98243"/>
                  </a:lnTo>
                  <a:lnTo>
                    <a:pt x="87985" y="106140"/>
                  </a:lnTo>
                  <a:lnTo>
                    <a:pt x="79874" y="112238"/>
                  </a:lnTo>
                  <a:lnTo>
                    <a:pt x="72982" y="114108"/>
                  </a:lnTo>
                  <a:lnTo>
                    <a:pt x="68715" y="111806"/>
                  </a:lnTo>
                  <a:lnTo>
                    <a:pt x="66855" y="106520"/>
                  </a:lnTo>
                  <a:lnTo>
                    <a:pt x="66753" y="99314"/>
                  </a:lnTo>
                  <a:lnTo>
                    <a:pt x="67854" y="90903"/>
                  </a:lnTo>
                  <a:lnTo>
                    <a:pt x="69759" y="81735"/>
                  </a:lnTo>
                  <a:lnTo>
                    <a:pt x="72205" y="72088"/>
                  </a:lnTo>
                  <a:lnTo>
                    <a:pt x="75177" y="62135"/>
                  </a:lnTo>
                  <a:lnTo>
                    <a:pt x="78861" y="51983"/>
                  </a:lnTo>
                  <a:lnTo>
                    <a:pt x="83313" y="41712"/>
                  </a:lnTo>
                  <a:lnTo>
                    <a:pt x="88612" y="31693"/>
                  </a:lnTo>
                  <a:lnTo>
                    <a:pt x="94926" y="22570"/>
                  </a:lnTo>
                  <a:lnTo>
                    <a:pt x="102251" y="14629"/>
                  </a:lnTo>
                  <a:lnTo>
                    <a:pt x="110443" y="8145"/>
                  </a:lnTo>
                  <a:lnTo>
                    <a:pt x="119312" y="3538"/>
                  </a:lnTo>
                  <a:lnTo>
                    <a:pt x="128679" y="854"/>
                  </a:lnTo>
                  <a:lnTo>
                    <a:pt x="138239" y="0"/>
                  </a:lnTo>
                  <a:lnTo>
                    <a:pt x="147577" y="931"/>
                  </a:lnTo>
                  <a:lnTo>
                    <a:pt x="156480" y="3451"/>
                  </a:lnTo>
                  <a:lnTo>
                    <a:pt x="164762" y="7581"/>
                  </a:lnTo>
                  <a:lnTo>
                    <a:pt x="172179" y="13626"/>
                  </a:lnTo>
                  <a:lnTo>
                    <a:pt x="178686" y="21585"/>
                  </a:lnTo>
                  <a:lnTo>
                    <a:pt x="184395" y="31352"/>
                  </a:lnTo>
                  <a:lnTo>
                    <a:pt x="189472" y="42882"/>
                  </a:lnTo>
                  <a:lnTo>
                    <a:pt x="194064" y="55958"/>
                  </a:lnTo>
                  <a:lnTo>
                    <a:pt x="197810" y="69788"/>
                  </a:lnTo>
                  <a:lnTo>
                    <a:pt x="199890" y="83145"/>
                  </a:lnTo>
                  <a:lnTo>
                    <a:pt x="199998" y="95396"/>
                  </a:lnTo>
                  <a:lnTo>
                    <a:pt x="198613" y="107095"/>
                  </a:lnTo>
                  <a:lnTo>
                    <a:pt x="196689" y="119623"/>
                  </a:lnTo>
                  <a:lnTo>
                    <a:pt x="194838" y="133722"/>
                  </a:lnTo>
                  <a:lnTo>
                    <a:pt x="193142" y="149315"/>
                  </a:lnTo>
                  <a:lnTo>
                    <a:pt x="191331" y="165866"/>
                  </a:lnTo>
                  <a:lnTo>
                    <a:pt x="189229" y="182924"/>
                  </a:lnTo>
                  <a:lnTo>
                    <a:pt x="186801" y="199905"/>
                  </a:lnTo>
                  <a:lnTo>
                    <a:pt x="184085" y="216059"/>
                  </a:lnTo>
                  <a:lnTo>
                    <a:pt x="181136" y="231060"/>
                  </a:lnTo>
                  <a:lnTo>
                    <a:pt x="177848" y="244943"/>
                  </a:lnTo>
                  <a:lnTo>
                    <a:pt x="173963" y="257894"/>
                  </a:lnTo>
                  <a:lnTo>
                    <a:pt x="169385" y="270126"/>
                  </a:lnTo>
                  <a:lnTo>
                    <a:pt x="164176" y="281666"/>
                  </a:lnTo>
                  <a:lnTo>
                    <a:pt x="158455" y="292359"/>
                  </a:lnTo>
                  <a:lnTo>
                    <a:pt x="152342" y="302186"/>
                  </a:lnTo>
                  <a:lnTo>
                    <a:pt x="145780" y="311263"/>
                  </a:lnTo>
                  <a:lnTo>
                    <a:pt x="138543" y="319747"/>
                  </a:lnTo>
                  <a:lnTo>
                    <a:pt x="130563" y="327784"/>
                  </a:lnTo>
                  <a:lnTo>
                    <a:pt x="121916" y="335335"/>
                  </a:lnTo>
                  <a:lnTo>
                    <a:pt x="112734" y="342187"/>
                  </a:lnTo>
                  <a:lnTo>
                    <a:pt x="103149" y="348270"/>
                  </a:lnTo>
                  <a:lnTo>
                    <a:pt x="93271" y="353338"/>
                  </a:lnTo>
                  <a:lnTo>
                    <a:pt x="83188" y="356912"/>
                  </a:lnTo>
                  <a:lnTo>
                    <a:pt x="72962" y="358868"/>
                  </a:lnTo>
                  <a:lnTo>
                    <a:pt x="62637" y="359384"/>
                  </a:lnTo>
                  <a:lnTo>
                    <a:pt x="52246" y="358750"/>
                  </a:lnTo>
                  <a:lnTo>
                    <a:pt x="41819" y="357243"/>
                  </a:lnTo>
                  <a:lnTo>
                    <a:pt x="31698" y="354777"/>
                  </a:lnTo>
                  <a:lnTo>
                    <a:pt x="22507" y="350919"/>
                  </a:lnTo>
                  <a:lnTo>
                    <a:pt x="14522" y="345548"/>
                  </a:lnTo>
                  <a:lnTo>
                    <a:pt x="8009" y="338822"/>
                  </a:lnTo>
                  <a:lnTo>
                    <a:pt x="3382" y="331012"/>
                  </a:lnTo>
                  <a:lnTo>
                    <a:pt x="690" y="322387"/>
                  </a:lnTo>
                  <a:lnTo>
                    <a:pt x="0" y="313172"/>
                  </a:lnTo>
                  <a:lnTo>
                    <a:pt x="1574" y="303542"/>
                  </a:lnTo>
                  <a:lnTo>
                    <a:pt x="5340" y="293632"/>
                  </a:lnTo>
                  <a:lnTo>
                    <a:pt x="11119" y="283862"/>
                  </a:lnTo>
                  <a:lnTo>
                    <a:pt x="18810" y="274907"/>
                  </a:lnTo>
                  <a:lnTo>
                    <a:pt x="28162" y="267071"/>
                  </a:lnTo>
                  <a:lnTo>
                    <a:pt x="38676" y="260318"/>
                  </a:lnTo>
                  <a:lnTo>
                    <a:pt x="49716" y="254466"/>
                  </a:lnTo>
                  <a:lnTo>
                    <a:pt x="60878" y="249315"/>
                  </a:lnTo>
                  <a:lnTo>
                    <a:pt x="71980" y="245006"/>
                  </a:lnTo>
                  <a:lnTo>
                    <a:pt x="82967" y="242008"/>
                  </a:lnTo>
                  <a:lnTo>
                    <a:pt x="93845" y="240466"/>
                  </a:lnTo>
                  <a:lnTo>
                    <a:pt x="104794" y="240073"/>
                  </a:lnTo>
                  <a:lnTo>
                    <a:pt x="116145" y="240265"/>
                  </a:lnTo>
                  <a:lnTo>
                    <a:pt x="128043" y="240655"/>
                  </a:lnTo>
                  <a:lnTo>
                    <a:pt x="140307" y="241220"/>
                  </a:lnTo>
                  <a:lnTo>
                    <a:pt x="152540" y="242198"/>
                  </a:lnTo>
                  <a:lnTo>
                    <a:pt x="164515" y="243704"/>
                  </a:lnTo>
                  <a:lnTo>
                    <a:pt x="176334" y="245716"/>
                  </a:lnTo>
                  <a:lnTo>
                    <a:pt x="188336" y="248145"/>
                  </a:lnTo>
                  <a:lnTo>
                    <a:pt x="200703" y="250892"/>
                  </a:lnTo>
                  <a:lnTo>
                    <a:pt x="213297" y="253874"/>
                  </a:lnTo>
                  <a:lnTo>
                    <a:pt x="225759" y="257022"/>
                  </a:lnTo>
                  <a:lnTo>
                    <a:pt x="237888" y="260281"/>
                  </a:lnTo>
                  <a:lnTo>
                    <a:pt x="249815" y="263452"/>
                  </a:lnTo>
                  <a:lnTo>
                    <a:pt x="261889" y="266200"/>
                  </a:lnTo>
                  <a:lnTo>
                    <a:pt x="274304" y="268377"/>
                  </a:lnTo>
                  <a:lnTo>
                    <a:pt x="286931" y="269838"/>
                  </a:lnTo>
                  <a:lnTo>
                    <a:pt x="299414" y="270368"/>
                  </a:lnTo>
                  <a:lnTo>
                    <a:pt x="311541" y="269950"/>
                  </a:lnTo>
                  <a:lnTo>
                    <a:pt x="322825" y="268866"/>
                  </a:lnTo>
                  <a:lnTo>
                    <a:pt x="333539" y="267498"/>
                  </a:lnTo>
                  <a:lnTo>
                    <a:pt x="344621" y="265726"/>
                  </a:lnTo>
                  <a:lnTo>
                    <a:pt x="357851" y="263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67884" y="2786028"/>
              <a:ext cx="272323" cy="309882"/>
            </a:xfrm>
            <a:custGeom>
              <a:avLst/>
              <a:gdLst/>
              <a:ahLst/>
              <a:cxnLst/>
              <a:rect l="0" t="0" r="0" b="0"/>
              <a:pathLst>
                <a:path w="272323" h="309882">
                  <a:moveTo>
                    <a:pt x="132903" y="4023"/>
                  </a:moveTo>
                  <a:lnTo>
                    <a:pt x="124102" y="7024"/>
                  </a:lnTo>
                  <a:lnTo>
                    <a:pt x="115755" y="10447"/>
                  </a:lnTo>
                  <a:lnTo>
                    <a:pt x="107061" y="14643"/>
                  </a:lnTo>
                  <a:lnTo>
                    <a:pt x="98113" y="19543"/>
                  </a:lnTo>
                  <a:lnTo>
                    <a:pt x="89266" y="25024"/>
                  </a:lnTo>
                  <a:lnTo>
                    <a:pt x="80723" y="30955"/>
                  </a:lnTo>
                  <a:lnTo>
                    <a:pt x="72362" y="37217"/>
                  </a:lnTo>
                  <a:lnTo>
                    <a:pt x="63836" y="43715"/>
                  </a:lnTo>
                  <a:lnTo>
                    <a:pt x="54962" y="50384"/>
                  </a:lnTo>
                  <a:lnTo>
                    <a:pt x="46036" y="57335"/>
                  </a:lnTo>
                  <a:lnTo>
                    <a:pt x="37723" y="64841"/>
                  </a:lnTo>
                  <a:lnTo>
                    <a:pt x="30354" y="73013"/>
                  </a:lnTo>
                  <a:lnTo>
                    <a:pt x="23931" y="82130"/>
                  </a:lnTo>
                  <a:lnTo>
                    <a:pt x="18308" y="92693"/>
                  </a:lnTo>
                  <a:lnTo>
                    <a:pt x="13310" y="104837"/>
                  </a:lnTo>
                  <a:lnTo>
                    <a:pt x="8936" y="118231"/>
                  </a:lnTo>
                  <a:lnTo>
                    <a:pt x="5363" y="132284"/>
                  </a:lnTo>
                  <a:lnTo>
                    <a:pt x="2626" y="146586"/>
                  </a:lnTo>
                  <a:lnTo>
                    <a:pt x="786" y="160933"/>
                  </a:lnTo>
                  <a:lnTo>
                    <a:pt x="0" y="175245"/>
                  </a:lnTo>
                  <a:lnTo>
                    <a:pt x="255" y="189498"/>
                  </a:lnTo>
                  <a:lnTo>
                    <a:pt x="1563" y="203696"/>
                  </a:lnTo>
                  <a:lnTo>
                    <a:pt x="4036" y="217849"/>
                  </a:lnTo>
                  <a:lnTo>
                    <a:pt x="7630" y="231959"/>
                  </a:lnTo>
                  <a:lnTo>
                    <a:pt x="12330" y="245707"/>
                  </a:lnTo>
                  <a:lnTo>
                    <a:pt x="18234" y="258486"/>
                  </a:lnTo>
                  <a:lnTo>
                    <a:pt x="25280" y="270039"/>
                  </a:lnTo>
                  <a:lnTo>
                    <a:pt x="33281" y="280271"/>
                  </a:lnTo>
                  <a:lnTo>
                    <a:pt x="42022" y="289079"/>
                  </a:lnTo>
                  <a:lnTo>
                    <a:pt x="51318" y="296551"/>
                  </a:lnTo>
                  <a:lnTo>
                    <a:pt x="61339" y="302586"/>
                  </a:lnTo>
                  <a:lnTo>
                    <a:pt x="72583" y="306826"/>
                  </a:lnTo>
                  <a:lnTo>
                    <a:pt x="85215" y="309230"/>
                  </a:lnTo>
                  <a:lnTo>
                    <a:pt x="98783" y="309881"/>
                  </a:lnTo>
                  <a:lnTo>
                    <a:pt x="112429" y="308807"/>
                  </a:lnTo>
                  <a:lnTo>
                    <a:pt x="125644" y="306191"/>
                  </a:lnTo>
                  <a:lnTo>
                    <a:pt x="138278" y="302165"/>
                  </a:lnTo>
                  <a:lnTo>
                    <a:pt x="150368" y="296722"/>
                  </a:lnTo>
                  <a:lnTo>
                    <a:pt x="162017" y="289990"/>
                  </a:lnTo>
                  <a:lnTo>
                    <a:pt x="173332" y="282199"/>
                  </a:lnTo>
                  <a:lnTo>
                    <a:pt x="184404" y="273600"/>
                  </a:lnTo>
                  <a:lnTo>
                    <a:pt x="195299" y="264405"/>
                  </a:lnTo>
                  <a:lnTo>
                    <a:pt x="205907" y="254621"/>
                  </a:lnTo>
                  <a:lnTo>
                    <a:pt x="215958" y="244069"/>
                  </a:lnTo>
                  <a:lnTo>
                    <a:pt x="225344" y="232704"/>
                  </a:lnTo>
                  <a:lnTo>
                    <a:pt x="233951" y="220462"/>
                  </a:lnTo>
                  <a:lnTo>
                    <a:pt x="241586" y="207180"/>
                  </a:lnTo>
                  <a:lnTo>
                    <a:pt x="248235" y="192875"/>
                  </a:lnTo>
                  <a:lnTo>
                    <a:pt x="253870" y="177861"/>
                  </a:lnTo>
                  <a:lnTo>
                    <a:pt x="258365" y="162637"/>
                  </a:lnTo>
                  <a:lnTo>
                    <a:pt x="261765" y="147510"/>
                  </a:lnTo>
                  <a:lnTo>
                    <a:pt x="264405" y="132591"/>
                  </a:lnTo>
                  <a:lnTo>
                    <a:pt x="266802" y="117888"/>
                  </a:lnTo>
                  <a:lnTo>
                    <a:pt x="269258" y="103372"/>
                  </a:lnTo>
                  <a:lnTo>
                    <a:pt x="271401" y="89166"/>
                  </a:lnTo>
                  <a:lnTo>
                    <a:pt x="272322" y="75540"/>
                  </a:lnTo>
                  <a:lnTo>
                    <a:pt x="271600" y="62597"/>
                  </a:lnTo>
                  <a:lnTo>
                    <a:pt x="269129" y="50447"/>
                  </a:lnTo>
                  <a:lnTo>
                    <a:pt x="264871" y="39279"/>
                  </a:lnTo>
                  <a:lnTo>
                    <a:pt x="258996" y="29109"/>
                  </a:lnTo>
                  <a:lnTo>
                    <a:pt x="251645" y="20127"/>
                  </a:lnTo>
                  <a:lnTo>
                    <a:pt x="242823" y="12764"/>
                  </a:lnTo>
                  <a:lnTo>
                    <a:pt x="232667" y="7111"/>
                  </a:lnTo>
                  <a:lnTo>
                    <a:pt x="221257" y="3129"/>
                  </a:lnTo>
                  <a:lnTo>
                    <a:pt x="208543" y="814"/>
                  </a:lnTo>
                  <a:lnTo>
                    <a:pt x="194632" y="0"/>
                  </a:lnTo>
                  <a:lnTo>
                    <a:pt x="180224" y="571"/>
                  </a:lnTo>
                  <a:lnTo>
                    <a:pt x="166473" y="2540"/>
                  </a:lnTo>
                  <a:lnTo>
                    <a:pt x="153974" y="5783"/>
                  </a:lnTo>
                  <a:lnTo>
                    <a:pt x="142895" y="9955"/>
                  </a:lnTo>
                  <a:lnTo>
                    <a:pt x="132046" y="15088"/>
                  </a:lnTo>
                  <a:lnTo>
                    <a:pt x="119366" y="22748"/>
                  </a:lnTo>
                  <a:lnTo>
                    <a:pt x="101318" y="356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11357" y="3053264"/>
              <a:ext cx="45138" cy="178985"/>
            </a:xfrm>
            <a:custGeom>
              <a:avLst/>
              <a:gdLst/>
              <a:ahLst/>
              <a:cxnLst/>
              <a:rect l="0" t="0" r="0" b="0"/>
              <a:pathLst>
                <a:path w="45138" h="178985">
                  <a:moveTo>
                    <a:pt x="21057" y="0"/>
                  </a:moveTo>
                  <a:lnTo>
                    <a:pt x="23991" y="8801"/>
                  </a:lnTo>
                  <a:lnTo>
                    <a:pt x="26773" y="17148"/>
                  </a:lnTo>
                  <a:lnTo>
                    <a:pt x="29673" y="25847"/>
                  </a:lnTo>
                  <a:lnTo>
                    <a:pt x="32713" y="34967"/>
                  </a:lnTo>
                  <a:lnTo>
                    <a:pt x="35878" y="44463"/>
                  </a:lnTo>
                  <a:lnTo>
                    <a:pt x="39132" y="54264"/>
                  </a:lnTo>
                  <a:lnTo>
                    <a:pt x="42125" y="64623"/>
                  </a:lnTo>
                  <a:lnTo>
                    <a:pt x="44219" y="76094"/>
                  </a:lnTo>
                  <a:lnTo>
                    <a:pt x="45137" y="88878"/>
                  </a:lnTo>
                  <a:lnTo>
                    <a:pt x="44768" y="102547"/>
                  </a:lnTo>
                  <a:lnTo>
                    <a:pt x="43000" y="116261"/>
                  </a:lnTo>
                  <a:lnTo>
                    <a:pt x="39919" y="129507"/>
                  </a:lnTo>
                  <a:lnTo>
                    <a:pt x="35673" y="141694"/>
                  </a:lnTo>
                  <a:lnTo>
                    <a:pt x="29745" y="153186"/>
                  </a:lnTo>
                  <a:lnTo>
                    <a:pt x="19383" y="16498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06155" y="2683807"/>
              <a:ext cx="268484" cy="342327"/>
            </a:xfrm>
            <a:custGeom>
              <a:avLst/>
              <a:gdLst/>
              <a:ahLst/>
              <a:cxnLst/>
              <a:rect l="0" t="0" r="0" b="0"/>
              <a:pathLst>
                <a:path w="268484" h="342327">
                  <a:moveTo>
                    <a:pt x="52643" y="95716"/>
                  </a:moveTo>
                  <a:lnTo>
                    <a:pt x="46632" y="101054"/>
                  </a:lnTo>
                  <a:lnTo>
                    <a:pt x="40494" y="101978"/>
                  </a:lnTo>
                  <a:lnTo>
                    <a:pt x="35422" y="99329"/>
                  </a:lnTo>
                  <a:lnTo>
                    <a:pt x="32535" y="94291"/>
                  </a:lnTo>
                  <a:lnTo>
                    <a:pt x="31998" y="87576"/>
                  </a:lnTo>
                  <a:lnTo>
                    <a:pt x="33499" y="79674"/>
                  </a:lnTo>
                  <a:lnTo>
                    <a:pt x="36602" y="70940"/>
                  </a:lnTo>
                  <a:lnTo>
                    <a:pt x="40902" y="61635"/>
                  </a:lnTo>
                  <a:lnTo>
                    <a:pt x="46390" y="52102"/>
                  </a:lnTo>
                  <a:lnTo>
                    <a:pt x="53426" y="42776"/>
                  </a:lnTo>
                  <a:lnTo>
                    <a:pt x="62080" y="33877"/>
                  </a:lnTo>
                  <a:lnTo>
                    <a:pt x="71992" y="25596"/>
                  </a:lnTo>
                  <a:lnTo>
                    <a:pt x="82563" y="18179"/>
                  </a:lnTo>
                  <a:lnTo>
                    <a:pt x="93376" y="11680"/>
                  </a:lnTo>
                  <a:lnTo>
                    <a:pt x="104230" y="6316"/>
                  </a:lnTo>
                  <a:lnTo>
                    <a:pt x="115043" y="2535"/>
                  </a:lnTo>
                  <a:lnTo>
                    <a:pt x="125791" y="441"/>
                  </a:lnTo>
                  <a:lnTo>
                    <a:pt x="136312" y="0"/>
                  </a:lnTo>
                  <a:lnTo>
                    <a:pt x="146311" y="1216"/>
                  </a:lnTo>
                  <a:lnTo>
                    <a:pt x="155666" y="3926"/>
                  </a:lnTo>
                  <a:lnTo>
                    <a:pt x="164254" y="8016"/>
                  </a:lnTo>
                  <a:lnTo>
                    <a:pt x="171877" y="13501"/>
                  </a:lnTo>
                  <a:lnTo>
                    <a:pt x="178508" y="20263"/>
                  </a:lnTo>
                  <a:lnTo>
                    <a:pt x="183793" y="28072"/>
                  </a:lnTo>
                  <a:lnTo>
                    <a:pt x="186988" y="36684"/>
                  </a:lnTo>
                  <a:lnTo>
                    <a:pt x="187874" y="45883"/>
                  </a:lnTo>
                  <a:lnTo>
                    <a:pt x="186690" y="55499"/>
                  </a:lnTo>
                  <a:lnTo>
                    <a:pt x="183844" y="65408"/>
                  </a:lnTo>
                  <a:lnTo>
                    <a:pt x="179748" y="75516"/>
                  </a:lnTo>
                  <a:lnTo>
                    <a:pt x="174747" y="85762"/>
                  </a:lnTo>
                  <a:lnTo>
                    <a:pt x="169107" y="96101"/>
                  </a:lnTo>
                  <a:lnTo>
                    <a:pt x="163025" y="106497"/>
                  </a:lnTo>
                  <a:lnTo>
                    <a:pt x="156638" y="116767"/>
                  </a:lnTo>
                  <a:lnTo>
                    <a:pt x="150045" y="126590"/>
                  </a:lnTo>
                  <a:lnTo>
                    <a:pt x="143307" y="135823"/>
                  </a:lnTo>
                  <a:lnTo>
                    <a:pt x="136307" y="144327"/>
                  </a:lnTo>
                  <a:lnTo>
                    <a:pt x="128768" y="151894"/>
                  </a:lnTo>
                  <a:lnTo>
                    <a:pt x="120626" y="158450"/>
                  </a:lnTo>
                  <a:lnTo>
                    <a:pt x="113513" y="162293"/>
                  </a:lnTo>
                  <a:lnTo>
                    <a:pt x="109956" y="161857"/>
                  </a:lnTo>
                  <a:lnTo>
                    <a:pt x="110049" y="158786"/>
                  </a:lnTo>
                  <a:lnTo>
                    <a:pt x="112903" y="154415"/>
                  </a:lnTo>
                  <a:lnTo>
                    <a:pt x="117871" y="149637"/>
                  </a:lnTo>
                  <a:lnTo>
                    <a:pt x="124451" y="144918"/>
                  </a:lnTo>
                  <a:lnTo>
                    <a:pt x="132223" y="140753"/>
                  </a:lnTo>
                  <a:lnTo>
                    <a:pt x="140852" y="137777"/>
                  </a:lnTo>
                  <a:lnTo>
                    <a:pt x="150084" y="136223"/>
                  </a:lnTo>
                  <a:lnTo>
                    <a:pt x="159732" y="136143"/>
                  </a:lnTo>
                  <a:lnTo>
                    <a:pt x="169667" y="137601"/>
                  </a:lnTo>
                  <a:lnTo>
                    <a:pt x="179791" y="140473"/>
                  </a:lnTo>
                  <a:lnTo>
                    <a:pt x="189878" y="144670"/>
                  </a:lnTo>
                  <a:lnTo>
                    <a:pt x="199578" y="150227"/>
                  </a:lnTo>
                  <a:lnTo>
                    <a:pt x="208733" y="157037"/>
                  </a:lnTo>
                  <a:lnTo>
                    <a:pt x="217356" y="164879"/>
                  </a:lnTo>
                  <a:lnTo>
                    <a:pt x="225533" y="173512"/>
                  </a:lnTo>
                  <a:lnTo>
                    <a:pt x="233366" y="182730"/>
                  </a:lnTo>
                  <a:lnTo>
                    <a:pt x="240779" y="192529"/>
                  </a:lnTo>
                  <a:lnTo>
                    <a:pt x="247539" y="203091"/>
                  </a:lnTo>
                  <a:lnTo>
                    <a:pt x="253565" y="214457"/>
                  </a:lnTo>
                  <a:lnTo>
                    <a:pt x="258764" y="226531"/>
                  </a:lnTo>
                  <a:lnTo>
                    <a:pt x="262960" y="239168"/>
                  </a:lnTo>
                  <a:lnTo>
                    <a:pt x="266142" y="252217"/>
                  </a:lnTo>
                  <a:lnTo>
                    <a:pt x="268125" y="265234"/>
                  </a:lnTo>
                  <a:lnTo>
                    <a:pt x="268483" y="277514"/>
                  </a:lnTo>
                  <a:lnTo>
                    <a:pt x="267121" y="288732"/>
                  </a:lnTo>
                  <a:lnTo>
                    <a:pt x="263917" y="298908"/>
                  </a:lnTo>
                  <a:lnTo>
                    <a:pt x="258569" y="308210"/>
                  </a:lnTo>
                  <a:lnTo>
                    <a:pt x="251118" y="316831"/>
                  </a:lnTo>
                  <a:lnTo>
                    <a:pt x="241878" y="324623"/>
                  </a:lnTo>
                  <a:lnTo>
                    <a:pt x="231242" y="331113"/>
                  </a:lnTo>
                  <a:lnTo>
                    <a:pt x="219579" y="336143"/>
                  </a:lnTo>
                  <a:lnTo>
                    <a:pt x="207343" y="339691"/>
                  </a:lnTo>
                  <a:lnTo>
                    <a:pt x="195064" y="341707"/>
                  </a:lnTo>
                  <a:lnTo>
                    <a:pt x="183027" y="342326"/>
                  </a:lnTo>
                  <a:lnTo>
                    <a:pt x="171150" y="341962"/>
                  </a:lnTo>
                  <a:lnTo>
                    <a:pt x="159101" y="341196"/>
                  </a:lnTo>
                  <a:lnTo>
                    <a:pt x="146691" y="340387"/>
                  </a:lnTo>
                  <a:lnTo>
                    <a:pt x="133727" y="339526"/>
                  </a:lnTo>
                  <a:lnTo>
                    <a:pt x="119951" y="338343"/>
                  </a:lnTo>
                  <a:lnTo>
                    <a:pt x="105311" y="336699"/>
                  </a:lnTo>
                  <a:lnTo>
                    <a:pt x="90071" y="334763"/>
                  </a:lnTo>
                  <a:lnTo>
                    <a:pt x="74695" y="332918"/>
                  </a:lnTo>
                  <a:lnTo>
                    <a:pt x="59484" y="331379"/>
                  </a:lnTo>
                  <a:lnTo>
                    <a:pt x="45137" y="330190"/>
                  </a:lnTo>
                  <a:lnTo>
                    <a:pt x="31422" y="329189"/>
                  </a:lnTo>
                  <a:lnTo>
                    <a:pt x="17138" y="328290"/>
                  </a:lnTo>
                  <a:lnTo>
                    <a:pt x="0" y="327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40575" y="2716216"/>
              <a:ext cx="299612" cy="350160"/>
            </a:xfrm>
            <a:custGeom>
              <a:avLst/>
              <a:gdLst/>
              <a:ahLst/>
              <a:cxnLst/>
              <a:rect l="0" t="0" r="0" b="0"/>
              <a:pathLst>
                <a:path w="299612" h="350160">
                  <a:moveTo>
                    <a:pt x="118305" y="21193"/>
                  </a:moveTo>
                  <a:lnTo>
                    <a:pt x="109504" y="26994"/>
                  </a:lnTo>
                  <a:lnTo>
                    <a:pt x="101157" y="31918"/>
                  </a:lnTo>
                  <a:lnTo>
                    <a:pt x="92463" y="36429"/>
                  </a:lnTo>
                  <a:lnTo>
                    <a:pt x="83515" y="40996"/>
                  </a:lnTo>
                  <a:lnTo>
                    <a:pt x="74668" y="46306"/>
                  </a:lnTo>
                  <a:lnTo>
                    <a:pt x="66130" y="52679"/>
                  </a:lnTo>
                  <a:lnTo>
                    <a:pt x="57941" y="60255"/>
                  </a:lnTo>
                  <a:lnTo>
                    <a:pt x="50064" y="69172"/>
                  </a:lnTo>
                  <a:lnTo>
                    <a:pt x="42438" y="79355"/>
                  </a:lnTo>
                  <a:lnTo>
                    <a:pt x="35165" y="90430"/>
                  </a:lnTo>
                  <a:lnTo>
                    <a:pt x="28500" y="101848"/>
                  </a:lnTo>
                  <a:lnTo>
                    <a:pt x="22534" y="113262"/>
                  </a:lnTo>
                  <a:lnTo>
                    <a:pt x="17204" y="124534"/>
                  </a:lnTo>
                  <a:lnTo>
                    <a:pt x="12390" y="135635"/>
                  </a:lnTo>
                  <a:lnTo>
                    <a:pt x="7974" y="146588"/>
                  </a:lnTo>
                  <a:lnTo>
                    <a:pt x="4178" y="157588"/>
                  </a:lnTo>
                  <a:lnTo>
                    <a:pt x="1532" y="168973"/>
                  </a:lnTo>
                  <a:lnTo>
                    <a:pt x="230" y="180899"/>
                  </a:lnTo>
                  <a:lnTo>
                    <a:pt x="0" y="193351"/>
                  </a:lnTo>
                  <a:lnTo>
                    <a:pt x="301" y="206242"/>
                  </a:lnTo>
                  <a:lnTo>
                    <a:pt x="775" y="219467"/>
                  </a:lnTo>
                  <a:lnTo>
                    <a:pt x="1735" y="232771"/>
                  </a:lnTo>
                  <a:lnTo>
                    <a:pt x="4043" y="245776"/>
                  </a:lnTo>
                  <a:lnTo>
                    <a:pt x="8073" y="258299"/>
                  </a:lnTo>
                  <a:lnTo>
                    <a:pt x="13578" y="270334"/>
                  </a:lnTo>
                  <a:lnTo>
                    <a:pt x="19961" y="281956"/>
                  </a:lnTo>
                  <a:lnTo>
                    <a:pt x="26784" y="293253"/>
                  </a:lnTo>
                  <a:lnTo>
                    <a:pt x="34127" y="304147"/>
                  </a:lnTo>
                  <a:lnTo>
                    <a:pt x="42487" y="314396"/>
                  </a:lnTo>
                  <a:lnTo>
                    <a:pt x="52075" y="323913"/>
                  </a:lnTo>
                  <a:lnTo>
                    <a:pt x="62972" y="332441"/>
                  </a:lnTo>
                  <a:lnTo>
                    <a:pt x="75275" y="339491"/>
                  </a:lnTo>
                  <a:lnTo>
                    <a:pt x="88882" y="344925"/>
                  </a:lnTo>
                  <a:lnTo>
                    <a:pt x="103241" y="348590"/>
                  </a:lnTo>
                  <a:lnTo>
                    <a:pt x="117484" y="350159"/>
                  </a:lnTo>
                  <a:lnTo>
                    <a:pt x="131137" y="349658"/>
                  </a:lnTo>
                  <a:lnTo>
                    <a:pt x="144251" y="347391"/>
                  </a:lnTo>
                  <a:lnTo>
                    <a:pt x="157203" y="343744"/>
                  </a:lnTo>
                  <a:lnTo>
                    <a:pt x="170242" y="339074"/>
                  </a:lnTo>
                  <a:lnTo>
                    <a:pt x="183136" y="333671"/>
                  </a:lnTo>
                  <a:lnTo>
                    <a:pt x="195275" y="327754"/>
                  </a:lnTo>
                  <a:lnTo>
                    <a:pt x="206370" y="321477"/>
                  </a:lnTo>
                  <a:lnTo>
                    <a:pt x="216449" y="314789"/>
                  </a:lnTo>
                  <a:lnTo>
                    <a:pt x="225679" y="307460"/>
                  </a:lnTo>
                  <a:lnTo>
                    <a:pt x="234259" y="299410"/>
                  </a:lnTo>
                  <a:lnTo>
                    <a:pt x="242360" y="290546"/>
                  </a:lnTo>
                  <a:lnTo>
                    <a:pt x="250121" y="280683"/>
                  </a:lnTo>
                  <a:lnTo>
                    <a:pt x="257641" y="269823"/>
                  </a:lnTo>
                  <a:lnTo>
                    <a:pt x="264829" y="258106"/>
                  </a:lnTo>
                  <a:lnTo>
                    <a:pt x="271430" y="245716"/>
                  </a:lnTo>
                  <a:lnTo>
                    <a:pt x="277350" y="232827"/>
                  </a:lnTo>
                  <a:lnTo>
                    <a:pt x="282648" y="219580"/>
                  </a:lnTo>
                  <a:lnTo>
                    <a:pt x="287440" y="206082"/>
                  </a:lnTo>
                  <a:lnTo>
                    <a:pt x="291840" y="192414"/>
                  </a:lnTo>
                  <a:lnTo>
                    <a:pt x="295626" y="178796"/>
                  </a:lnTo>
                  <a:lnTo>
                    <a:pt x="298265" y="165572"/>
                  </a:lnTo>
                  <a:lnTo>
                    <a:pt x="299557" y="152894"/>
                  </a:lnTo>
                  <a:lnTo>
                    <a:pt x="299611" y="140583"/>
                  </a:lnTo>
                  <a:lnTo>
                    <a:pt x="298659" y="128243"/>
                  </a:lnTo>
                  <a:lnTo>
                    <a:pt x="296936" y="115646"/>
                  </a:lnTo>
                  <a:lnTo>
                    <a:pt x="294323" y="102896"/>
                  </a:lnTo>
                  <a:lnTo>
                    <a:pt x="290365" y="90329"/>
                  </a:lnTo>
                  <a:lnTo>
                    <a:pt x="284927" y="78132"/>
                  </a:lnTo>
                  <a:lnTo>
                    <a:pt x="278157" y="66331"/>
                  </a:lnTo>
                  <a:lnTo>
                    <a:pt x="270317" y="54874"/>
                  </a:lnTo>
                  <a:lnTo>
                    <a:pt x="261667" y="43695"/>
                  </a:lnTo>
                  <a:lnTo>
                    <a:pt x="252266" y="33053"/>
                  </a:lnTo>
                  <a:lnTo>
                    <a:pt x="241978" y="23505"/>
                  </a:lnTo>
                  <a:lnTo>
                    <a:pt x="230800" y="15277"/>
                  </a:lnTo>
                  <a:lnTo>
                    <a:pt x="218855" y="8599"/>
                  </a:lnTo>
                  <a:lnTo>
                    <a:pt x="206304" y="3862"/>
                  </a:lnTo>
                  <a:lnTo>
                    <a:pt x="193309" y="1085"/>
                  </a:lnTo>
                  <a:lnTo>
                    <a:pt x="180159" y="0"/>
                  </a:lnTo>
                  <a:lnTo>
                    <a:pt x="167256" y="243"/>
                  </a:lnTo>
                  <a:lnTo>
                    <a:pt x="154797" y="1484"/>
                  </a:lnTo>
                  <a:lnTo>
                    <a:pt x="142635" y="3772"/>
                  </a:lnTo>
                  <a:lnTo>
                    <a:pt x="130396" y="7508"/>
                  </a:lnTo>
                  <a:lnTo>
                    <a:pt x="117870" y="12799"/>
                  </a:lnTo>
                  <a:lnTo>
                    <a:pt x="105338" y="19470"/>
                  </a:lnTo>
                  <a:lnTo>
                    <a:pt x="93450" y="27243"/>
                  </a:lnTo>
                  <a:lnTo>
                    <a:pt x="82536" y="35830"/>
                  </a:lnTo>
                  <a:lnTo>
                    <a:pt x="72889" y="44544"/>
                  </a:lnTo>
                  <a:lnTo>
                    <a:pt x="63983" y="53163"/>
                  </a:lnTo>
                  <a:lnTo>
                    <a:pt x="55039" y="62439"/>
                  </a:lnTo>
                  <a:lnTo>
                    <a:pt x="44606" y="73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171065" y="1391285"/>
            <a:ext cx="2845034" cy="1882011"/>
            <a:chOff x="4171065" y="1391285"/>
            <a:chExt cx="2845034" cy="1882011"/>
          </a:xfrm>
        </p:grpSpPr>
        <p:sp>
          <p:nvSpPr>
            <p:cNvPr id="58" name="Freeform 57"/>
            <p:cNvSpPr/>
            <p:nvPr/>
          </p:nvSpPr>
          <p:spPr>
            <a:xfrm>
              <a:off x="5988175" y="1391285"/>
              <a:ext cx="1027924" cy="924418"/>
            </a:xfrm>
            <a:custGeom>
              <a:avLst/>
              <a:gdLst/>
              <a:ahLst/>
              <a:cxnLst/>
              <a:rect l="0" t="0" r="0" b="0"/>
              <a:pathLst>
                <a:path w="1027924" h="924418">
                  <a:moveTo>
                    <a:pt x="518436" y="61647"/>
                  </a:moveTo>
                  <a:lnTo>
                    <a:pt x="509567" y="58847"/>
                  </a:lnTo>
                  <a:lnTo>
                    <a:pt x="500580" y="57346"/>
                  </a:lnTo>
                  <a:lnTo>
                    <a:pt x="490585" y="57039"/>
                  </a:lnTo>
                  <a:lnTo>
                    <a:pt x="479605" y="57718"/>
                  </a:lnTo>
                  <a:lnTo>
                    <a:pt x="467793" y="59186"/>
                  </a:lnTo>
                  <a:lnTo>
                    <a:pt x="455335" y="61255"/>
                  </a:lnTo>
                  <a:lnTo>
                    <a:pt x="442397" y="63764"/>
                  </a:lnTo>
                  <a:lnTo>
                    <a:pt x="429116" y="66587"/>
                  </a:lnTo>
                  <a:lnTo>
                    <a:pt x="415594" y="69629"/>
                  </a:lnTo>
                  <a:lnTo>
                    <a:pt x="401906" y="72822"/>
                  </a:lnTo>
                  <a:lnTo>
                    <a:pt x="388104" y="76119"/>
                  </a:lnTo>
                  <a:lnTo>
                    <a:pt x="374229" y="79485"/>
                  </a:lnTo>
                  <a:lnTo>
                    <a:pt x="360471" y="82898"/>
                  </a:lnTo>
                  <a:lnTo>
                    <a:pt x="347153" y="86343"/>
                  </a:lnTo>
                  <a:lnTo>
                    <a:pt x="334420" y="89814"/>
                  </a:lnTo>
                  <a:lnTo>
                    <a:pt x="322413" y="93468"/>
                  </a:lnTo>
                  <a:lnTo>
                    <a:pt x="311341" y="97606"/>
                  </a:lnTo>
                  <a:lnTo>
                    <a:pt x="301212" y="102356"/>
                  </a:lnTo>
                  <a:lnTo>
                    <a:pt x="291409" y="107683"/>
                  </a:lnTo>
                  <a:lnTo>
                    <a:pt x="280833" y="113483"/>
                  </a:lnTo>
                  <a:lnTo>
                    <a:pt x="268944" y="119645"/>
                  </a:lnTo>
                  <a:lnTo>
                    <a:pt x="256193" y="126070"/>
                  </a:lnTo>
                  <a:lnTo>
                    <a:pt x="243700" y="132682"/>
                  </a:lnTo>
                  <a:lnTo>
                    <a:pt x="232110" y="139430"/>
                  </a:lnTo>
                  <a:lnTo>
                    <a:pt x="221397" y="146434"/>
                  </a:lnTo>
                  <a:lnTo>
                    <a:pt x="211144" y="153976"/>
                  </a:lnTo>
                  <a:lnTo>
                    <a:pt x="201033" y="162159"/>
                  </a:lnTo>
                  <a:lnTo>
                    <a:pt x="191073" y="170774"/>
                  </a:lnTo>
                  <a:lnTo>
                    <a:pt x="181518" y="179403"/>
                  </a:lnTo>
                  <a:lnTo>
                    <a:pt x="172486" y="187809"/>
                  </a:lnTo>
                  <a:lnTo>
                    <a:pt x="163790" y="196249"/>
                  </a:lnTo>
                  <a:lnTo>
                    <a:pt x="155038" y="205361"/>
                  </a:lnTo>
                  <a:lnTo>
                    <a:pt x="146006" y="215448"/>
                  </a:lnTo>
                  <a:lnTo>
                    <a:pt x="136804" y="226172"/>
                  </a:lnTo>
                  <a:lnTo>
                    <a:pt x="127773" y="236764"/>
                  </a:lnTo>
                  <a:lnTo>
                    <a:pt x="119103" y="246777"/>
                  </a:lnTo>
                  <a:lnTo>
                    <a:pt x="110824" y="256110"/>
                  </a:lnTo>
                  <a:lnTo>
                    <a:pt x="102884" y="264832"/>
                  </a:lnTo>
                  <a:lnTo>
                    <a:pt x="95216" y="273070"/>
                  </a:lnTo>
                  <a:lnTo>
                    <a:pt x="87914" y="281110"/>
                  </a:lnTo>
                  <a:lnTo>
                    <a:pt x="81230" y="289363"/>
                  </a:lnTo>
                  <a:lnTo>
                    <a:pt x="75246" y="298040"/>
                  </a:lnTo>
                  <a:lnTo>
                    <a:pt x="69735" y="307329"/>
                  </a:lnTo>
                  <a:lnTo>
                    <a:pt x="64266" y="317476"/>
                  </a:lnTo>
                  <a:lnTo>
                    <a:pt x="58584" y="328532"/>
                  </a:lnTo>
                  <a:lnTo>
                    <a:pt x="52614" y="340550"/>
                  </a:lnTo>
                  <a:lnTo>
                    <a:pt x="46372" y="353674"/>
                  </a:lnTo>
                  <a:lnTo>
                    <a:pt x="39917" y="367869"/>
                  </a:lnTo>
                  <a:lnTo>
                    <a:pt x="33462" y="382807"/>
                  </a:lnTo>
                  <a:lnTo>
                    <a:pt x="27362" y="397979"/>
                  </a:lnTo>
                  <a:lnTo>
                    <a:pt x="21782" y="413076"/>
                  </a:lnTo>
                  <a:lnTo>
                    <a:pt x="16715" y="428144"/>
                  </a:lnTo>
                  <a:lnTo>
                    <a:pt x="12077" y="443480"/>
                  </a:lnTo>
                  <a:lnTo>
                    <a:pt x="7780" y="459243"/>
                  </a:lnTo>
                  <a:lnTo>
                    <a:pt x="4063" y="475440"/>
                  </a:lnTo>
                  <a:lnTo>
                    <a:pt x="1471" y="492006"/>
                  </a:lnTo>
                  <a:lnTo>
                    <a:pt x="205" y="508855"/>
                  </a:lnTo>
                  <a:lnTo>
                    <a:pt x="0" y="525747"/>
                  </a:lnTo>
                  <a:lnTo>
                    <a:pt x="317" y="542315"/>
                  </a:lnTo>
                  <a:lnTo>
                    <a:pt x="792" y="558388"/>
                  </a:lnTo>
                  <a:lnTo>
                    <a:pt x="1414" y="574130"/>
                  </a:lnTo>
                  <a:lnTo>
                    <a:pt x="2429" y="589926"/>
                  </a:lnTo>
                  <a:lnTo>
                    <a:pt x="3961" y="605996"/>
                  </a:lnTo>
                  <a:lnTo>
                    <a:pt x="5989" y="622232"/>
                  </a:lnTo>
                  <a:lnTo>
                    <a:pt x="8430" y="638292"/>
                  </a:lnTo>
                  <a:lnTo>
                    <a:pt x="11185" y="653987"/>
                  </a:lnTo>
                  <a:lnTo>
                    <a:pt x="14172" y="669290"/>
                  </a:lnTo>
                  <a:lnTo>
                    <a:pt x="17323" y="684253"/>
                  </a:lnTo>
                  <a:lnTo>
                    <a:pt x="20594" y="698942"/>
                  </a:lnTo>
                  <a:lnTo>
                    <a:pt x="24111" y="713264"/>
                  </a:lnTo>
                  <a:lnTo>
                    <a:pt x="28157" y="726969"/>
                  </a:lnTo>
                  <a:lnTo>
                    <a:pt x="32846" y="739964"/>
                  </a:lnTo>
                  <a:lnTo>
                    <a:pt x="38131" y="752148"/>
                  </a:lnTo>
                  <a:lnTo>
                    <a:pt x="43903" y="763340"/>
                  </a:lnTo>
                  <a:lnTo>
                    <a:pt x="50050" y="773534"/>
                  </a:lnTo>
                  <a:lnTo>
                    <a:pt x="56637" y="782873"/>
                  </a:lnTo>
                  <a:lnTo>
                    <a:pt x="63889" y="791539"/>
                  </a:lnTo>
                  <a:lnTo>
                    <a:pt x="71874" y="799707"/>
                  </a:lnTo>
                  <a:lnTo>
                    <a:pt x="80356" y="807517"/>
                  </a:lnTo>
                  <a:lnTo>
                    <a:pt x="88895" y="815075"/>
                  </a:lnTo>
                  <a:lnTo>
                    <a:pt x="97239" y="822460"/>
                  </a:lnTo>
                  <a:lnTo>
                    <a:pt x="105639" y="829725"/>
                  </a:lnTo>
                  <a:lnTo>
                    <a:pt x="114724" y="836910"/>
                  </a:lnTo>
                  <a:lnTo>
                    <a:pt x="124797" y="844041"/>
                  </a:lnTo>
                  <a:lnTo>
                    <a:pt x="135681" y="851134"/>
                  </a:lnTo>
                  <a:lnTo>
                    <a:pt x="146913" y="858203"/>
                  </a:lnTo>
                  <a:lnTo>
                    <a:pt x="158179" y="865251"/>
                  </a:lnTo>
                  <a:lnTo>
                    <a:pt x="169506" y="872119"/>
                  </a:lnTo>
                  <a:lnTo>
                    <a:pt x="181170" y="878505"/>
                  </a:lnTo>
                  <a:lnTo>
                    <a:pt x="193306" y="884281"/>
                  </a:lnTo>
                  <a:lnTo>
                    <a:pt x="205744" y="889481"/>
                  </a:lnTo>
                  <a:lnTo>
                    <a:pt x="218101" y="894208"/>
                  </a:lnTo>
                  <a:lnTo>
                    <a:pt x="230165" y="898574"/>
                  </a:lnTo>
                  <a:lnTo>
                    <a:pt x="242217" y="902676"/>
                  </a:lnTo>
                  <a:lnTo>
                    <a:pt x="254907" y="906592"/>
                  </a:lnTo>
                  <a:lnTo>
                    <a:pt x="268559" y="910373"/>
                  </a:lnTo>
                  <a:lnTo>
                    <a:pt x="283170" y="913897"/>
                  </a:lnTo>
                  <a:lnTo>
                    <a:pt x="298588" y="916884"/>
                  </a:lnTo>
                  <a:lnTo>
                    <a:pt x="314636" y="919224"/>
                  </a:lnTo>
                  <a:lnTo>
                    <a:pt x="331312" y="920965"/>
                  </a:lnTo>
                  <a:lnTo>
                    <a:pt x="348791" y="922216"/>
                  </a:lnTo>
                  <a:lnTo>
                    <a:pt x="367099" y="923095"/>
                  </a:lnTo>
                  <a:lnTo>
                    <a:pt x="385968" y="923703"/>
                  </a:lnTo>
                  <a:lnTo>
                    <a:pt x="404941" y="924119"/>
                  </a:lnTo>
                  <a:lnTo>
                    <a:pt x="423733" y="924398"/>
                  </a:lnTo>
                  <a:lnTo>
                    <a:pt x="441927" y="924417"/>
                  </a:lnTo>
                  <a:lnTo>
                    <a:pt x="458919" y="923897"/>
                  </a:lnTo>
                  <a:lnTo>
                    <a:pt x="474506" y="922730"/>
                  </a:lnTo>
                  <a:lnTo>
                    <a:pt x="489296" y="920963"/>
                  </a:lnTo>
                  <a:lnTo>
                    <a:pt x="504455" y="918705"/>
                  </a:lnTo>
                  <a:lnTo>
                    <a:pt x="520615" y="916075"/>
                  </a:lnTo>
                  <a:lnTo>
                    <a:pt x="537404" y="913174"/>
                  </a:lnTo>
                  <a:lnTo>
                    <a:pt x="553769" y="910081"/>
                  </a:lnTo>
                  <a:lnTo>
                    <a:pt x="569112" y="906855"/>
                  </a:lnTo>
                  <a:lnTo>
                    <a:pt x="583328" y="903536"/>
                  </a:lnTo>
                  <a:lnTo>
                    <a:pt x="596556" y="900156"/>
                  </a:lnTo>
                  <a:lnTo>
                    <a:pt x="609003" y="896733"/>
                  </a:lnTo>
                  <a:lnTo>
                    <a:pt x="620871" y="893282"/>
                  </a:lnTo>
                  <a:lnTo>
                    <a:pt x="632321" y="889811"/>
                  </a:lnTo>
                  <a:lnTo>
                    <a:pt x="643487" y="886318"/>
                  </a:lnTo>
                  <a:lnTo>
                    <a:pt x="654788" y="882481"/>
                  </a:lnTo>
                  <a:lnTo>
                    <a:pt x="666901" y="877686"/>
                  </a:lnTo>
                  <a:lnTo>
                    <a:pt x="680130" y="871682"/>
                  </a:lnTo>
                  <a:lnTo>
                    <a:pt x="694439" y="864700"/>
                  </a:lnTo>
                  <a:lnTo>
                    <a:pt x="709647" y="857249"/>
                  </a:lnTo>
                  <a:lnTo>
                    <a:pt x="725533" y="849683"/>
                  </a:lnTo>
                  <a:lnTo>
                    <a:pt x="741418" y="842164"/>
                  </a:lnTo>
                  <a:lnTo>
                    <a:pt x="756237" y="834743"/>
                  </a:lnTo>
                  <a:lnTo>
                    <a:pt x="769497" y="827422"/>
                  </a:lnTo>
                  <a:lnTo>
                    <a:pt x="781378" y="820185"/>
                  </a:lnTo>
                  <a:lnTo>
                    <a:pt x="792442" y="813012"/>
                  </a:lnTo>
                  <a:lnTo>
                    <a:pt x="803106" y="805886"/>
                  </a:lnTo>
                  <a:lnTo>
                    <a:pt x="813442" y="798794"/>
                  </a:lnTo>
                  <a:lnTo>
                    <a:pt x="823251" y="791725"/>
                  </a:lnTo>
                  <a:lnTo>
                    <a:pt x="832450" y="784673"/>
                  </a:lnTo>
                  <a:lnTo>
                    <a:pt x="841087" y="777631"/>
                  </a:lnTo>
                  <a:lnTo>
                    <a:pt x="849269" y="770597"/>
                  </a:lnTo>
                  <a:lnTo>
                    <a:pt x="857104" y="763568"/>
                  </a:lnTo>
                  <a:lnTo>
                    <a:pt x="864688" y="756542"/>
                  </a:lnTo>
                  <a:lnTo>
                    <a:pt x="872093" y="749518"/>
                  </a:lnTo>
                  <a:lnTo>
                    <a:pt x="879374" y="742492"/>
                  </a:lnTo>
                  <a:lnTo>
                    <a:pt x="886572" y="735298"/>
                  </a:lnTo>
                  <a:lnTo>
                    <a:pt x="893709" y="727629"/>
                  </a:lnTo>
                  <a:lnTo>
                    <a:pt x="900813" y="719351"/>
                  </a:lnTo>
                  <a:lnTo>
                    <a:pt x="908060" y="710333"/>
                  </a:lnTo>
                  <a:lnTo>
                    <a:pt x="915764" y="700369"/>
                  </a:lnTo>
                  <a:lnTo>
                    <a:pt x="924051" y="689445"/>
                  </a:lnTo>
                  <a:lnTo>
                    <a:pt x="932565" y="677855"/>
                  </a:lnTo>
                  <a:lnTo>
                    <a:pt x="940595" y="666083"/>
                  </a:lnTo>
                  <a:lnTo>
                    <a:pt x="947775" y="654418"/>
                  </a:lnTo>
                  <a:lnTo>
                    <a:pt x="954239" y="642637"/>
                  </a:lnTo>
                  <a:lnTo>
                    <a:pt x="960421" y="630129"/>
                  </a:lnTo>
                  <a:lnTo>
                    <a:pt x="966613" y="616610"/>
                  </a:lnTo>
                  <a:lnTo>
                    <a:pt x="972772" y="602427"/>
                  </a:lnTo>
                  <a:lnTo>
                    <a:pt x="978616" y="588361"/>
                  </a:lnTo>
                  <a:lnTo>
                    <a:pt x="983994" y="574852"/>
                  </a:lnTo>
                  <a:lnTo>
                    <a:pt x="988913" y="561679"/>
                  </a:lnTo>
                  <a:lnTo>
                    <a:pt x="993444" y="548162"/>
                  </a:lnTo>
                  <a:lnTo>
                    <a:pt x="997676" y="533928"/>
                  </a:lnTo>
                  <a:lnTo>
                    <a:pt x="1001686" y="519250"/>
                  </a:lnTo>
                  <a:lnTo>
                    <a:pt x="1005540" y="504843"/>
                  </a:lnTo>
                  <a:lnTo>
                    <a:pt x="1009280" y="491097"/>
                  </a:lnTo>
                  <a:lnTo>
                    <a:pt x="1012775" y="477595"/>
                  </a:lnTo>
                  <a:lnTo>
                    <a:pt x="1015743" y="463324"/>
                  </a:lnTo>
                  <a:lnTo>
                    <a:pt x="1018075" y="447770"/>
                  </a:lnTo>
                  <a:lnTo>
                    <a:pt x="1019980" y="431392"/>
                  </a:lnTo>
                  <a:lnTo>
                    <a:pt x="1021874" y="415304"/>
                  </a:lnTo>
                  <a:lnTo>
                    <a:pt x="1023993" y="400139"/>
                  </a:lnTo>
                  <a:lnTo>
                    <a:pt x="1026079" y="385702"/>
                  </a:lnTo>
                  <a:lnTo>
                    <a:pt x="1027493" y="371261"/>
                  </a:lnTo>
                  <a:lnTo>
                    <a:pt x="1027923" y="356358"/>
                  </a:lnTo>
                  <a:lnTo>
                    <a:pt x="1027382" y="340705"/>
                  </a:lnTo>
                  <a:lnTo>
                    <a:pt x="1026021" y="324039"/>
                  </a:lnTo>
                  <a:lnTo>
                    <a:pt x="1024025" y="306337"/>
                  </a:lnTo>
                  <a:lnTo>
                    <a:pt x="1021397" y="287904"/>
                  </a:lnTo>
                  <a:lnTo>
                    <a:pt x="1017962" y="269238"/>
                  </a:lnTo>
                  <a:lnTo>
                    <a:pt x="1013692" y="250655"/>
                  </a:lnTo>
                  <a:lnTo>
                    <a:pt x="1008690" y="232433"/>
                  </a:lnTo>
                  <a:lnTo>
                    <a:pt x="1003109" y="214892"/>
                  </a:lnTo>
                  <a:lnTo>
                    <a:pt x="997094" y="198141"/>
                  </a:lnTo>
                  <a:lnTo>
                    <a:pt x="990768" y="182435"/>
                  </a:lnTo>
                  <a:lnTo>
                    <a:pt x="984221" y="168251"/>
                  </a:lnTo>
                  <a:lnTo>
                    <a:pt x="977523" y="155704"/>
                  </a:lnTo>
                  <a:lnTo>
                    <a:pt x="970721" y="144446"/>
                  </a:lnTo>
                  <a:lnTo>
                    <a:pt x="963847" y="133875"/>
                  </a:lnTo>
                  <a:lnTo>
                    <a:pt x="956922" y="123572"/>
                  </a:lnTo>
                  <a:lnTo>
                    <a:pt x="949796" y="113326"/>
                  </a:lnTo>
                  <a:lnTo>
                    <a:pt x="942172" y="103053"/>
                  </a:lnTo>
                  <a:lnTo>
                    <a:pt x="933929" y="92737"/>
                  </a:lnTo>
                  <a:lnTo>
                    <a:pt x="925104" y="82706"/>
                  </a:lnTo>
                  <a:lnTo>
                    <a:pt x="915802" y="73584"/>
                  </a:lnTo>
                  <a:lnTo>
                    <a:pt x="906139" y="65635"/>
                  </a:lnTo>
                  <a:lnTo>
                    <a:pt x="896380" y="58638"/>
                  </a:lnTo>
                  <a:lnTo>
                    <a:pt x="886910" y="52090"/>
                  </a:lnTo>
                  <a:lnTo>
                    <a:pt x="877898" y="45650"/>
                  </a:lnTo>
                  <a:lnTo>
                    <a:pt x="868866" y="39322"/>
                  </a:lnTo>
                  <a:lnTo>
                    <a:pt x="858815" y="33366"/>
                  </a:lnTo>
                  <a:lnTo>
                    <a:pt x="847277" y="27911"/>
                  </a:lnTo>
                  <a:lnTo>
                    <a:pt x="834593" y="22941"/>
                  </a:lnTo>
                  <a:lnTo>
                    <a:pt x="821614" y="18376"/>
                  </a:lnTo>
                  <a:lnTo>
                    <a:pt x="808875" y="14127"/>
                  </a:lnTo>
                  <a:lnTo>
                    <a:pt x="796237" y="10274"/>
                  </a:lnTo>
                  <a:lnTo>
                    <a:pt x="783086" y="7058"/>
                  </a:lnTo>
                  <a:lnTo>
                    <a:pt x="769085" y="4561"/>
                  </a:lnTo>
                  <a:lnTo>
                    <a:pt x="753885" y="2714"/>
                  </a:lnTo>
                  <a:lnTo>
                    <a:pt x="736998" y="1391"/>
                  </a:lnTo>
                  <a:lnTo>
                    <a:pt x="718348" y="468"/>
                  </a:lnTo>
                  <a:lnTo>
                    <a:pt x="698805" y="0"/>
                  </a:lnTo>
                  <a:lnTo>
                    <a:pt x="679921" y="210"/>
                  </a:lnTo>
                  <a:lnTo>
                    <a:pt x="662525" y="1166"/>
                  </a:lnTo>
                  <a:lnTo>
                    <a:pt x="646748" y="2791"/>
                  </a:lnTo>
                  <a:lnTo>
                    <a:pt x="632385" y="4952"/>
                  </a:lnTo>
                  <a:lnTo>
                    <a:pt x="619117" y="7521"/>
                  </a:lnTo>
                  <a:lnTo>
                    <a:pt x="606172" y="10552"/>
                  </a:lnTo>
                  <a:lnTo>
                    <a:pt x="592390" y="14264"/>
                  </a:lnTo>
                  <a:lnTo>
                    <a:pt x="577225" y="18719"/>
                  </a:lnTo>
                  <a:lnTo>
                    <a:pt x="561135" y="23677"/>
                  </a:lnTo>
                  <a:lnTo>
                    <a:pt x="545254" y="28697"/>
                  </a:lnTo>
                  <a:lnTo>
                    <a:pt x="530243" y="33521"/>
                  </a:lnTo>
                  <a:lnTo>
                    <a:pt x="516252" y="38235"/>
                  </a:lnTo>
                  <a:lnTo>
                    <a:pt x="503177" y="43159"/>
                  </a:lnTo>
                  <a:lnTo>
                    <a:pt x="490831" y="48468"/>
                  </a:lnTo>
                  <a:lnTo>
                    <a:pt x="479033" y="54016"/>
                  </a:lnTo>
                  <a:lnTo>
                    <a:pt x="467629" y="59441"/>
                  </a:lnTo>
                  <a:lnTo>
                    <a:pt x="456502" y="64541"/>
                  </a:lnTo>
                  <a:lnTo>
                    <a:pt x="445568" y="69440"/>
                  </a:lnTo>
                  <a:lnTo>
                    <a:pt x="434765" y="74490"/>
                  </a:lnTo>
                  <a:lnTo>
                    <a:pt x="424048" y="79887"/>
                  </a:lnTo>
                  <a:lnTo>
                    <a:pt x="413223" y="85665"/>
                  </a:lnTo>
                  <a:lnTo>
                    <a:pt x="401964" y="91776"/>
                  </a:lnTo>
                  <a:lnTo>
                    <a:pt x="390136" y="98150"/>
                  </a:lnTo>
                  <a:lnTo>
                    <a:pt x="378090" y="104719"/>
                  </a:lnTo>
                  <a:lnTo>
                    <a:pt x="366537" y="111428"/>
                  </a:lnTo>
                  <a:lnTo>
                    <a:pt x="355843" y="118231"/>
                  </a:lnTo>
                  <a:lnTo>
                    <a:pt x="345947" y="124987"/>
                  </a:lnTo>
                  <a:lnTo>
                    <a:pt x="335360" y="132226"/>
                  </a:lnTo>
                  <a:lnTo>
                    <a:pt x="320918" y="141701"/>
                  </a:lnTo>
                  <a:lnTo>
                    <a:pt x="297338" y="1564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71065" y="2418782"/>
              <a:ext cx="942246" cy="854514"/>
            </a:xfrm>
            <a:custGeom>
              <a:avLst/>
              <a:gdLst/>
              <a:ahLst/>
              <a:cxnLst/>
              <a:rect l="0" t="0" r="0" b="0"/>
              <a:pathLst>
                <a:path w="942246" h="854514">
                  <a:moveTo>
                    <a:pt x="419360" y="76471"/>
                  </a:moveTo>
                  <a:lnTo>
                    <a:pt x="410558" y="79405"/>
                  </a:lnTo>
                  <a:lnTo>
                    <a:pt x="402212" y="82188"/>
                  </a:lnTo>
                  <a:lnTo>
                    <a:pt x="393508" y="85092"/>
                  </a:lnTo>
                  <a:lnTo>
                    <a:pt x="384214" y="88305"/>
                  </a:lnTo>
                  <a:lnTo>
                    <a:pt x="374071" y="92118"/>
                  </a:lnTo>
                  <a:lnTo>
                    <a:pt x="363031" y="96631"/>
                  </a:lnTo>
                  <a:lnTo>
                    <a:pt x="351363" y="101621"/>
                  </a:lnTo>
                  <a:lnTo>
                    <a:pt x="339542" y="106661"/>
                  </a:lnTo>
                  <a:lnTo>
                    <a:pt x="327858" y="111497"/>
                  </a:lnTo>
                  <a:lnTo>
                    <a:pt x="316573" y="116217"/>
                  </a:lnTo>
                  <a:lnTo>
                    <a:pt x="305995" y="121146"/>
                  </a:lnTo>
                  <a:lnTo>
                    <a:pt x="296213" y="126462"/>
                  </a:lnTo>
                  <a:lnTo>
                    <a:pt x="286982" y="132185"/>
                  </a:lnTo>
                  <a:lnTo>
                    <a:pt x="277856" y="138260"/>
                  </a:lnTo>
                  <a:lnTo>
                    <a:pt x="268561" y="144609"/>
                  </a:lnTo>
                  <a:lnTo>
                    <a:pt x="259011" y="151162"/>
                  </a:lnTo>
                  <a:lnTo>
                    <a:pt x="249212" y="157860"/>
                  </a:lnTo>
                  <a:lnTo>
                    <a:pt x="239215" y="164660"/>
                  </a:lnTo>
                  <a:lnTo>
                    <a:pt x="229229" y="171531"/>
                  </a:lnTo>
                  <a:lnTo>
                    <a:pt x="219604" y="178450"/>
                  </a:lnTo>
                  <a:lnTo>
                    <a:pt x="210504" y="185402"/>
                  </a:lnTo>
                  <a:lnTo>
                    <a:pt x="201921" y="192376"/>
                  </a:lnTo>
                  <a:lnTo>
                    <a:pt x="193769" y="199365"/>
                  </a:lnTo>
                  <a:lnTo>
                    <a:pt x="185946" y="206368"/>
                  </a:lnTo>
                  <a:lnTo>
                    <a:pt x="178200" y="213547"/>
                  </a:lnTo>
                  <a:lnTo>
                    <a:pt x="170152" y="221205"/>
                  </a:lnTo>
                  <a:lnTo>
                    <a:pt x="161625" y="229471"/>
                  </a:lnTo>
                  <a:lnTo>
                    <a:pt x="152778" y="238312"/>
                  </a:lnTo>
                  <a:lnTo>
                    <a:pt x="143993" y="247625"/>
                  </a:lnTo>
                  <a:lnTo>
                    <a:pt x="135491" y="257298"/>
                  </a:lnTo>
                  <a:lnTo>
                    <a:pt x="127326" y="267234"/>
                  </a:lnTo>
                  <a:lnTo>
                    <a:pt x="119464" y="277356"/>
                  </a:lnTo>
                  <a:lnTo>
                    <a:pt x="111843" y="287604"/>
                  </a:lnTo>
                  <a:lnTo>
                    <a:pt x="104403" y="297773"/>
                  </a:lnTo>
                  <a:lnTo>
                    <a:pt x="97095" y="307528"/>
                  </a:lnTo>
                  <a:lnTo>
                    <a:pt x="89881" y="316723"/>
                  </a:lnTo>
                  <a:lnTo>
                    <a:pt x="82900" y="325542"/>
                  </a:lnTo>
                  <a:lnTo>
                    <a:pt x="76439" y="334385"/>
                  </a:lnTo>
                  <a:lnTo>
                    <a:pt x="70608" y="343485"/>
                  </a:lnTo>
                  <a:lnTo>
                    <a:pt x="65200" y="352904"/>
                  </a:lnTo>
                  <a:lnTo>
                    <a:pt x="59802" y="362613"/>
                  </a:lnTo>
                  <a:lnTo>
                    <a:pt x="54167" y="372556"/>
                  </a:lnTo>
                  <a:lnTo>
                    <a:pt x="48230" y="382675"/>
                  </a:lnTo>
                  <a:lnTo>
                    <a:pt x="42010" y="392920"/>
                  </a:lnTo>
                  <a:lnTo>
                    <a:pt x="35568" y="403256"/>
                  </a:lnTo>
                  <a:lnTo>
                    <a:pt x="29123" y="413653"/>
                  </a:lnTo>
                  <a:lnTo>
                    <a:pt x="23030" y="424092"/>
                  </a:lnTo>
                  <a:lnTo>
                    <a:pt x="17458" y="434570"/>
                  </a:lnTo>
                  <a:lnTo>
                    <a:pt x="12566" y="445404"/>
                  </a:lnTo>
                  <a:lnTo>
                    <a:pt x="8579" y="457203"/>
                  </a:lnTo>
                  <a:lnTo>
                    <a:pt x="5527" y="470220"/>
                  </a:lnTo>
                  <a:lnTo>
                    <a:pt x="3291" y="484387"/>
                  </a:lnTo>
                  <a:lnTo>
                    <a:pt x="1700" y="499501"/>
                  </a:lnTo>
                  <a:lnTo>
                    <a:pt x="593" y="515331"/>
                  </a:lnTo>
                  <a:lnTo>
                    <a:pt x="0" y="531520"/>
                  </a:lnTo>
                  <a:lnTo>
                    <a:pt x="126" y="547607"/>
                  </a:lnTo>
                  <a:lnTo>
                    <a:pt x="1029" y="563354"/>
                  </a:lnTo>
                  <a:lnTo>
                    <a:pt x="2789" y="578875"/>
                  </a:lnTo>
                  <a:lnTo>
                    <a:pt x="5573" y="594523"/>
                  </a:lnTo>
                  <a:lnTo>
                    <a:pt x="9373" y="610485"/>
                  </a:lnTo>
                  <a:lnTo>
                    <a:pt x="14045" y="626307"/>
                  </a:lnTo>
                  <a:lnTo>
                    <a:pt x="19397" y="641026"/>
                  </a:lnTo>
                  <a:lnTo>
                    <a:pt x="25255" y="654194"/>
                  </a:lnTo>
                  <a:lnTo>
                    <a:pt x="31475" y="666172"/>
                  </a:lnTo>
                  <a:lnTo>
                    <a:pt x="37950" y="677824"/>
                  </a:lnTo>
                  <a:lnTo>
                    <a:pt x="44599" y="689695"/>
                  </a:lnTo>
                  <a:lnTo>
                    <a:pt x="51369" y="701653"/>
                  </a:lnTo>
                  <a:lnTo>
                    <a:pt x="58220" y="713089"/>
                  </a:lnTo>
                  <a:lnTo>
                    <a:pt x="65136" y="723681"/>
                  </a:lnTo>
                  <a:lnTo>
                    <a:pt x="72425" y="733575"/>
                  </a:lnTo>
                  <a:lnTo>
                    <a:pt x="80691" y="743206"/>
                  </a:lnTo>
                  <a:lnTo>
                    <a:pt x="90183" y="752868"/>
                  </a:lnTo>
                  <a:lnTo>
                    <a:pt x="100830" y="762679"/>
                  </a:lnTo>
                  <a:lnTo>
                    <a:pt x="112427" y="772659"/>
                  </a:lnTo>
                  <a:lnTo>
                    <a:pt x="124743" y="782777"/>
                  </a:lnTo>
                  <a:lnTo>
                    <a:pt x="137419" y="792675"/>
                  </a:lnTo>
                  <a:lnTo>
                    <a:pt x="149995" y="801708"/>
                  </a:lnTo>
                  <a:lnTo>
                    <a:pt x="162230" y="809598"/>
                  </a:lnTo>
                  <a:lnTo>
                    <a:pt x="174241" y="816555"/>
                  </a:lnTo>
                  <a:lnTo>
                    <a:pt x="186379" y="823076"/>
                  </a:lnTo>
                  <a:lnTo>
                    <a:pt x="198854" y="829494"/>
                  </a:lnTo>
                  <a:lnTo>
                    <a:pt x="212031" y="835637"/>
                  </a:lnTo>
                  <a:lnTo>
                    <a:pt x="226482" y="840938"/>
                  </a:lnTo>
                  <a:lnTo>
                    <a:pt x="242393" y="845134"/>
                  </a:lnTo>
                  <a:lnTo>
                    <a:pt x="259470" y="848275"/>
                  </a:lnTo>
                  <a:lnTo>
                    <a:pt x="277150" y="850541"/>
                  </a:lnTo>
                  <a:lnTo>
                    <a:pt x="295045" y="852138"/>
                  </a:lnTo>
                  <a:lnTo>
                    <a:pt x="313127" y="853244"/>
                  </a:lnTo>
                  <a:lnTo>
                    <a:pt x="331632" y="854003"/>
                  </a:lnTo>
                  <a:lnTo>
                    <a:pt x="350667" y="854509"/>
                  </a:lnTo>
                  <a:lnTo>
                    <a:pt x="370044" y="854513"/>
                  </a:lnTo>
                  <a:lnTo>
                    <a:pt x="389365" y="853451"/>
                  </a:lnTo>
                  <a:lnTo>
                    <a:pt x="408394" y="851107"/>
                  </a:lnTo>
                  <a:lnTo>
                    <a:pt x="426749" y="847735"/>
                  </a:lnTo>
                  <a:lnTo>
                    <a:pt x="443849" y="843861"/>
                  </a:lnTo>
                  <a:lnTo>
                    <a:pt x="459496" y="839850"/>
                  </a:lnTo>
                  <a:lnTo>
                    <a:pt x="473817" y="835871"/>
                  </a:lnTo>
                  <a:lnTo>
                    <a:pt x="487063" y="831980"/>
                  </a:lnTo>
                  <a:lnTo>
                    <a:pt x="499498" y="828177"/>
                  </a:lnTo>
                  <a:lnTo>
                    <a:pt x="511344" y="824285"/>
                  </a:lnTo>
                  <a:lnTo>
                    <a:pt x="522774" y="819979"/>
                  </a:lnTo>
                  <a:lnTo>
                    <a:pt x="533916" y="815119"/>
                  </a:lnTo>
                  <a:lnTo>
                    <a:pt x="544858" y="809886"/>
                  </a:lnTo>
                  <a:lnTo>
                    <a:pt x="555665" y="804680"/>
                  </a:lnTo>
                  <a:lnTo>
                    <a:pt x="566381" y="799731"/>
                  </a:lnTo>
                  <a:lnTo>
                    <a:pt x="577034" y="794934"/>
                  </a:lnTo>
                  <a:lnTo>
                    <a:pt x="587647" y="789954"/>
                  </a:lnTo>
                  <a:lnTo>
                    <a:pt x="598231" y="784608"/>
                  </a:lnTo>
                  <a:lnTo>
                    <a:pt x="608797" y="779034"/>
                  </a:lnTo>
                  <a:lnTo>
                    <a:pt x="619351" y="773592"/>
                  </a:lnTo>
                  <a:lnTo>
                    <a:pt x="629891" y="768481"/>
                  </a:lnTo>
                  <a:lnTo>
                    <a:pt x="640258" y="763574"/>
                  </a:lnTo>
                  <a:lnTo>
                    <a:pt x="650146" y="758520"/>
                  </a:lnTo>
                  <a:lnTo>
                    <a:pt x="659431" y="753119"/>
                  </a:lnTo>
                  <a:lnTo>
                    <a:pt x="668310" y="747339"/>
                  </a:lnTo>
                  <a:lnTo>
                    <a:pt x="677192" y="741226"/>
                  </a:lnTo>
                  <a:lnTo>
                    <a:pt x="686315" y="734852"/>
                  </a:lnTo>
                  <a:lnTo>
                    <a:pt x="695579" y="728282"/>
                  </a:lnTo>
                  <a:lnTo>
                    <a:pt x="704651" y="721572"/>
                  </a:lnTo>
                  <a:lnTo>
                    <a:pt x="713354" y="714764"/>
                  </a:lnTo>
                  <a:lnTo>
                    <a:pt x="721825" y="707888"/>
                  </a:lnTo>
                  <a:lnTo>
                    <a:pt x="730426" y="700966"/>
                  </a:lnTo>
                  <a:lnTo>
                    <a:pt x="739356" y="694012"/>
                  </a:lnTo>
                  <a:lnTo>
                    <a:pt x="748489" y="687036"/>
                  </a:lnTo>
                  <a:lnTo>
                    <a:pt x="757474" y="680046"/>
                  </a:lnTo>
                  <a:lnTo>
                    <a:pt x="766111" y="673043"/>
                  </a:lnTo>
                  <a:lnTo>
                    <a:pt x="774371" y="665864"/>
                  </a:lnTo>
                  <a:lnTo>
                    <a:pt x="782296" y="658205"/>
                  </a:lnTo>
                  <a:lnTo>
                    <a:pt x="789960" y="649943"/>
                  </a:lnTo>
                  <a:lnTo>
                    <a:pt x="797429" y="641275"/>
                  </a:lnTo>
                  <a:lnTo>
                    <a:pt x="804757" y="632611"/>
                  </a:lnTo>
                  <a:lnTo>
                    <a:pt x="811987" y="624191"/>
                  </a:lnTo>
                  <a:lnTo>
                    <a:pt x="819149" y="616080"/>
                  </a:lnTo>
                  <a:lnTo>
                    <a:pt x="826265" y="608254"/>
                  </a:lnTo>
                  <a:lnTo>
                    <a:pt x="833349" y="600653"/>
                  </a:lnTo>
                  <a:lnTo>
                    <a:pt x="840411" y="593057"/>
                  </a:lnTo>
                  <a:lnTo>
                    <a:pt x="847460" y="585110"/>
                  </a:lnTo>
                  <a:lnTo>
                    <a:pt x="854498" y="576642"/>
                  </a:lnTo>
                  <a:lnTo>
                    <a:pt x="861531" y="567495"/>
                  </a:lnTo>
                  <a:lnTo>
                    <a:pt x="868558" y="557444"/>
                  </a:lnTo>
                  <a:lnTo>
                    <a:pt x="875578" y="546461"/>
                  </a:lnTo>
                  <a:lnTo>
                    <a:pt x="882428" y="534831"/>
                  </a:lnTo>
                  <a:lnTo>
                    <a:pt x="888802" y="523033"/>
                  </a:lnTo>
                  <a:lnTo>
                    <a:pt x="894569" y="511351"/>
                  </a:lnTo>
                  <a:lnTo>
                    <a:pt x="899763" y="499558"/>
                  </a:lnTo>
                  <a:lnTo>
                    <a:pt x="904487" y="487042"/>
                  </a:lnTo>
                  <a:lnTo>
                    <a:pt x="908850" y="473517"/>
                  </a:lnTo>
                  <a:lnTo>
                    <a:pt x="912951" y="459331"/>
                  </a:lnTo>
                  <a:lnTo>
                    <a:pt x="916866" y="445262"/>
                  </a:lnTo>
                  <a:lnTo>
                    <a:pt x="920651" y="431752"/>
                  </a:lnTo>
                  <a:lnTo>
                    <a:pt x="924347" y="418578"/>
                  </a:lnTo>
                  <a:lnTo>
                    <a:pt x="927982" y="405060"/>
                  </a:lnTo>
                  <a:lnTo>
                    <a:pt x="931571" y="390822"/>
                  </a:lnTo>
                  <a:lnTo>
                    <a:pt x="934965" y="375970"/>
                  </a:lnTo>
                  <a:lnTo>
                    <a:pt x="937864" y="360914"/>
                  </a:lnTo>
                  <a:lnTo>
                    <a:pt x="940141" y="345925"/>
                  </a:lnTo>
                  <a:lnTo>
                    <a:pt x="941669" y="330942"/>
                  </a:lnTo>
                  <a:lnTo>
                    <a:pt x="942245" y="315671"/>
                  </a:lnTo>
                  <a:lnTo>
                    <a:pt x="941853" y="299954"/>
                  </a:lnTo>
                  <a:lnTo>
                    <a:pt x="940623" y="283790"/>
                  </a:lnTo>
                  <a:lnTo>
                    <a:pt x="938735" y="267246"/>
                  </a:lnTo>
                  <a:lnTo>
                    <a:pt x="936351" y="250413"/>
                  </a:lnTo>
                  <a:lnTo>
                    <a:pt x="933449" y="233531"/>
                  </a:lnTo>
                  <a:lnTo>
                    <a:pt x="929822" y="216971"/>
                  </a:lnTo>
                  <a:lnTo>
                    <a:pt x="925415" y="200912"/>
                  </a:lnTo>
                  <a:lnTo>
                    <a:pt x="920150" y="185519"/>
                  </a:lnTo>
                  <a:lnTo>
                    <a:pt x="913859" y="171022"/>
                  </a:lnTo>
                  <a:lnTo>
                    <a:pt x="906555" y="157459"/>
                  </a:lnTo>
                  <a:lnTo>
                    <a:pt x="898548" y="144876"/>
                  </a:lnTo>
                  <a:lnTo>
                    <a:pt x="890336" y="133409"/>
                  </a:lnTo>
                  <a:lnTo>
                    <a:pt x="882222" y="123026"/>
                  </a:lnTo>
                  <a:lnTo>
                    <a:pt x="874318" y="113560"/>
                  </a:lnTo>
                  <a:lnTo>
                    <a:pt x="866631" y="104807"/>
                  </a:lnTo>
                  <a:lnTo>
                    <a:pt x="859119" y="96577"/>
                  </a:lnTo>
                  <a:lnTo>
                    <a:pt x="851413" y="88555"/>
                  </a:lnTo>
                  <a:lnTo>
                    <a:pt x="842860" y="80322"/>
                  </a:lnTo>
                  <a:lnTo>
                    <a:pt x="833176" y="71676"/>
                  </a:lnTo>
                  <a:lnTo>
                    <a:pt x="822568" y="62919"/>
                  </a:lnTo>
                  <a:lnTo>
                    <a:pt x="811529" y="54726"/>
                  </a:lnTo>
                  <a:lnTo>
                    <a:pt x="800392" y="47441"/>
                  </a:lnTo>
                  <a:lnTo>
                    <a:pt x="788982" y="41077"/>
                  </a:lnTo>
                  <a:lnTo>
                    <a:pt x="776731" y="35494"/>
                  </a:lnTo>
                  <a:lnTo>
                    <a:pt x="763377" y="30518"/>
                  </a:lnTo>
                  <a:lnTo>
                    <a:pt x="748969" y="25989"/>
                  </a:lnTo>
                  <a:lnTo>
                    <a:pt x="733687" y="21780"/>
                  </a:lnTo>
                  <a:lnTo>
                    <a:pt x="717731" y="17793"/>
                  </a:lnTo>
                  <a:lnTo>
                    <a:pt x="701117" y="13960"/>
                  </a:lnTo>
                  <a:lnTo>
                    <a:pt x="683679" y="10233"/>
                  </a:lnTo>
                  <a:lnTo>
                    <a:pt x="665389" y="6587"/>
                  </a:lnTo>
                  <a:lnTo>
                    <a:pt x="646192" y="3325"/>
                  </a:lnTo>
                  <a:lnTo>
                    <a:pt x="625935" y="1046"/>
                  </a:lnTo>
                  <a:lnTo>
                    <a:pt x="604655" y="0"/>
                  </a:lnTo>
                  <a:lnTo>
                    <a:pt x="583160" y="112"/>
                  </a:lnTo>
                  <a:lnTo>
                    <a:pt x="562876" y="1175"/>
                  </a:lnTo>
                  <a:lnTo>
                    <a:pt x="544499" y="2965"/>
                  </a:lnTo>
                  <a:lnTo>
                    <a:pt x="528043" y="5283"/>
                  </a:lnTo>
                  <a:lnTo>
                    <a:pt x="513215" y="7977"/>
                  </a:lnTo>
                  <a:lnTo>
                    <a:pt x="499642" y="10936"/>
                  </a:lnTo>
                  <a:lnTo>
                    <a:pt x="486828" y="14244"/>
                  </a:lnTo>
                  <a:lnTo>
                    <a:pt x="474200" y="18149"/>
                  </a:lnTo>
                  <a:lnTo>
                    <a:pt x="461431" y="22742"/>
                  </a:lnTo>
                  <a:lnTo>
                    <a:pt x="448408" y="27963"/>
                  </a:lnTo>
                  <a:lnTo>
                    <a:pt x="435132" y="33693"/>
                  </a:lnTo>
                  <a:lnTo>
                    <a:pt x="421644" y="39812"/>
                  </a:lnTo>
                  <a:lnTo>
                    <a:pt x="407994" y="46378"/>
                  </a:lnTo>
                  <a:lnTo>
                    <a:pt x="394225" y="53618"/>
                  </a:lnTo>
                  <a:lnTo>
                    <a:pt x="380371" y="61600"/>
                  </a:lnTo>
                  <a:lnTo>
                    <a:pt x="366459" y="70248"/>
                  </a:lnTo>
                  <a:lnTo>
                    <a:pt x="352506" y="79431"/>
                  </a:lnTo>
                  <a:lnTo>
                    <a:pt x="338530" y="89017"/>
                  </a:lnTo>
                  <a:lnTo>
                    <a:pt x="324703" y="98895"/>
                  </a:lnTo>
                  <a:lnTo>
                    <a:pt x="311339" y="108979"/>
                  </a:lnTo>
                  <a:lnTo>
                    <a:pt x="298567" y="119210"/>
                  </a:lnTo>
                  <a:lnTo>
                    <a:pt x="286193" y="129707"/>
                  </a:lnTo>
                  <a:lnTo>
                    <a:pt x="273811" y="140747"/>
                  </a:lnTo>
                  <a:lnTo>
                    <a:pt x="261190" y="152431"/>
                  </a:lnTo>
                  <a:lnTo>
                    <a:pt x="248594" y="164551"/>
                  </a:lnTo>
                  <a:lnTo>
                    <a:pt x="236663" y="176686"/>
                  </a:lnTo>
                  <a:lnTo>
                    <a:pt x="225711" y="188590"/>
                  </a:lnTo>
                  <a:lnTo>
                    <a:pt x="215730" y="200193"/>
                  </a:lnTo>
                  <a:lnTo>
                    <a:pt x="206566" y="211517"/>
                  </a:lnTo>
                  <a:lnTo>
                    <a:pt x="198040" y="222602"/>
                  </a:lnTo>
                  <a:lnTo>
                    <a:pt x="190288" y="233048"/>
                  </a:lnTo>
                  <a:lnTo>
                    <a:pt x="183000" y="243043"/>
                  </a:lnTo>
                  <a:lnTo>
                    <a:pt x="175532" y="253464"/>
                  </a:lnTo>
                  <a:lnTo>
                    <a:pt x="166676" y="265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337119" y="535596"/>
            <a:ext cx="694882" cy="1037738"/>
            <a:chOff x="1337119" y="535596"/>
            <a:chExt cx="694882" cy="1037738"/>
          </a:xfrm>
        </p:grpSpPr>
        <p:sp>
          <p:nvSpPr>
            <p:cNvPr id="2" name="Freeform 1"/>
            <p:cNvSpPr/>
            <p:nvPr/>
          </p:nvSpPr>
          <p:spPr>
            <a:xfrm>
              <a:off x="1471109" y="535596"/>
              <a:ext cx="315970" cy="408033"/>
            </a:xfrm>
            <a:custGeom>
              <a:avLst/>
              <a:gdLst/>
              <a:ahLst/>
              <a:cxnLst/>
              <a:rect l="0" t="0" r="0" b="0"/>
              <a:pathLst>
                <a:path w="315970" h="408033">
                  <a:moveTo>
                    <a:pt x="245036" y="1357"/>
                  </a:moveTo>
                  <a:lnTo>
                    <a:pt x="236234" y="4291"/>
                  </a:lnTo>
                  <a:lnTo>
                    <a:pt x="227888" y="7073"/>
                  </a:lnTo>
                  <a:lnTo>
                    <a:pt x="219180" y="9968"/>
                  </a:lnTo>
                  <a:lnTo>
                    <a:pt x="209713" y="12835"/>
                  </a:lnTo>
                  <a:lnTo>
                    <a:pt x="198921" y="15352"/>
                  </a:lnTo>
                  <a:lnTo>
                    <a:pt x="186627" y="17358"/>
                  </a:lnTo>
                  <a:lnTo>
                    <a:pt x="173135" y="18698"/>
                  </a:lnTo>
                  <a:lnTo>
                    <a:pt x="159017" y="19144"/>
                  </a:lnTo>
                  <a:lnTo>
                    <a:pt x="144676" y="18664"/>
                  </a:lnTo>
                  <a:lnTo>
                    <a:pt x="130474" y="17375"/>
                  </a:lnTo>
                  <a:lnTo>
                    <a:pt x="116792" y="15446"/>
                  </a:lnTo>
                  <a:lnTo>
                    <a:pt x="103779" y="13041"/>
                  </a:lnTo>
                  <a:lnTo>
                    <a:pt x="91398" y="10292"/>
                  </a:lnTo>
                  <a:lnTo>
                    <a:pt x="79536" y="7302"/>
                  </a:lnTo>
                  <a:lnTo>
                    <a:pt x="68070" y="4158"/>
                  </a:lnTo>
                  <a:lnTo>
                    <a:pt x="56892" y="1405"/>
                  </a:lnTo>
                  <a:lnTo>
                    <a:pt x="45918" y="0"/>
                  </a:lnTo>
                  <a:lnTo>
                    <a:pt x="35101" y="367"/>
                  </a:lnTo>
                  <a:lnTo>
                    <a:pt x="24887" y="2752"/>
                  </a:lnTo>
                  <a:lnTo>
                    <a:pt x="16165" y="7477"/>
                  </a:lnTo>
                  <a:lnTo>
                    <a:pt x="9309" y="14469"/>
                  </a:lnTo>
                  <a:lnTo>
                    <a:pt x="4368" y="23214"/>
                  </a:lnTo>
                  <a:lnTo>
                    <a:pt x="1336" y="32977"/>
                  </a:lnTo>
                  <a:lnTo>
                    <a:pt x="0" y="43243"/>
                  </a:lnTo>
                  <a:lnTo>
                    <a:pt x="34" y="53894"/>
                  </a:lnTo>
                  <a:lnTo>
                    <a:pt x="1103" y="65101"/>
                  </a:lnTo>
                  <a:lnTo>
                    <a:pt x="2920" y="76940"/>
                  </a:lnTo>
                  <a:lnTo>
                    <a:pt x="5101" y="89518"/>
                  </a:lnTo>
                  <a:lnTo>
                    <a:pt x="7177" y="103033"/>
                  </a:lnTo>
                  <a:lnTo>
                    <a:pt x="8907" y="117498"/>
                  </a:lnTo>
                  <a:lnTo>
                    <a:pt x="10407" y="132621"/>
                  </a:lnTo>
                  <a:lnTo>
                    <a:pt x="12028" y="147919"/>
                  </a:lnTo>
                  <a:lnTo>
                    <a:pt x="13974" y="163063"/>
                  </a:lnTo>
                  <a:lnTo>
                    <a:pt x="16296" y="176794"/>
                  </a:lnTo>
                  <a:lnTo>
                    <a:pt x="19393" y="186540"/>
                  </a:lnTo>
                  <a:lnTo>
                    <a:pt x="23478" y="190994"/>
                  </a:lnTo>
                  <a:lnTo>
                    <a:pt x="28037" y="190840"/>
                  </a:lnTo>
                  <a:lnTo>
                    <a:pt x="33017" y="187325"/>
                  </a:lnTo>
                  <a:lnTo>
                    <a:pt x="38608" y="181832"/>
                  </a:lnTo>
                  <a:lnTo>
                    <a:pt x="45081" y="175730"/>
                  </a:lnTo>
                  <a:lnTo>
                    <a:pt x="52498" y="169796"/>
                  </a:lnTo>
                  <a:lnTo>
                    <a:pt x="60910" y="164310"/>
                  </a:lnTo>
                  <a:lnTo>
                    <a:pt x="70454" y="159302"/>
                  </a:lnTo>
                  <a:lnTo>
                    <a:pt x="81095" y="154709"/>
                  </a:lnTo>
                  <a:lnTo>
                    <a:pt x="92662" y="150602"/>
                  </a:lnTo>
                  <a:lnTo>
                    <a:pt x="104950" y="147206"/>
                  </a:lnTo>
                  <a:lnTo>
                    <a:pt x="117765" y="144587"/>
                  </a:lnTo>
                  <a:lnTo>
                    <a:pt x="130793" y="142825"/>
                  </a:lnTo>
                  <a:lnTo>
                    <a:pt x="143612" y="142091"/>
                  </a:lnTo>
                  <a:lnTo>
                    <a:pt x="156010" y="142377"/>
                  </a:lnTo>
                  <a:lnTo>
                    <a:pt x="167962" y="143534"/>
                  </a:lnTo>
                  <a:lnTo>
                    <a:pt x="179528" y="145374"/>
                  </a:lnTo>
                  <a:lnTo>
                    <a:pt x="190792" y="147725"/>
                  </a:lnTo>
                  <a:lnTo>
                    <a:pt x="201833" y="150607"/>
                  </a:lnTo>
                  <a:lnTo>
                    <a:pt x="212714" y="154219"/>
                  </a:lnTo>
                  <a:lnTo>
                    <a:pt x="223483" y="158616"/>
                  </a:lnTo>
                  <a:lnTo>
                    <a:pt x="234174" y="163874"/>
                  </a:lnTo>
                  <a:lnTo>
                    <a:pt x="244812" y="170161"/>
                  </a:lnTo>
                  <a:lnTo>
                    <a:pt x="255410" y="177462"/>
                  </a:lnTo>
                  <a:lnTo>
                    <a:pt x="265815" y="185467"/>
                  </a:lnTo>
                  <a:lnTo>
                    <a:pt x="275729" y="193679"/>
                  </a:lnTo>
                  <a:lnTo>
                    <a:pt x="285017" y="201801"/>
                  </a:lnTo>
                  <a:lnTo>
                    <a:pt x="293389" y="210049"/>
                  </a:lnTo>
                  <a:lnTo>
                    <a:pt x="300334" y="219032"/>
                  </a:lnTo>
                  <a:lnTo>
                    <a:pt x="305707" y="229046"/>
                  </a:lnTo>
                  <a:lnTo>
                    <a:pt x="309670" y="240231"/>
                  </a:lnTo>
                  <a:lnTo>
                    <a:pt x="312504" y="252728"/>
                  </a:lnTo>
                  <a:lnTo>
                    <a:pt x="314484" y="266471"/>
                  </a:lnTo>
                  <a:lnTo>
                    <a:pt x="315681" y="281090"/>
                  </a:lnTo>
                  <a:lnTo>
                    <a:pt x="315969" y="296041"/>
                  </a:lnTo>
                  <a:lnTo>
                    <a:pt x="315347" y="310973"/>
                  </a:lnTo>
                  <a:lnTo>
                    <a:pt x="313778" y="325420"/>
                  </a:lnTo>
                  <a:lnTo>
                    <a:pt x="311122" y="338741"/>
                  </a:lnTo>
                  <a:lnTo>
                    <a:pt x="307402" y="350692"/>
                  </a:lnTo>
                  <a:lnTo>
                    <a:pt x="302616" y="361209"/>
                  </a:lnTo>
                  <a:lnTo>
                    <a:pt x="296654" y="370216"/>
                  </a:lnTo>
                  <a:lnTo>
                    <a:pt x="289555" y="377834"/>
                  </a:lnTo>
                  <a:lnTo>
                    <a:pt x="281008" y="384309"/>
                  </a:lnTo>
                  <a:lnTo>
                    <a:pt x="270304" y="389908"/>
                  </a:lnTo>
                  <a:lnTo>
                    <a:pt x="257255" y="394863"/>
                  </a:lnTo>
                  <a:lnTo>
                    <a:pt x="242441" y="399194"/>
                  </a:lnTo>
                  <a:lnTo>
                    <a:pt x="226896" y="402731"/>
                  </a:lnTo>
                  <a:lnTo>
                    <a:pt x="211296" y="405440"/>
                  </a:lnTo>
                  <a:lnTo>
                    <a:pt x="195927" y="407260"/>
                  </a:lnTo>
                  <a:lnTo>
                    <a:pt x="180855" y="408032"/>
                  </a:lnTo>
                  <a:lnTo>
                    <a:pt x="166055" y="407776"/>
                  </a:lnTo>
                  <a:lnTo>
                    <a:pt x="151472" y="406807"/>
                  </a:lnTo>
                  <a:lnTo>
                    <a:pt x="137054" y="405626"/>
                  </a:lnTo>
                  <a:lnTo>
                    <a:pt x="122758" y="404536"/>
                  </a:lnTo>
                  <a:lnTo>
                    <a:pt x="108714" y="403484"/>
                  </a:lnTo>
                  <a:lnTo>
                    <a:pt x="95202" y="402172"/>
                  </a:lnTo>
                  <a:lnTo>
                    <a:pt x="82345" y="400437"/>
                  </a:lnTo>
                  <a:lnTo>
                    <a:pt x="70353" y="398233"/>
                  </a:lnTo>
                  <a:lnTo>
                    <a:pt x="58336" y="395231"/>
                  </a:lnTo>
                  <a:lnTo>
                    <a:pt x="44119" y="390047"/>
                  </a:lnTo>
                  <a:lnTo>
                    <a:pt x="23937" y="380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37119" y="989678"/>
              <a:ext cx="694882" cy="52644"/>
            </a:xfrm>
            <a:custGeom>
              <a:avLst/>
              <a:gdLst/>
              <a:ahLst/>
              <a:cxnLst/>
              <a:rect l="0" t="0" r="0" b="0"/>
              <a:pathLst>
                <a:path w="694882" h="52644">
                  <a:moveTo>
                    <a:pt x="694881" y="0"/>
                  </a:moveTo>
                  <a:lnTo>
                    <a:pt x="683212" y="67"/>
                  </a:lnTo>
                  <a:lnTo>
                    <a:pt x="672724" y="708"/>
                  </a:lnTo>
                  <a:lnTo>
                    <a:pt x="662417" y="2000"/>
                  </a:lnTo>
                  <a:lnTo>
                    <a:pt x="651943" y="3687"/>
                  </a:lnTo>
                  <a:lnTo>
                    <a:pt x="640951" y="5355"/>
                  </a:lnTo>
                  <a:lnTo>
                    <a:pt x="629309" y="6772"/>
                  </a:lnTo>
                  <a:lnTo>
                    <a:pt x="617055" y="8043"/>
                  </a:lnTo>
                  <a:lnTo>
                    <a:pt x="604300" y="9502"/>
                  </a:lnTo>
                  <a:lnTo>
                    <a:pt x="591160" y="11330"/>
                  </a:lnTo>
                  <a:lnTo>
                    <a:pt x="577574" y="13389"/>
                  </a:lnTo>
                  <a:lnTo>
                    <a:pt x="563315" y="15317"/>
                  </a:lnTo>
                  <a:lnTo>
                    <a:pt x="548310" y="16911"/>
                  </a:lnTo>
                  <a:lnTo>
                    <a:pt x="532470" y="18133"/>
                  </a:lnTo>
                  <a:lnTo>
                    <a:pt x="515620" y="19029"/>
                  </a:lnTo>
                  <a:lnTo>
                    <a:pt x="497766" y="19666"/>
                  </a:lnTo>
                  <a:lnTo>
                    <a:pt x="479216" y="20111"/>
                  </a:lnTo>
                  <a:lnTo>
                    <a:pt x="460466" y="20417"/>
                  </a:lnTo>
                  <a:lnTo>
                    <a:pt x="441827" y="20630"/>
                  </a:lnTo>
                  <a:lnTo>
                    <a:pt x="423736" y="20945"/>
                  </a:lnTo>
                  <a:lnTo>
                    <a:pt x="406815" y="21688"/>
                  </a:lnTo>
                  <a:lnTo>
                    <a:pt x="391269" y="23001"/>
                  </a:lnTo>
                  <a:lnTo>
                    <a:pt x="376339" y="24697"/>
                  </a:lnTo>
                  <a:lnTo>
                    <a:pt x="360553" y="26374"/>
                  </a:lnTo>
                  <a:lnTo>
                    <a:pt x="343145" y="27797"/>
                  </a:lnTo>
                  <a:lnTo>
                    <a:pt x="324194" y="28902"/>
                  </a:lnTo>
                  <a:lnTo>
                    <a:pt x="304242" y="29719"/>
                  </a:lnTo>
                  <a:lnTo>
                    <a:pt x="283742" y="30307"/>
                  </a:lnTo>
                  <a:lnTo>
                    <a:pt x="262959" y="30889"/>
                  </a:lnTo>
                  <a:lnTo>
                    <a:pt x="242035" y="31819"/>
                  </a:lnTo>
                  <a:lnTo>
                    <a:pt x="221047" y="33261"/>
                  </a:lnTo>
                  <a:lnTo>
                    <a:pt x="200193" y="35044"/>
                  </a:lnTo>
                  <a:lnTo>
                    <a:pt x="179799" y="36781"/>
                  </a:lnTo>
                  <a:lnTo>
                    <a:pt x="160006" y="38243"/>
                  </a:lnTo>
                  <a:lnTo>
                    <a:pt x="140951" y="39376"/>
                  </a:lnTo>
                  <a:lnTo>
                    <a:pt x="122839" y="40211"/>
                  </a:lnTo>
                  <a:lnTo>
                    <a:pt x="105692" y="40811"/>
                  </a:lnTo>
                  <a:lnTo>
                    <a:pt x="89379" y="41401"/>
                  </a:lnTo>
                  <a:lnTo>
                    <a:pt x="73723" y="42337"/>
                  </a:lnTo>
                  <a:lnTo>
                    <a:pt x="58575" y="43782"/>
                  </a:lnTo>
                  <a:lnTo>
                    <a:pt x="44400" y="45577"/>
                  </a:lnTo>
                  <a:lnTo>
                    <a:pt x="30885" y="47508"/>
                  </a:lnTo>
                  <a:lnTo>
                    <a:pt x="16837" y="4974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13765" y="1105492"/>
              <a:ext cx="291355" cy="467842"/>
            </a:xfrm>
            <a:custGeom>
              <a:avLst/>
              <a:gdLst/>
              <a:ahLst/>
              <a:cxnLst/>
              <a:rect l="0" t="0" r="0" b="0"/>
              <a:pathLst>
                <a:path w="291355" h="467842">
                  <a:moveTo>
                    <a:pt x="181323" y="0"/>
                  </a:moveTo>
                  <a:lnTo>
                    <a:pt x="175455" y="5867"/>
                  </a:lnTo>
                  <a:lnTo>
                    <a:pt x="169891" y="11432"/>
                  </a:lnTo>
                  <a:lnTo>
                    <a:pt x="164096" y="17235"/>
                  </a:lnTo>
                  <a:lnTo>
                    <a:pt x="158188" y="23489"/>
                  </a:lnTo>
                  <a:lnTo>
                    <a:pt x="152507" y="30467"/>
                  </a:lnTo>
                  <a:lnTo>
                    <a:pt x="147223" y="38249"/>
                  </a:lnTo>
                  <a:lnTo>
                    <a:pt x="142027" y="46750"/>
                  </a:lnTo>
                  <a:lnTo>
                    <a:pt x="136244" y="55829"/>
                  </a:lnTo>
                  <a:lnTo>
                    <a:pt x="129540" y="65347"/>
                  </a:lnTo>
                  <a:lnTo>
                    <a:pt x="122071" y="75348"/>
                  </a:lnTo>
                  <a:lnTo>
                    <a:pt x="114286" y="86046"/>
                  </a:lnTo>
                  <a:lnTo>
                    <a:pt x="106492" y="97502"/>
                  </a:lnTo>
                  <a:lnTo>
                    <a:pt x="98818" y="109637"/>
                  </a:lnTo>
                  <a:lnTo>
                    <a:pt x="91293" y="122314"/>
                  </a:lnTo>
                  <a:lnTo>
                    <a:pt x="83902" y="135399"/>
                  </a:lnTo>
                  <a:lnTo>
                    <a:pt x="76618" y="148780"/>
                  </a:lnTo>
                  <a:lnTo>
                    <a:pt x="69414" y="162368"/>
                  </a:lnTo>
                  <a:lnTo>
                    <a:pt x="62267" y="176106"/>
                  </a:lnTo>
                  <a:lnTo>
                    <a:pt x="55161" y="190110"/>
                  </a:lnTo>
                  <a:lnTo>
                    <a:pt x="48083" y="204658"/>
                  </a:lnTo>
                  <a:lnTo>
                    <a:pt x="41029" y="219851"/>
                  </a:lnTo>
                  <a:lnTo>
                    <a:pt x="34155" y="235480"/>
                  </a:lnTo>
                  <a:lnTo>
                    <a:pt x="27767" y="251124"/>
                  </a:lnTo>
                  <a:lnTo>
                    <a:pt x="21989" y="266537"/>
                  </a:lnTo>
                  <a:lnTo>
                    <a:pt x="16787" y="281649"/>
                  </a:lnTo>
                  <a:lnTo>
                    <a:pt x="12060" y="296482"/>
                  </a:lnTo>
                  <a:lnTo>
                    <a:pt x="7702" y="311086"/>
                  </a:lnTo>
                  <a:lnTo>
                    <a:pt x="3945" y="325350"/>
                  </a:lnTo>
                  <a:lnTo>
                    <a:pt x="1325" y="339016"/>
                  </a:lnTo>
                  <a:lnTo>
                    <a:pt x="46" y="351989"/>
                  </a:lnTo>
                  <a:lnTo>
                    <a:pt x="0" y="364330"/>
                  </a:lnTo>
                  <a:lnTo>
                    <a:pt x="958" y="376158"/>
                  </a:lnTo>
                  <a:lnTo>
                    <a:pt x="2680" y="387593"/>
                  </a:lnTo>
                  <a:lnTo>
                    <a:pt x="5124" y="398580"/>
                  </a:lnTo>
                  <a:lnTo>
                    <a:pt x="8433" y="408891"/>
                  </a:lnTo>
                  <a:lnTo>
                    <a:pt x="12625" y="418459"/>
                  </a:lnTo>
                  <a:lnTo>
                    <a:pt x="17743" y="427360"/>
                  </a:lnTo>
                  <a:lnTo>
                    <a:pt x="23935" y="435725"/>
                  </a:lnTo>
                  <a:lnTo>
                    <a:pt x="31182" y="443678"/>
                  </a:lnTo>
                  <a:lnTo>
                    <a:pt x="39490" y="451003"/>
                  </a:lnTo>
                  <a:lnTo>
                    <a:pt x="48970" y="457170"/>
                  </a:lnTo>
                  <a:lnTo>
                    <a:pt x="59566" y="461980"/>
                  </a:lnTo>
                  <a:lnTo>
                    <a:pt x="70934" y="465380"/>
                  </a:lnTo>
                  <a:lnTo>
                    <a:pt x="82557" y="467295"/>
                  </a:lnTo>
                  <a:lnTo>
                    <a:pt x="94117" y="467841"/>
                  </a:lnTo>
                  <a:lnTo>
                    <a:pt x="105658" y="467260"/>
                  </a:lnTo>
                  <a:lnTo>
                    <a:pt x="117473" y="465814"/>
                  </a:lnTo>
                  <a:lnTo>
                    <a:pt x="129713" y="463732"/>
                  </a:lnTo>
                  <a:lnTo>
                    <a:pt x="142223" y="461032"/>
                  </a:lnTo>
                  <a:lnTo>
                    <a:pt x="154628" y="457543"/>
                  </a:lnTo>
                  <a:lnTo>
                    <a:pt x="166712" y="453232"/>
                  </a:lnTo>
                  <a:lnTo>
                    <a:pt x="178267" y="448202"/>
                  </a:lnTo>
                  <a:lnTo>
                    <a:pt x="189028" y="442601"/>
                  </a:lnTo>
                  <a:lnTo>
                    <a:pt x="198930" y="436572"/>
                  </a:lnTo>
                  <a:lnTo>
                    <a:pt x="208070" y="430236"/>
                  </a:lnTo>
                  <a:lnTo>
                    <a:pt x="216604" y="423684"/>
                  </a:lnTo>
                  <a:lnTo>
                    <a:pt x="224683" y="416981"/>
                  </a:lnTo>
                  <a:lnTo>
                    <a:pt x="232432" y="410176"/>
                  </a:lnTo>
                  <a:lnTo>
                    <a:pt x="239951" y="403301"/>
                  </a:lnTo>
                  <a:lnTo>
                    <a:pt x="247308" y="396378"/>
                  </a:lnTo>
                  <a:lnTo>
                    <a:pt x="254556" y="389424"/>
                  </a:lnTo>
                  <a:lnTo>
                    <a:pt x="261729" y="382448"/>
                  </a:lnTo>
                  <a:lnTo>
                    <a:pt x="268842" y="375445"/>
                  </a:lnTo>
                  <a:lnTo>
                    <a:pt x="275585" y="367926"/>
                  </a:lnTo>
                  <a:lnTo>
                    <a:pt x="281354" y="358975"/>
                  </a:lnTo>
                  <a:lnTo>
                    <a:pt x="285893" y="348210"/>
                  </a:lnTo>
                  <a:lnTo>
                    <a:pt x="289109" y="335893"/>
                  </a:lnTo>
                  <a:lnTo>
                    <a:pt x="290900" y="322636"/>
                  </a:lnTo>
                  <a:lnTo>
                    <a:pt x="291354" y="308919"/>
                  </a:lnTo>
                  <a:lnTo>
                    <a:pt x="290371" y="295490"/>
                  </a:lnTo>
                  <a:lnTo>
                    <a:pt x="287592" y="283401"/>
                  </a:lnTo>
                  <a:lnTo>
                    <a:pt x="282978" y="273100"/>
                  </a:lnTo>
                  <a:lnTo>
                    <a:pt x="276610" y="264680"/>
                  </a:lnTo>
                  <a:lnTo>
                    <a:pt x="268517" y="258151"/>
                  </a:lnTo>
                  <a:lnTo>
                    <a:pt x="258891" y="253317"/>
                  </a:lnTo>
                  <a:lnTo>
                    <a:pt x="248192" y="250016"/>
                  </a:lnTo>
                  <a:lnTo>
                    <a:pt x="237027" y="248224"/>
                  </a:lnTo>
                  <a:lnTo>
                    <a:pt x="225782" y="247794"/>
                  </a:lnTo>
                  <a:lnTo>
                    <a:pt x="214624" y="248637"/>
                  </a:lnTo>
                  <a:lnTo>
                    <a:pt x="203598" y="250796"/>
                  </a:lnTo>
                  <a:lnTo>
                    <a:pt x="192706" y="254179"/>
                  </a:lnTo>
                  <a:lnTo>
                    <a:pt x="182085" y="258738"/>
                  </a:lnTo>
                  <a:lnTo>
                    <a:pt x="172019" y="264547"/>
                  </a:lnTo>
                  <a:lnTo>
                    <a:pt x="162615" y="271525"/>
                  </a:lnTo>
                  <a:lnTo>
                    <a:pt x="153824" y="279312"/>
                  </a:lnTo>
                  <a:lnTo>
                    <a:pt x="145532" y="287376"/>
                  </a:lnTo>
                  <a:lnTo>
                    <a:pt x="137620" y="295395"/>
                  </a:lnTo>
                  <a:lnTo>
                    <a:pt x="129982" y="303405"/>
                  </a:lnTo>
                  <a:lnTo>
                    <a:pt x="122540" y="311695"/>
                  </a:lnTo>
                  <a:lnTo>
                    <a:pt x="115233" y="320421"/>
                  </a:lnTo>
                  <a:lnTo>
                    <a:pt x="108020" y="329588"/>
                  </a:lnTo>
                  <a:lnTo>
                    <a:pt x="100870" y="339128"/>
                  </a:lnTo>
                  <a:lnTo>
                    <a:pt x="93763" y="348952"/>
                  </a:lnTo>
                  <a:lnTo>
                    <a:pt x="86685" y="358822"/>
                  </a:lnTo>
                  <a:lnTo>
                    <a:pt x="79627" y="368368"/>
                  </a:lnTo>
                  <a:lnTo>
                    <a:pt x="72590" y="377411"/>
                  </a:lnTo>
                  <a:lnTo>
                    <a:pt x="65875" y="385844"/>
                  </a:lnTo>
                  <a:lnTo>
                    <a:pt x="59412" y="394473"/>
                  </a:lnTo>
                  <a:lnTo>
                    <a:pt x="52632" y="405171"/>
                  </a:lnTo>
                  <a:lnTo>
                    <a:pt x="4445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1158134" y="2606463"/>
            <a:ext cx="870993" cy="1021412"/>
            <a:chOff x="1158134" y="2606463"/>
            <a:chExt cx="870993" cy="1021412"/>
          </a:xfrm>
        </p:grpSpPr>
        <p:sp>
          <p:nvSpPr>
            <p:cNvPr id="6" name="Freeform 5"/>
            <p:cNvSpPr/>
            <p:nvPr/>
          </p:nvSpPr>
          <p:spPr>
            <a:xfrm>
              <a:off x="1473989" y="2606463"/>
              <a:ext cx="305201" cy="388348"/>
            </a:xfrm>
            <a:custGeom>
              <a:avLst/>
              <a:gdLst/>
              <a:ahLst/>
              <a:cxnLst/>
              <a:rect l="0" t="0" r="0" b="0"/>
              <a:pathLst>
                <a:path w="305201" h="388348">
                  <a:moveTo>
                    <a:pt x="115814" y="4604"/>
                  </a:moveTo>
                  <a:lnTo>
                    <a:pt x="110013" y="10538"/>
                  </a:lnTo>
                  <a:lnTo>
                    <a:pt x="105089" y="16743"/>
                  </a:lnTo>
                  <a:lnTo>
                    <a:pt x="100586" y="23839"/>
                  </a:lnTo>
                  <a:lnTo>
                    <a:pt x="96366" y="31779"/>
                  </a:lnTo>
                  <a:lnTo>
                    <a:pt x="92352" y="40426"/>
                  </a:lnTo>
                  <a:lnTo>
                    <a:pt x="88490" y="49620"/>
                  </a:lnTo>
                  <a:lnTo>
                    <a:pt x="84738" y="59220"/>
                  </a:lnTo>
                  <a:lnTo>
                    <a:pt x="81063" y="69109"/>
                  </a:lnTo>
                  <a:lnTo>
                    <a:pt x="77436" y="79203"/>
                  </a:lnTo>
                  <a:lnTo>
                    <a:pt x="73677" y="89436"/>
                  </a:lnTo>
                  <a:lnTo>
                    <a:pt x="69468" y="99765"/>
                  </a:lnTo>
                  <a:lnTo>
                    <a:pt x="64670" y="110103"/>
                  </a:lnTo>
                  <a:lnTo>
                    <a:pt x="59285" y="118425"/>
                  </a:lnTo>
                  <a:lnTo>
                    <a:pt x="54070" y="121538"/>
                  </a:lnTo>
                  <a:lnTo>
                    <a:pt x="50452" y="119406"/>
                  </a:lnTo>
                  <a:lnTo>
                    <a:pt x="49039" y="113717"/>
                  </a:lnTo>
                  <a:lnTo>
                    <a:pt x="49746" y="105941"/>
                  </a:lnTo>
                  <a:lnTo>
                    <a:pt x="52043" y="96991"/>
                  </a:lnTo>
                  <a:lnTo>
                    <a:pt x="55211" y="87383"/>
                  </a:lnTo>
                  <a:lnTo>
                    <a:pt x="58762" y="77406"/>
                  </a:lnTo>
                  <a:lnTo>
                    <a:pt x="62607" y="67383"/>
                  </a:lnTo>
                  <a:lnTo>
                    <a:pt x="66943" y="57708"/>
                  </a:lnTo>
                  <a:lnTo>
                    <a:pt x="71864" y="48562"/>
                  </a:lnTo>
                  <a:lnTo>
                    <a:pt x="77492" y="39941"/>
                  </a:lnTo>
                  <a:lnTo>
                    <a:pt x="84034" y="31762"/>
                  </a:lnTo>
                  <a:lnTo>
                    <a:pt x="91521" y="23933"/>
                  </a:lnTo>
                  <a:lnTo>
                    <a:pt x="99991" y="16691"/>
                  </a:lnTo>
                  <a:lnTo>
                    <a:pt x="109580" y="10578"/>
                  </a:lnTo>
                  <a:lnTo>
                    <a:pt x="120249" y="5804"/>
                  </a:lnTo>
                  <a:lnTo>
                    <a:pt x="131667" y="2430"/>
                  </a:lnTo>
                  <a:lnTo>
                    <a:pt x="143323" y="531"/>
                  </a:lnTo>
                  <a:lnTo>
                    <a:pt x="154897" y="0"/>
                  </a:lnTo>
                  <a:lnTo>
                    <a:pt x="166106" y="761"/>
                  </a:lnTo>
                  <a:lnTo>
                    <a:pt x="176634" y="2860"/>
                  </a:lnTo>
                  <a:lnTo>
                    <a:pt x="186371" y="6207"/>
                  </a:lnTo>
                  <a:lnTo>
                    <a:pt x="195061" y="11081"/>
                  </a:lnTo>
                  <a:lnTo>
                    <a:pt x="202228" y="18164"/>
                  </a:lnTo>
                  <a:lnTo>
                    <a:pt x="207748" y="27629"/>
                  </a:lnTo>
                  <a:lnTo>
                    <a:pt x="211642" y="38884"/>
                  </a:lnTo>
                  <a:lnTo>
                    <a:pt x="213898" y="50887"/>
                  </a:lnTo>
                  <a:lnTo>
                    <a:pt x="214673" y="62955"/>
                  </a:lnTo>
                  <a:lnTo>
                    <a:pt x="214076" y="74800"/>
                  </a:lnTo>
                  <a:lnTo>
                    <a:pt x="212089" y="86352"/>
                  </a:lnTo>
                  <a:lnTo>
                    <a:pt x="208830" y="97632"/>
                  </a:lnTo>
                  <a:lnTo>
                    <a:pt x="204525" y="108527"/>
                  </a:lnTo>
                  <a:lnTo>
                    <a:pt x="199419" y="118785"/>
                  </a:lnTo>
                  <a:lnTo>
                    <a:pt x="193727" y="128321"/>
                  </a:lnTo>
                  <a:lnTo>
                    <a:pt x="187618" y="137201"/>
                  </a:lnTo>
                  <a:lnTo>
                    <a:pt x="181219" y="145554"/>
                  </a:lnTo>
                  <a:lnTo>
                    <a:pt x="174652" y="153455"/>
                  </a:lnTo>
                  <a:lnTo>
                    <a:pt x="169153" y="159145"/>
                  </a:lnTo>
                  <a:lnTo>
                    <a:pt x="166745" y="160649"/>
                  </a:lnTo>
                  <a:lnTo>
                    <a:pt x="167831" y="159281"/>
                  </a:lnTo>
                  <a:lnTo>
                    <a:pt x="171772" y="156479"/>
                  </a:lnTo>
                  <a:lnTo>
                    <a:pt x="177960" y="153391"/>
                  </a:lnTo>
                  <a:lnTo>
                    <a:pt x="186075" y="151030"/>
                  </a:lnTo>
                  <a:lnTo>
                    <a:pt x="195787" y="149834"/>
                  </a:lnTo>
                  <a:lnTo>
                    <a:pt x="206579" y="149967"/>
                  </a:lnTo>
                  <a:lnTo>
                    <a:pt x="217824" y="151554"/>
                  </a:lnTo>
                  <a:lnTo>
                    <a:pt x="229127" y="154501"/>
                  </a:lnTo>
                  <a:lnTo>
                    <a:pt x="240159" y="158575"/>
                  </a:lnTo>
                  <a:lnTo>
                    <a:pt x="250568" y="163516"/>
                  </a:lnTo>
                  <a:lnTo>
                    <a:pt x="260235" y="169097"/>
                  </a:lnTo>
                  <a:lnTo>
                    <a:pt x="269219" y="175299"/>
                  </a:lnTo>
                  <a:lnTo>
                    <a:pt x="277647" y="182293"/>
                  </a:lnTo>
                  <a:lnTo>
                    <a:pt x="285642" y="190109"/>
                  </a:lnTo>
                  <a:lnTo>
                    <a:pt x="292827" y="198646"/>
                  </a:lnTo>
                  <a:lnTo>
                    <a:pt x="298369" y="207755"/>
                  </a:lnTo>
                  <a:lnTo>
                    <a:pt x="301951" y="217296"/>
                  </a:lnTo>
                  <a:lnTo>
                    <a:pt x="303881" y="227313"/>
                  </a:lnTo>
                  <a:lnTo>
                    <a:pt x="304803" y="238023"/>
                  </a:lnTo>
                  <a:lnTo>
                    <a:pt x="305200" y="249483"/>
                  </a:lnTo>
                  <a:lnTo>
                    <a:pt x="305182" y="261450"/>
                  </a:lnTo>
                  <a:lnTo>
                    <a:pt x="304579" y="273484"/>
                  </a:lnTo>
                  <a:lnTo>
                    <a:pt x="303323" y="285313"/>
                  </a:lnTo>
                  <a:lnTo>
                    <a:pt x="301312" y="296697"/>
                  </a:lnTo>
                  <a:lnTo>
                    <a:pt x="298352" y="307342"/>
                  </a:lnTo>
                  <a:lnTo>
                    <a:pt x="294428" y="317167"/>
                  </a:lnTo>
                  <a:lnTo>
                    <a:pt x="289674" y="326255"/>
                  </a:lnTo>
                  <a:lnTo>
                    <a:pt x="284264" y="334754"/>
                  </a:lnTo>
                  <a:lnTo>
                    <a:pt x="278368" y="342809"/>
                  </a:lnTo>
                  <a:lnTo>
                    <a:pt x="272123" y="350543"/>
                  </a:lnTo>
                  <a:lnTo>
                    <a:pt x="265631" y="358051"/>
                  </a:lnTo>
                  <a:lnTo>
                    <a:pt x="258961" y="365393"/>
                  </a:lnTo>
                  <a:lnTo>
                    <a:pt x="251838" y="372290"/>
                  </a:lnTo>
                  <a:lnTo>
                    <a:pt x="243685" y="378163"/>
                  </a:lnTo>
                  <a:lnTo>
                    <a:pt x="234268" y="382773"/>
                  </a:lnTo>
                  <a:lnTo>
                    <a:pt x="223671" y="386035"/>
                  </a:lnTo>
                  <a:lnTo>
                    <a:pt x="212108" y="387858"/>
                  </a:lnTo>
                  <a:lnTo>
                    <a:pt x="199805" y="388347"/>
                  </a:lnTo>
                  <a:lnTo>
                    <a:pt x="186798" y="387897"/>
                  </a:lnTo>
                  <a:lnTo>
                    <a:pt x="172937" y="387072"/>
                  </a:lnTo>
                  <a:lnTo>
                    <a:pt x="158210" y="386229"/>
                  </a:lnTo>
                  <a:lnTo>
                    <a:pt x="142899" y="385515"/>
                  </a:lnTo>
                  <a:lnTo>
                    <a:pt x="127468" y="384962"/>
                  </a:lnTo>
                  <a:lnTo>
                    <a:pt x="112194" y="384555"/>
                  </a:lnTo>
                  <a:lnTo>
                    <a:pt x="97005" y="384265"/>
                  </a:lnTo>
                  <a:lnTo>
                    <a:pt x="81588" y="384062"/>
                  </a:lnTo>
                  <a:lnTo>
                    <a:pt x="65793" y="383923"/>
                  </a:lnTo>
                  <a:lnTo>
                    <a:pt x="50365" y="383827"/>
                  </a:lnTo>
                  <a:lnTo>
                    <a:pt x="35341" y="383752"/>
                  </a:lnTo>
                  <a:lnTo>
                    <a:pt x="19399" y="383690"/>
                  </a:lnTo>
                  <a:lnTo>
                    <a:pt x="0" y="383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8134" y="3059180"/>
              <a:ext cx="870993" cy="25670"/>
            </a:xfrm>
            <a:custGeom>
              <a:avLst/>
              <a:gdLst/>
              <a:ahLst/>
              <a:cxnLst/>
              <a:rect l="0" t="0" r="0" b="0"/>
              <a:pathLst>
                <a:path w="870993" h="25670">
                  <a:moveTo>
                    <a:pt x="870992" y="3698"/>
                  </a:moveTo>
                  <a:lnTo>
                    <a:pt x="865064" y="1813"/>
                  </a:lnTo>
                  <a:lnTo>
                    <a:pt x="856718" y="311"/>
                  </a:lnTo>
                  <a:lnTo>
                    <a:pt x="848014" y="0"/>
                  </a:lnTo>
                  <a:lnTo>
                    <a:pt x="838720" y="506"/>
                  </a:lnTo>
                  <a:lnTo>
                    <a:pt x="828577" y="1326"/>
                  </a:lnTo>
                  <a:lnTo>
                    <a:pt x="817527" y="2142"/>
                  </a:lnTo>
                  <a:lnTo>
                    <a:pt x="805515" y="2825"/>
                  </a:lnTo>
                  <a:lnTo>
                    <a:pt x="792396" y="3352"/>
                  </a:lnTo>
                  <a:lnTo>
                    <a:pt x="778201" y="3742"/>
                  </a:lnTo>
                  <a:lnTo>
                    <a:pt x="763093" y="4190"/>
                  </a:lnTo>
                  <a:lnTo>
                    <a:pt x="747274" y="5030"/>
                  </a:lnTo>
                  <a:lnTo>
                    <a:pt x="730930" y="6410"/>
                  </a:lnTo>
                  <a:lnTo>
                    <a:pt x="714210" y="8153"/>
                  </a:lnTo>
                  <a:lnTo>
                    <a:pt x="697227" y="9863"/>
                  </a:lnTo>
                  <a:lnTo>
                    <a:pt x="680057" y="11307"/>
                  </a:lnTo>
                  <a:lnTo>
                    <a:pt x="662594" y="12427"/>
                  </a:lnTo>
                  <a:lnTo>
                    <a:pt x="644571" y="13254"/>
                  </a:lnTo>
                  <a:lnTo>
                    <a:pt x="625887" y="13849"/>
                  </a:lnTo>
                  <a:lnTo>
                    <a:pt x="606592" y="14435"/>
                  </a:lnTo>
                  <a:lnTo>
                    <a:pt x="586800" y="15368"/>
                  </a:lnTo>
                  <a:lnTo>
                    <a:pt x="566640" y="16812"/>
                  </a:lnTo>
                  <a:lnTo>
                    <a:pt x="546544" y="18597"/>
                  </a:lnTo>
                  <a:lnTo>
                    <a:pt x="527204" y="20334"/>
                  </a:lnTo>
                  <a:lnTo>
                    <a:pt x="508930" y="21797"/>
                  </a:lnTo>
                  <a:lnTo>
                    <a:pt x="491371" y="22930"/>
                  </a:lnTo>
                  <a:lnTo>
                    <a:pt x="473741" y="23765"/>
                  </a:lnTo>
                  <a:lnTo>
                    <a:pt x="455577" y="24361"/>
                  </a:lnTo>
                  <a:lnTo>
                    <a:pt x="436764" y="24778"/>
                  </a:lnTo>
                  <a:lnTo>
                    <a:pt x="417362" y="25066"/>
                  </a:lnTo>
                  <a:lnTo>
                    <a:pt x="397487" y="25262"/>
                  </a:lnTo>
                  <a:lnTo>
                    <a:pt x="377258" y="25396"/>
                  </a:lnTo>
                  <a:lnTo>
                    <a:pt x="356771" y="25486"/>
                  </a:lnTo>
                  <a:lnTo>
                    <a:pt x="336105" y="25546"/>
                  </a:lnTo>
                  <a:lnTo>
                    <a:pt x="315312" y="25587"/>
                  </a:lnTo>
                  <a:lnTo>
                    <a:pt x="294434" y="25615"/>
                  </a:lnTo>
                  <a:lnTo>
                    <a:pt x="273497" y="25633"/>
                  </a:lnTo>
                  <a:lnTo>
                    <a:pt x="252521" y="25645"/>
                  </a:lnTo>
                  <a:lnTo>
                    <a:pt x="231518" y="25653"/>
                  </a:lnTo>
                  <a:lnTo>
                    <a:pt x="210502" y="25659"/>
                  </a:lnTo>
                  <a:lnTo>
                    <a:pt x="189642" y="25662"/>
                  </a:lnTo>
                  <a:lnTo>
                    <a:pt x="169249" y="25664"/>
                  </a:lnTo>
                  <a:lnTo>
                    <a:pt x="149461" y="25666"/>
                  </a:lnTo>
                  <a:lnTo>
                    <a:pt x="130410" y="25667"/>
                  </a:lnTo>
                  <a:lnTo>
                    <a:pt x="112302" y="25668"/>
                  </a:lnTo>
                  <a:lnTo>
                    <a:pt x="95162" y="25669"/>
                  </a:lnTo>
                  <a:lnTo>
                    <a:pt x="78884" y="25669"/>
                  </a:lnTo>
                  <a:lnTo>
                    <a:pt x="61413" y="25669"/>
                  </a:lnTo>
                  <a:lnTo>
                    <a:pt x="37860" y="25669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326383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7661" y="11735"/>
                  </a:lnTo>
                  <a:lnTo>
                    <a:pt x="5519" y="22864"/>
                  </a:lnTo>
                  <a:lnTo>
                    <a:pt x="3921" y="34467"/>
                  </a:lnTo>
                  <a:lnTo>
                    <a:pt x="2913" y="46801"/>
                  </a:lnTo>
                  <a:lnTo>
                    <a:pt x="2713" y="60109"/>
                  </a:lnTo>
                  <a:lnTo>
                    <a:pt x="3364" y="74418"/>
                  </a:lnTo>
                  <a:lnTo>
                    <a:pt x="4602" y="89596"/>
                  </a:lnTo>
                  <a:lnTo>
                    <a:pt x="5966" y="105458"/>
                  </a:lnTo>
                  <a:lnTo>
                    <a:pt x="7176" y="121824"/>
                  </a:lnTo>
                  <a:lnTo>
                    <a:pt x="8138" y="138388"/>
                  </a:lnTo>
                  <a:lnTo>
                    <a:pt x="8858" y="154734"/>
                  </a:lnTo>
                  <a:lnTo>
                    <a:pt x="9377" y="170654"/>
                  </a:lnTo>
                  <a:lnTo>
                    <a:pt x="9742" y="186124"/>
                  </a:lnTo>
                  <a:lnTo>
                    <a:pt x="9995" y="201204"/>
                  </a:lnTo>
                  <a:lnTo>
                    <a:pt x="10163" y="215981"/>
                  </a:lnTo>
                  <a:lnTo>
                    <a:pt x="10108" y="230534"/>
                  </a:lnTo>
                  <a:lnTo>
                    <a:pt x="9540" y="244926"/>
                  </a:lnTo>
                  <a:lnTo>
                    <a:pt x="8345" y="259200"/>
                  </a:lnTo>
                  <a:lnTo>
                    <a:pt x="6720" y="273365"/>
                  </a:lnTo>
                  <a:lnTo>
                    <a:pt x="4921" y="289097"/>
                  </a:lnTo>
                  <a:lnTo>
                    <a:pt x="2790" y="31113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5165" y="3208891"/>
              <a:ext cx="341850" cy="418984"/>
            </a:xfrm>
            <a:custGeom>
              <a:avLst/>
              <a:gdLst/>
              <a:ahLst/>
              <a:cxnLst/>
              <a:rect l="0" t="0" r="0" b="0"/>
              <a:pathLst>
                <a:path w="341850" h="418984">
                  <a:moveTo>
                    <a:pt x="143622" y="54943"/>
                  </a:moveTo>
                  <a:lnTo>
                    <a:pt x="134821" y="57877"/>
                  </a:lnTo>
                  <a:lnTo>
                    <a:pt x="126474" y="60659"/>
                  </a:lnTo>
                  <a:lnTo>
                    <a:pt x="117780" y="63568"/>
                  </a:lnTo>
                  <a:lnTo>
                    <a:pt x="108832" y="66954"/>
                  </a:lnTo>
                  <a:lnTo>
                    <a:pt x="99985" y="71415"/>
                  </a:lnTo>
                  <a:lnTo>
                    <a:pt x="91446" y="77185"/>
                  </a:lnTo>
                  <a:lnTo>
                    <a:pt x="83258" y="84175"/>
                  </a:lnTo>
                  <a:lnTo>
                    <a:pt x="75381" y="92159"/>
                  </a:lnTo>
                  <a:lnTo>
                    <a:pt x="67750" y="100900"/>
                  </a:lnTo>
                  <a:lnTo>
                    <a:pt x="60304" y="110191"/>
                  </a:lnTo>
                  <a:lnTo>
                    <a:pt x="52991" y="119873"/>
                  </a:lnTo>
                  <a:lnTo>
                    <a:pt x="45776" y="129830"/>
                  </a:lnTo>
                  <a:lnTo>
                    <a:pt x="38794" y="140142"/>
                  </a:lnTo>
                  <a:lnTo>
                    <a:pt x="32331" y="151057"/>
                  </a:lnTo>
                  <a:lnTo>
                    <a:pt x="26504" y="162663"/>
                  </a:lnTo>
                  <a:lnTo>
                    <a:pt x="21268" y="174899"/>
                  </a:lnTo>
                  <a:lnTo>
                    <a:pt x="16518" y="187645"/>
                  </a:lnTo>
                  <a:lnTo>
                    <a:pt x="12141" y="200776"/>
                  </a:lnTo>
                  <a:lnTo>
                    <a:pt x="8201" y="214188"/>
                  </a:lnTo>
                  <a:lnTo>
                    <a:pt x="4926" y="227797"/>
                  </a:lnTo>
                  <a:lnTo>
                    <a:pt x="2394" y="241544"/>
                  </a:lnTo>
                  <a:lnTo>
                    <a:pt x="693" y="255385"/>
                  </a:lnTo>
                  <a:lnTo>
                    <a:pt x="0" y="269291"/>
                  </a:lnTo>
                  <a:lnTo>
                    <a:pt x="314" y="283236"/>
                  </a:lnTo>
                  <a:lnTo>
                    <a:pt x="1491" y="297041"/>
                  </a:lnTo>
                  <a:lnTo>
                    <a:pt x="3344" y="310391"/>
                  </a:lnTo>
                  <a:lnTo>
                    <a:pt x="5703" y="323144"/>
                  </a:lnTo>
                  <a:lnTo>
                    <a:pt x="8591" y="335166"/>
                  </a:lnTo>
                  <a:lnTo>
                    <a:pt x="12207" y="346247"/>
                  </a:lnTo>
                  <a:lnTo>
                    <a:pt x="16602" y="356368"/>
                  </a:lnTo>
                  <a:lnTo>
                    <a:pt x="21689" y="365657"/>
                  </a:lnTo>
                  <a:lnTo>
                    <a:pt x="27328" y="374291"/>
                  </a:lnTo>
                  <a:lnTo>
                    <a:pt x="33391" y="382431"/>
                  </a:lnTo>
                  <a:lnTo>
                    <a:pt x="40089" y="390054"/>
                  </a:lnTo>
                  <a:lnTo>
                    <a:pt x="47950" y="396954"/>
                  </a:lnTo>
                  <a:lnTo>
                    <a:pt x="57167" y="403074"/>
                  </a:lnTo>
                  <a:lnTo>
                    <a:pt x="67628" y="408337"/>
                  </a:lnTo>
                  <a:lnTo>
                    <a:pt x="79100" y="412574"/>
                  </a:lnTo>
                  <a:lnTo>
                    <a:pt x="91332" y="415788"/>
                  </a:lnTo>
                  <a:lnTo>
                    <a:pt x="103952" y="417963"/>
                  </a:lnTo>
                  <a:lnTo>
                    <a:pt x="116489" y="418983"/>
                  </a:lnTo>
                  <a:lnTo>
                    <a:pt x="128695" y="418886"/>
                  </a:lnTo>
                  <a:lnTo>
                    <a:pt x="140516" y="417688"/>
                  </a:lnTo>
                  <a:lnTo>
                    <a:pt x="151994" y="415288"/>
                  </a:lnTo>
                  <a:lnTo>
                    <a:pt x="163199" y="411748"/>
                  </a:lnTo>
                  <a:lnTo>
                    <a:pt x="174200" y="407254"/>
                  </a:lnTo>
                  <a:lnTo>
                    <a:pt x="185054" y="402020"/>
                  </a:lnTo>
                  <a:lnTo>
                    <a:pt x="195805" y="396238"/>
                  </a:lnTo>
                  <a:lnTo>
                    <a:pt x="206484" y="389899"/>
                  </a:lnTo>
                  <a:lnTo>
                    <a:pt x="217114" y="382812"/>
                  </a:lnTo>
                  <a:lnTo>
                    <a:pt x="227707" y="374938"/>
                  </a:lnTo>
                  <a:lnTo>
                    <a:pt x="238109" y="366531"/>
                  </a:lnTo>
                  <a:lnTo>
                    <a:pt x="248019" y="358043"/>
                  </a:lnTo>
                  <a:lnTo>
                    <a:pt x="257315" y="349736"/>
                  </a:lnTo>
                  <a:lnTo>
                    <a:pt x="266032" y="341531"/>
                  </a:lnTo>
                  <a:lnTo>
                    <a:pt x="274273" y="333110"/>
                  </a:lnTo>
                  <a:lnTo>
                    <a:pt x="282152" y="324295"/>
                  </a:lnTo>
                  <a:lnTo>
                    <a:pt x="289766" y="315069"/>
                  </a:lnTo>
                  <a:lnTo>
                    <a:pt x="297193" y="305490"/>
                  </a:lnTo>
                  <a:lnTo>
                    <a:pt x="304485" y="295631"/>
                  </a:lnTo>
                  <a:lnTo>
                    <a:pt x="311518" y="285398"/>
                  </a:lnTo>
                  <a:lnTo>
                    <a:pt x="318015" y="274543"/>
                  </a:lnTo>
                  <a:lnTo>
                    <a:pt x="323861" y="262981"/>
                  </a:lnTo>
                  <a:lnTo>
                    <a:pt x="328939" y="250775"/>
                  </a:lnTo>
                  <a:lnTo>
                    <a:pt x="333051" y="238051"/>
                  </a:lnTo>
                  <a:lnTo>
                    <a:pt x="336186" y="224930"/>
                  </a:lnTo>
                  <a:lnTo>
                    <a:pt x="338478" y="211355"/>
                  </a:lnTo>
                  <a:lnTo>
                    <a:pt x="340107" y="197104"/>
                  </a:lnTo>
                  <a:lnTo>
                    <a:pt x="341239" y="182117"/>
                  </a:lnTo>
                  <a:lnTo>
                    <a:pt x="341849" y="166799"/>
                  </a:lnTo>
                  <a:lnTo>
                    <a:pt x="341735" y="151896"/>
                  </a:lnTo>
                  <a:lnTo>
                    <a:pt x="340839" y="137799"/>
                  </a:lnTo>
                  <a:lnTo>
                    <a:pt x="339085" y="124554"/>
                  </a:lnTo>
                  <a:lnTo>
                    <a:pt x="336304" y="112045"/>
                  </a:lnTo>
                  <a:lnTo>
                    <a:pt x="332505" y="100117"/>
                  </a:lnTo>
                  <a:lnTo>
                    <a:pt x="327835" y="88783"/>
                  </a:lnTo>
                  <a:lnTo>
                    <a:pt x="322483" y="78230"/>
                  </a:lnTo>
                  <a:lnTo>
                    <a:pt x="316626" y="68497"/>
                  </a:lnTo>
                  <a:lnTo>
                    <a:pt x="310407" y="59483"/>
                  </a:lnTo>
                  <a:lnTo>
                    <a:pt x="303933" y="51042"/>
                  </a:lnTo>
                  <a:lnTo>
                    <a:pt x="297279" y="43033"/>
                  </a:lnTo>
                  <a:lnTo>
                    <a:pt x="290336" y="35501"/>
                  </a:lnTo>
                  <a:lnTo>
                    <a:pt x="282837" y="28662"/>
                  </a:lnTo>
                  <a:lnTo>
                    <a:pt x="274672" y="22578"/>
                  </a:lnTo>
                  <a:lnTo>
                    <a:pt x="265730" y="17170"/>
                  </a:lnTo>
                  <a:lnTo>
                    <a:pt x="255817" y="12303"/>
                  </a:lnTo>
                  <a:lnTo>
                    <a:pt x="244918" y="7853"/>
                  </a:lnTo>
                  <a:lnTo>
                    <a:pt x="233005" y="4033"/>
                  </a:lnTo>
                  <a:lnTo>
                    <a:pt x="219952" y="1371"/>
                  </a:lnTo>
                  <a:lnTo>
                    <a:pt x="205808" y="64"/>
                  </a:lnTo>
                  <a:lnTo>
                    <a:pt x="191075" y="0"/>
                  </a:lnTo>
                  <a:lnTo>
                    <a:pt x="176572" y="945"/>
                  </a:lnTo>
                  <a:lnTo>
                    <a:pt x="162751" y="2659"/>
                  </a:lnTo>
                  <a:lnTo>
                    <a:pt x="149864" y="5097"/>
                  </a:lnTo>
                  <a:lnTo>
                    <a:pt x="138127" y="8403"/>
                  </a:lnTo>
                  <a:lnTo>
                    <a:pt x="127531" y="12587"/>
                  </a:lnTo>
                  <a:lnTo>
                    <a:pt x="117906" y="17531"/>
                  </a:lnTo>
                  <a:lnTo>
                    <a:pt x="109039" y="23074"/>
                  </a:lnTo>
                  <a:lnTo>
                    <a:pt x="100742" y="29053"/>
                  </a:lnTo>
                  <a:lnTo>
                    <a:pt x="93157" y="35040"/>
                  </a:lnTo>
                  <a:lnTo>
                    <a:pt x="86007" y="40927"/>
                  </a:lnTo>
                  <a:lnTo>
                    <a:pt x="78658" y="47230"/>
                  </a:lnTo>
                  <a:lnTo>
                    <a:pt x="69923" y="54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548103" y="926507"/>
            <a:ext cx="800167" cy="63172"/>
          </a:xfrm>
          <a:custGeom>
            <a:avLst/>
            <a:gdLst/>
            <a:ahLst/>
            <a:cxnLst/>
            <a:rect l="0" t="0" r="0" b="0"/>
            <a:pathLst>
              <a:path w="800167" h="63172">
                <a:moveTo>
                  <a:pt x="0" y="0"/>
                </a:moveTo>
                <a:lnTo>
                  <a:pt x="8936" y="2867"/>
                </a:lnTo>
                <a:lnTo>
                  <a:pt x="18563" y="5009"/>
                </a:lnTo>
                <a:lnTo>
                  <a:pt x="29850" y="6612"/>
                </a:lnTo>
                <a:lnTo>
                  <a:pt x="42518" y="7793"/>
                </a:lnTo>
                <a:lnTo>
                  <a:pt x="55997" y="8641"/>
                </a:lnTo>
                <a:lnTo>
                  <a:pt x="69874" y="9239"/>
                </a:lnTo>
                <a:lnTo>
                  <a:pt x="84082" y="9653"/>
                </a:lnTo>
                <a:lnTo>
                  <a:pt x="98822" y="9937"/>
                </a:lnTo>
                <a:lnTo>
                  <a:pt x="114167" y="10135"/>
                </a:lnTo>
                <a:lnTo>
                  <a:pt x="129741" y="10439"/>
                </a:lnTo>
                <a:lnTo>
                  <a:pt x="144823" y="11175"/>
                </a:lnTo>
                <a:lnTo>
                  <a:pt x="159056" y="12483"/>
                </a:lnTo>
                <a:lnTo>
                  <a:pt x="172903" y="14176"/>
                </a:lnTo>
                <a:lnTo>
                  <a:pt x="187414" y="15851"/>
                </a:lnTo>
                <a:lnTo>
                  <a:pt x="203136" y="17271"/>
                </a:lnTo>
                <a:lnTo>
                  <a:pt x="219799" y="18376"/>
                </a:lnTo>
                <a:lnTo>
                  <a:pt x="236610" y="19192"/>
                </a:lnTo>
                <a:lnTo>
                  <a:pt x="253066" y="19780"/>
                </a:lnTo>
                <a:lnTo>
                  <a:pt x="268844" y="20361"/>
                </a:lnTo>
                <a:lnTo>
                  <a:pt x="283660" y="21291"/>
                </a:lnTo>
                <a:lnTo>
                  <a:pt x="297487" y="22733"/>
                </a:lnTo>
                <a:lnTo>
                  <a:pt x="311111" y="24516"/>
                </a:lnTo>
                <a:lnTo>
                  <a:pt x="325945" y="26253"/>
                </a:lnTo>
                <a:lnTo>
                  <a:pt x="342667" y="27715"/>
                </a:lnTo>
                <a:lnTo>
                  <a:pt x="360803" y="28848"/>
                </a:lnTo>
                <a:lnTo>
                  <a:pt x="379134" y="29682"/>
                </a:lnTo>
                <a:lnTo>
                  <a:pt x="396904" y="30283"/>
                </a:lnTo>
                <a:lnTo>
                  <a:pt x="413713" y="30872"/>
                </a:lnTo>
                <a:lnTo>
                  <a:pt x="429295" y="31808"/>
                </a:lnTo>
                <a:lnTo>
                  <a:pt x="443659" y="33253"/>
                </a:lnTo>
                <a:lnTo>
                  <a:pt x="457151" y="35039"/>
                </a:lnTo>
                <a:lnTo>
                  <a:pt x="470306" y="36778"/>
                </a:lnTo>
                <a:lnTo>
                  <a:pt x="483464" y="38241"/>
                </a:lnTo>
                <a:lnTo>
                  <a:pt x="496765" y="39374"/>
                </a:lnTo>
                <a:lnTo>
                  <a:pt x="510236" y="40210"/>
                </a:lnTo>
                <a:lnTo>
                  <a:pt x="523858" y="40806"/>
                </a:lnTo>
                <a:lnTo>
                  <a:pt x="537600" y="41223"/>
                </a:lnTo>
                <a:lnTo>
                  <a:pt x="551432" y="41511"/>
                </a:lnTo>
                <a:lnTo>
                  <a:pt x="565327" y="41712"/>
                </a:lnTo>
                <a:lnTo>
                  <a:pt x="579269" y="42018"/>
                </a:lnTo>
                <a:lnTo>
                  <a:pt x="593240" y="42756"/>
                </a:lnTo>
                <a:lnTo>
                  <a:pt x="607234" y="44066"/>
                </a:lnTo>
                <a:lnTo>
                  <a:pt x="621242" y="45759"/>
                </a:lnTo>
                <a:lnTo>
                  <a:pt x="635260" y="47435"/>
                </a:lnTo>
                <a:lnTo>
                  <a:pt x="649285" y="48856"/>
                </a:lnTo>
                <a:lnTo>
                  <a:pt x="663314" y="49961"/>
                </a:lnTo>
                <a:lnTo>
                  <a:pt x="677346" y="50777"/>
                </a:lnTo>
                <a:lnTo>
                  <a:pt x="691375" y="51365"/>
                </a:lnTo>
                <a:lnTo>
                  <a:pt x="705238" y="51946"/>
                </a:lnTo>
                <a:lnTo>
                  <a:pt x="718626" y="52877"/>
                </a:lnTo>
                <a:lnTo>
                  <a:pt x="731405" y="54318"/>
                </a:lnTo>
                <a:lnTo>
                  <a:pt x="743541" y="56110"/>
                </a:lnTo>
                <a:lnTo>
                  <a:pt x="756416" y="58040"/>
                </a:lnTo>
                <a:lnTo>
                  <a:pt x="773396" y="60278"/>
                </a:lnTo>
                <a:lnTo>
                  <a:pt x="800166" y="63171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684974" y="1036032"/>
            <a:ext cx="581397" cy="337184"/>
            <a:chOff x="3684974" y="1036032"/>
            <a:chExt cx="581397" cy="337184"/>
          </a:xfrm>
        </p:grpSpPr>
        <p:sp>
          <p:nvSpPr>
            <p:cNvPr id="12" name="Freeform 11"/>
            <p:cNvSpPr/>
            <p:nvPr/>
          </p:nvSpPr>
          <p:spPr>
            <a:xfrm>
              <a:off x="3684974" y="1036032"/>
              <a:ext cx="250367" cy="328585"/>
            </a:xfrm>
            <a:custGeom>
              <a:avLst/>
              <a:gdLst/>
              <a:ahLst/>
              <a:cxnLst/>
              <a:rect l="0" t="0" r="0" b="0"/>
              <a:pathLst>
                <a:path w="250367" h="328585">
                  <a:moveTo>
                    <a:pt x="105285" y="6289"/>
                  </a:moveTo>
                  <a:lnTo>
                    <a:pt x="96550" y="9290"/>
                  </a:lnTo>
                  <a:lnTo>
                    <a:pt x="88844" y="12712"/>
                  </a:lnTo>
                  <a:lnTo>
                    <a:pt x="81442" y="16908"/>
                  </a:lnTo>
                  <a:lnTo>
                    <a:pt x="74181" y="21808"/>
                  </a:lnTo>
                  <a:lnTo>
                    <a:pt x="67002" y="27290"/>
                  </a:lnTo>
                  <a:lnTo>
                    <a:pt x="59887" y="33165"/>
                  </a:lnTo>
                  <a:lnTo>
                    <a:pt x="53216" y="37370"/>
                  </a:lnTo>
                  <a:lnTo>
                    <a:pt x="48392" y="37596"/>
                  </a:lnTo>
                  <a:lnTo>
                    <a:pt x="46611" y="34865"/>
                  </a:lnTo>
                  <a:lnTo>
                    <a:pt x="47538" y="30378"/>
                  </a:lnTo>
                  <a:lnTo>
                    <a:pt x="50607" y="25040"/>
                  </a:lnTo>
                  <a:lnTo>
                    <a:pt x="55510" y="19585"/>
                  </a:lnTo>
                  <a:lnTo>
                    <a:pt x="61939" y="14390"/>
                  </a:lnTo>
                  <a:lnTo>
                    <a:pt x="69723" y="9725"/>
                  </a:lnTo>
                  <a:lnTo>
                    <a:pt x="78864" y="5876"/>
                  </a:lnTo>
                  <a:lnTo>
                    <a:pt x="89239" y="2916"/>
                  </a:lnTo>
                  <a:lnTo>
                    <a:pt x="100463" y="908"/>
                  </a:lnTo>
                  <a:lnTo>
                    <a:pt x="111991" y="0"/>
                  </a:lnTo>
                  <a:lnTo>
                    <a:pt x="123479" y="170"/>
                  </a:lnTo>
                  <a:lnTo>
                    <a:pt x="134633" y="1417"/>
                  </a:lnTo>
                  <a:lnTo>
                    <a:pt x="145123" y="3849"/>
                  </a:lnTo>
                  <a:lnTo>
                    <a:pt x="154839" y="7415"/>
                  </a:lnTo>
                  <a:lnTo>
                    <a:pt x="163686" y="12096"/>
                  </a:lnTo>
                  <a:lnTo>
                    <a:pt x="171490" y="17987"/>
                  </a:lnTo>
                  <a:lnTo>
                    <a:pt x="178251" y="25029"/>
                  </a:lnTo>
                  <a:lnTo>
                    <a:pt x="183794" y="33198"/>
                  </a:lnTo>
                  <a:lnTo>
                    <a:pt x="187694" y="42584"/>
                  </a:lnTo>
                  <a:lnTo>
                    <a:pt x="189869" y="53116"/>
                  </a:lnTo>
                  <a:lnTo>
                    <a:pt x="190363" y="64442"/>
                  </a:lnTo>
                  <a:lnTo>
                    <a:pt x="189183" y="76036"/>
                  </a:lnTo>
                  <a:lnTo>
                    <a:pt x="186497" y="87564"/>
                  </a:lnTo>
                  <a:lnTo>
                    <a:pt x="182424" y="98573"/>
                  </a:lnTo>
                  <a:lnTo>
                    <a:pt x="176949" y="108434"/>
                  </a:lnTo>
                  <a:lnTo>
                    <a:pt x="170195" y="116915"/>
                  </a:lnTo>
                  <a:lnTo>
                    <a:pt x="162390" y="124117"/>
                  </a:lnTo>
                  <a:lnTo>
                    <a:pt x="153782" y="130278"/>
                  </a:lnTo>
                  <a:lnTo>
                    <a:pt x="144632" y="135609"/>
                  </a:lnTo>
                  <a:lnTo>
                    <a:pt x="136784" y="138903"/>
                  </a:lnTo>
                  <a:lnTo>
                    <a:pt x="133097" y="139513"/>
                  </a:lnTo>
                  <a:lnTo>
                    <a:pt x="133918" y="139602"/>
                  </a:lnTo>
                  <a:lnTo>
                    <a:pt x="138115" y="140181"/>
                  </a:lnTo>
                  <a:lnTo>
                    <a:pt x="144555" y="141443"/>
                  </a:lnTo>
                  <a:lnTo>
                    <a:pt x="152432" y="143320"/>
                  </a:lnTo>
                  <a:lnTo>
                    <a:pt x="161066" y="145844"/>
                  </a:lnTo>
                  <a:lnTo>
                    <a:pt x="169819" y="149198"/>
                  </a:lnTo>
                  <a:lnTo>
                    <a:pt x="178359" y="153408"/>
                  </a:lnTo>
                  <a:lnTo>
                    <a:pt x="186746" y="158367"/>
                  </a:lnTo>
                  <a:lnTo>
                    <a:pt x="195304" y="163918"/>
                  </a:lnTo>
                  <a:lnTo>
                    <a:pt x="204211" y="169922"/>
                  </a:lnTo>
                  <a:lnTo>
                    <a:pt x="213332" y="176580"/>
                  </a:lnTo>
                  <a:lnTo>
                    <a:pt x="222310" y="184413"/>
                  </a:lnTo>
                  <a:lnTo>
                    <a:pt x="230931" y="193611"/>
                  </a:lnTo>
                  <a:lnTo>
                    <a:pt x="238669" y="204061"/>
                  </a:lnTo>
                  <a:lnTo>
                    <a:pt x="244648" y="215524"/>
                  </a:lnTo>
                  <a:lnTo>
                    <a:pt x="248547" y="227751"/>
                  </a:lnTo>
                  <a:lnTo>
                    <a:pt x="250366" y="240367"/>
                  </a:lnTo>
                  <a:lnTo>
                    <a:pt x="250155" y="252901"/>
                  </a:lnTo>
                  <a:lnTo>
                    <a:pt x="248160" y="265097"/>
                  </a:lnTo>
                  <a:lnTo>
                    <a:pt x="244568" y="276571"/>
                  </a:lnTo>
                  <a:lnTo>
                    <a:pt x="239425" y="286751"/>
                  </a:lnTo>
                  <a:lnTo>
                    <a:pt x="232898" y="295450"/>
                  </a:lnTo>
                  <a:lnTo>
                    <a:pt x="225247" y="302799"/>
                  </a:lnTo>
                  <a:lnTo>
                    <a:pt x="216742" y="309060"/>
                  </a:lnTo>
                  <a:lnTo>
                    <a:pt x="207611" y="314494"/>
                  </a:lnTo>
                  <a:lnTo>
                    <a:pt x="197869" y="319164"/>
                  </a:lnTo>
                  <a:lnTo>
                    <a:pt x="187345" y="322937"/>
                  </a:lnTo>
                  <a:lnTo>
                    <a:pt x="176000" y="325808"/>
                  </a:lnTo>
                  <a:lnTo>
                    <a:pt x="163770" y="327737"/>
                  </a:lnTo>
                  <a:lnTo>
                    <a:pt x="150496" y="328584"/>
                  </a:lnTo>
                  <a:lnTo>
                    <a:pt x="136202" y="328373"/>
                  </a:lnTo>
                  <a:lnTo>
                    <a:pt x="121364" y="327265"/>
                  </a:lnTo>
                  <a:lnTo>
                    <a:pt x="106792" y="325459"/>
                  </a:lnTo>
                  <a:lnTo>
                    <a:pt x="92915" y="323139"/>
                  </a:lnTo>
                  <a:lnTo>
                    <a:pt x="79650" y="320618"/>
                  </a:lnTo>
                  <a:lnTo>
                    <a:pt x="66596" y="318313"/>
                  </a:lnTo>
                  <a:lnTo>
                    <a:pt x="53497" y="316433"/>
                  </a:lnTo>
                  <a:lnTo>
                    <a:pt x="40856" y="315000"/>
                  </a:lnTo>
                  <a:lnTo>
                    <a:pt x="28610" y="313801"/>
                  </a:lnTo>
                  <a:lnTo>
                    <a:pt x="15680" y="312732"/>
                  </a:lnTo>
                  <a:lnTo>
                    <a:pt x="0" y="31161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02552" y="1062720"/>
              <a:ext cx="263819" cy="310496"/>
            </a:xfrm>
            <a:custGeom>
              <a:avLst/>
              <a:gdLst/>
              <a:ahLst/>
              <a:cxnLst/>
              <a:rect l="0" t="0" r="0" b="0"/>
              <a:pathLst>
                <a:path w="263819" h="310496">
                  <a:moveTo>
                    <a:pt x="103562" y="21715"/>
                  </a:moveTo>
                  <a:lnTo>
                    <a:pt x="91961" y="24716"/>
                  </a:lnTo>
                  <a:lnTo>
                    <a:pt x="82112" y="28138"/>
                  </a:lnTo>
                  <a:lnTo>
                    <a:pt x="73107" y="32334"/>
                  </a:lnTo>
                  <a:lnTo>
                    <a:pt x="64665" y="37234"/>
                  </a:lnTo>
                  <a:lnTo>
                    <a:pt x="56638" y="42716"/>
                  </a:lnTo>
                  <a:lnTo>
                    <a:pt x="48920" y="48651"/>
                  </a:lnTo>
                  <a:lnTo>
                    <a:pt x="41588" y="55085"/>
                  </a:lnTo>
                  <a:lnTo>
                    <a:pt x="34886" y="62232"/>
                  </a:lnTo>
                  <a:lnTo>
                    <a:pt x="28894" y="70149"/>
                  </a:lnTo>
                  <a:lnTo>
                    <a:pt x="23548" y="78754"/>
                  </a:lnTo>
                  <a:lnTo>
                    <a:pt x="18724" y="87907"/>
                  </a:lnTo>
                  <a:lnTo>
                    <a:pt x="14297" y="97482"/>
                  </a:lnTo>
                  <a:lnTo>
                    <a:pt x="10323" y="107692"/>
                  </a:lnTo>
                  <a:lnTo>
                    <a:pt x="7025" y="119063"/>
                  </a:lnTo>
                  <a:lnTo>
                    <a:pt x="4473" y="131790"/>
                  </a:lnTo>
                  <a:lnTo>
                    <a:pt x="2589" y="145761"/>
                  </a:lnTo>
                  <a:lnTo>
                    <a:pt x="1241" y="160743"/>
                  </a:lnTo>
                  <a:lnTo>
                    <a:pt x="306" y="176480"/>
                  </a:lnTo>
                  <a:lnTo>
                    <a:pt x="0" y="192437"/>
                  </a:lnTo>
                  <a:lnTo>
                    <a:pt x="851" y="207835"/>
                  </a:lnTo>
                  <a:lnTo>
                    <a:pt x="3055" y="222293"/>
                  </a:lnTo>
                  <a:lnTo>
                    <a:pt x="6502" y="235625"/>
                  </a:lnTo>
                  <a:lnTo>
                    <a:pt x="10958" y="247668"/>
                  </a:lnTo>
                  <a:lnTo>
                    <a:pt x="16187" y="258473"/>
                  </a:lnTo>
                  <a:lnTo>
                    <a:pt x="22307" y="268240"/>
                  </a:lnTo>
                  <a:lnTo>
                    <a:pt x="29771" y="277202"/>
                  </a:lnTo>
                  <a:lnTo>
                    <a:pt x="38717" y="285563"/>
                  </a:lnTo>
                  <a:lnTo>
                    <a:pt x="48997" y="293165"/>
                  </a:lnTo>
                  <a:lnTo>
                    <a:pt x="60345" y="299520"/>
                  </a:lnTo>
                  <a:lnTo>
                    <a:pt x="72495" y="304456"/>
                  </a:lnTo>
                  <a:lnTo>
                    <a:pt x="85060" y="307940"/>
                  </a:lnTo>
                  <a:lnTo>
                    <a:pt x="97560" y="309911"/>
                  </a:lnTo>
                  <a:lnTo>
                    <a:pt x="109741" y="310495"/>
                  </a:lnTo>
                  <a:lnTo>
                    <a:pt x="121545" y="309939"/>
                  </a:lnTo>
                  <a:lnTo>
                    <a:pt x="133013" y="308511"/>
                  </a:lnTo>
                  <a:lnTo>
                    <a:pt x="144205" y="306440"/>
                  </a:lnTo>
                  <a:lnTo>
                    <a:pt x="155029" y="303747"/>
                  </a:lnTo>
                  <a:lnTo>
                    <a:pt x="165231" y="300263"/>
                  </a:lnTo>
                  <a:lnTo>
                    <a:pt x="174727" y="295956"/>
                  </a:lnTo>
                  <a:lnTo>
                    <a:pt x="183580" y="290928"/>
                  </a:lnTo>
                  <a:lnTo>
                    <a:pt x="191912" y="285328"/>
                  </a:lnTo>
                  <a:lnTo>
                    <a:pt x="199852" y="279296"/>
                  </a:lnTo>
                  <a:lnTo>
                    <a:pt x="207508" y="272788"/>
                  </a:lnTo>
                  <a:lnTo>
                    <a:pt x="214963" y="265588"/>
                  </a:lnTo>
                  <a:lnTo>
                    <a:pt x="222272" y="257632"/>
                  </a:lnTo>
                  <a:lnTo>
                    <a:pt x="229318" y="249002"/>
                  </a:lnTo>
                  <a:lnTo>
                    <a:pt x="235824" y="239830"/>
                  </a:lnTo>
                  <a:lnTo>
                    <a:pt x="241680" y="230252"/>
                  </a:lnTo>
                  <a:lnTo>
                    <a:pt x="246934" y="220379"/>
                  </a:lnTo>
                  <a:lnTo>
                    <a:pt x="251697" y="210299"/>
                  </a:lnTo>
                  <a:lnTo>
                    <a:pt x="256077" y="200075"/>
                  </a:lnTo>
                  <a:lnTo>
                    <a:pt x="259851" y="189752"/>
                  </a:lnTo>
                  <a:lnTo>
                    <a:pt x="262481" y="179362"/>
                  </a:lnTo>
                  <a:lnTo>
                    <a:pt x="263768" y="168926"/>
                  </a:lnTo>
                  <a:lnTo>
                    <a:pt x="263818" y="158460"/>
                  </a:lnTo>
                  <a:lnTo>
                    <a:pt x="262863" y="147973"/>
                  </a:lnTo>
                  <a:lnTo>
                    <a:pt x="261143" y="137468"/>
                  </a:lnTo>
                  <a:lnTo>
                    <a:pt x="258701" y="126785"/>
                  </a:lnTo>
                  <a:lnTo>
                    <a:pt x="255392" y="115621"/>
                  </a:lnTo>
                  <a:lnTo>
                    <a:pt x="251201" y="103852"/>
                  </a:lnTo>
                  <a:lnTo>
                    <a:pt x="246083" y="91676"/>
                  </a:lnTo>
                  <a:lnTo>
                    <a:pt x="239891" y="79503"/>
                  </a:lnTo>
                  <a:lnTo>
                    <a:pt x="232649" y="67579"/>
                  </a:lnTo>
                  <a:lnTo>
                    <a:pt x="224514" y="56132"/>
                  </a:lnTo>
                  <a:lnTo>
                    <a:pt x="215683" y="45445"/>
                  </a:lnTo>
                  <a:lnTo>
                    <a:pt x="206336" y="35597"/>
                  </a:lnTo>
                  <a:lnTo>
                    <a:pt x="196620" y="26662"/>
                  </a:lnTo>
                  <a:lnTo>
                    <a:pt x="186646" y="18799"/>
                  </a:lnTo>
                  <a:lnTo>
                    <a:pt x="176484" y="11998"/>
                  </a:lnTo>
                  <a:lnTo>
                    <a:pt x="165863" y="6430"/>
                  </a:lnTo>
                  <a:lnTo>
                    <a:pt x="154208" y="2512"/>
                  </a:lnTo>
                  <a:lnTo>
                    <a:pt x="141296" y="330"/>
                  </a:lnTo>
                  <a:lnTo>
                    <a:pt x="127539" y="0"/>
                  </a:lnTo>
                  <a:lnTo>
                    <a:pt x="113765" y="1823"/>
                  </a:lnTo>
                  <a:lnTo>
                    <a:pt x="100479" y="5741"/>
                  </a:lnTo>
                  <a:lnTo>
                    <a:pt x="88265" y="10973"/>
                  </a:lnTo>
                  <a:lnTo>
                    <a:pt x="76752" y="16712"/>
                  </a:lnTo>
                  <a:lnTo>
                    <a:pt x="64936" y="23459"/>
                  </a:lnTo>
                  <a:lnTo>
                    <a:pt x="50919" y="32243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463875" y="3095378"/>
            <a:ext cx="635393" cy="483973"/>
            <a:chOff x="3463875" y="3095378"/>
            <a:chExt cx="635393" cy="483973"/>
          </a:xfrm>
        </p:grpSpPr>
        <p:sp>
          <p:nvSpPr>
            <p:cNvPr id="15" name="Freeform 14"/>
            <p:cNvSpPr/>
            <p:nvPr/>
          </p:nvSpPr>
          <p:spPr>
            <a:xfrm>
              <a:off x="3463875" y="3095378"/>
              <a:ext cx="635393" cy="7854"/>
            </a:xfrm>
            <a:custGeom>
              <a:avLst/>
              <a:gdLst/>
              <a:ahLst/>
              <a:cxnLst/>
              <a:rect l="0" t="0" r="0" b="0"/>
              <a:pathLst>
                <a:path w="635393" h="7854">
                  <a:moveTo>
                    <a:pt x="0" y="0"/>
                  </a:moveTo>
                  <a:lnTo>
                    <a:pt x="14669" y="0"/>
                  </a:lnTo>
                  <a:lnTo>
                    <a:pt x="28580" y="0"/>
                  </a:lnTo>
                  <a:lnTo>
                    <a:pt x="43083" y="0"/>
                  </a:lnTo>
                  <a:lnTo>
                    <a:pt x="58457" y="0"/>
                  </a:lnTo>
                  <a:lnTo>
                    <a:pt x="74931" y="0"/>
                  </a:lnTo>
                  <a:lnTo>
                    <a:pt x="92504" y="0"/>
                  </a:lnTo>
                  <a:lnTo>
                    <a:pt x="111019" y="0"/>
                  </a:lnTo>
                  <a:lnTo>
                    <a:pt x="130272" y="0"/>
                  </a:lnTo>
                  <a:lnTo>
                    <a:pt x="150077" y="4"/>
                  </a:lnTo>
                  <a:lnTo>
                    <a:pt x="170441" y="177"/>
                  </a:lnTo>
                  <a:lnTo>
                    <a:pt x="191557" y="826"/>
                  </a:lnTo>
                  <a:lnTo>
                    <a:pt x="213467" y="2074"/>
                  </a:lnTo>
                  <a:lnTo>
                    <a:pt x="236080" y="3727"/>
                  </a:lnTo>
                  <a:lnTo>
                    <a:pt x="259253" y="5375"/>
                  </a:lnTo>
                  <a:lnTo>
                    <a:pt x="282844" y="6773"/>
                  </a:lnTo>
                  <a:lnTo>
                    <a:pt x="306738" y="7693"/>
                  </a:lnTo>
                  <a:lnTo>
                    <a:pt x="330845" y="7853"/>
                  </a:lnTo>
                  <a:lnTo>
                    <a:pt x="355086" y="7187"/>
                  </a:lnTo>
                  <a:lnTo>
                    <a:pt x="378923" y="6112"/>
                  </a:lnTo>
                  <a:lnTo>
                    <a:pt x="401403" y="5392"/>
                  </a:lnTo>
                  <a:lnTo>
                    <a:pt x="422110" y="5424"/>
                  </a:lnTo>
                  <a:lnTo>
                    <a:pt x="440964" y="5941"/>
                  </a:lnTo>
                  <a:lnTo>
                    <a:pt x="457949" y="6221"/>
                  </a:lnTo>
                  <a:lnTo>
                    <a:pt x="473271" y="5856"/>
                  </a:lnTo>
                  <a:lnTo>
                    <a:pt x="487410" y="4930"/>
                  </a:lnTo>
                  <a:lnTo>
                    <a:pt x="501003" y="3837"/>
                  </a:lnTo>
                  <a:lnTo>
                    <a:pt x="514465" y="2839"/>
                  </a:lnTo>
                  <a:lnTo>
                    <a:pt x="528309" y="2033"/>
                  </a:lnTo>
                  <a:lnTo>
                    <a:pt x="543208" y="1425"/>
                  </a:lnTo>
                  <a:lnTo>
                    <a:pt x="559411" y="989"/>
                  </a:lnTo>
                  <a:lnTo>
                    <a:pt x="576344" y="850"/>
                  </a:lnTo>
                  <a:lnTo>
                    <a:pt x="592863" y="1282"/>
                  </a:lnTo>
                  <a:lnTo>
                    <a:pt x="608329" y="2383"/>
                  </a:lnTo>
                  <a:lnTo>
                    <a:pt x="622375" y="3943"/>
                  </a:lnTo>
                  <a:lnTo>
                    <a:pt x="635392" y="5595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37575" y="3197960"/>
              <a:ext cx="215158" cy="378936"/>
            </a:xfrm>
            <a:custGeom>
              <a:avLst/>
              <a:gdLst/>
              <a:ahLst/>
              <a:cxnLst/>
              <a:rect l="0" t="0" r="0" b="0"/>
              <a:pathLst>
                <a:path w="215158" h="378936">
                  <a:moveTo>
                    <a:pt x="73699" y="34288"/>
                  </a:moveTo>
                  <a:lnTo>
                    <a:pt x="62098" y="37289"/>
                  </a:lnTo>
                  <a:lnTo>
                    <a:pt x="52250" y="40712"/>
                  </a:lnTo>
                  <a:lnTo>
                    <a:pt x="43245" y="44908"/>
                  </a:lnTo>
                  <a:lnTo>
                    <a:pt x="34803" y="49808"/>
                  </a:lnTo>
                  <a:lnTo>
                    <a:pt x="26776" y="55289"/>
                  </a:lnTo>
                  <a:lnTo>
                    <a:pt x="19063" y="61165"/>
                  </a:lnTo>
                  <a:lnTo>
                    <a:pt x="11955" y="65370"/>
                  </a:lnTo>
                  <a:lnTo>
                    <a:pt x="6805" y="65596"/>
                  </a:lnTo>
                  <a:lnTo>
                    <a:pt x="4813" y="62864"/>
                  </a:lnTo>
                  <a:lnTo>
                    <a:pt x="5612" y="58373"/>
                  </a:lnTo>
                  <a:lnTo>
                    <a:pt x="8607" y="52862"/>
                  </a:lnTo>
                  <a:lnTo>
                    <a:pt x="13466" y="46759"/>
                  </a:lnTo>
                  <a:lnTo>
                    <a:pt x="19865" y="40306"/>
                  </a:lnTo>
                  <a:lnTo>
                    <a:pt x="27460" y="33642"/>
                  </a:lnTo>
                  <a:lnTo>
                    <a:pt x="35942" y="26849"/>
                  </a:lnTo>
                  <a:lnTo>
                    <a:pt x="45067" y="19985"/>
                  </a:lnTo>
                  <a:lnTo>
                    <a:pt x="54806" y="13405"/>
                  </a:lnTo>
                  <a:lnTo>
                    <a:pt x="65332" y="7744"/>
                  </a:lnTo>
                  <a:lnTo>
                    <a:pt x="76664" y="3286"/>
                  </a:lnTo>
                  <a:lnTo>
                    <a:pt x="88377" y="463"/>
                  </a:lnTo>
                  <a:lnTo>
                    <a:pt x="99707" y="0"/>
                  </a:lnTo>
                  <a:lnTo>
                    <a:pt x="110243" y="2069"/>
                  </a:lnTo>
                  <a:lnTo>
                    <a:pt x="119604" y="6544"/>
                  </a:lnTo>
                  <a:lnTo>
                    <a:pt x="127288" y="13276"/>
                  </a:lnTo>
                  <a:lnTo>
                    <a:pt x="133187" y="21946"/>
                  </a:lnTo>
                  <a:lnTo>
                    <a:pt x="137352" y="31983"/>
                  </a:lnTo>
                  <a:lnTo>
                    <a:pt x="139797" y="42696"/>
                  </a:lnTo>
                  <a:lnTo>
                    <a:pt x="140705" y="53633"/>
                  </a:lnTo>
                  <a:lnTo>
                    <a:pt x="140370" y="64583"/>
                  </a:lnTo>
                  <a:lnTo>
                    <a:pt x="139092" y="75468"/>
                  </a:lnTo>
                  <a:lnTo>
                    <a:pt x="137121" y="86272"/>
                  </a:lnTo>
                  <a:lnTo>
                    <a:pt x="134496" y="97002"/>
                  </a:lnTo>
                  <a:lnTo>
                    <a:pt x="131057" y="107674"/>
                  </a:lnTo>
                  <a:lnTo>
                    <a:pt x="126775" y="118294"/>
                  </a:lnTo>
                  <a:lnTo>
                    <a:pt x="121595" y="128545"/>
                  </a:lnTo>
                  <a:lnTo>
                    <a:pt x="115360" y="137825"/>
                  </a:lnTo>
                  <a:lnTo>
                    <a:pt x="108172" y="145871"/>
                  </a:lnTo>
                  <a:lnTo>
                    <a:pt x="103107" y="152479"/>
                  </a:lnTo>
                  <a:lnTo>
                    <a:pt x="103766" y="157404"/>
                  </a:lnTo>
                  <a:lnTo>
                    <a:pt x="108911" y="160989"/>
                  </a:lnTo>
                  <a:lnTo>
                    <a:pt x="116873" y="164100"/>
                  </a:lnTo>
                  <a:lnTo>
                    <a:pt x="126335" y="167527"/>
                  </a:lnTo>
                  <a:lnTo>
                    <a:pt x="136500" y="171619"/>
                  </a:lnTo>
                  <a:lnTo>
                    <a:pt x="146798" y="176415"/>
                  </a:lnTo>
                  <a:lnTo>
                    <a:pt x="156730" y="181816"/>
                  </a:lnTo>
                  <a:lnTo>
                    <a:pt x="166085" y="187693"/>
                  </a:lnTo>
                  <a:lnTo>
                    <a:pt x="174864" y="194086"/>
                  </a:lnTo>
                  <a:lnTo>
                    <a:pt x="183157" y="201205"/>
                  </a:lnTo>
                  <a:lnTo>
                    <a:pt x="191067" y="209113"/>
                  </a:lnTo>
                  <a:lnTo>
                    <a:pt x="198365" y="218050"/>
                  </a:lnTo>
                  <a:lnTo>
                    <a:pt x="204516" y="228491"/>
                  </a:lnTo>
                  <a:lnTo>
                    <a:pt x="209316" y="240549"/>
                  </a:lnTo>
                  <a:lnTo>
                    <a:pt x="212708" y="253714"/>
                  </a:lnTo>
                  <a:lnTo>
                    <a:pt x="214619" y="267083"/>
                  </a:lnTo>
                  <a:lnTo>
                    <a:pt x="215157" y="280107"/>
                  </a:lnTo>
                  <a:lnTo>
                    <a:pt x="214401" y="292612"/>
                  </a:lnTo>
                  <a:lnTo>
                    <a:pt x="212307" y="304615"/>
                  </a:lnTo>
                  <a:lnTo>
                    <a:pt x="208971" y="316201"/>
                  </a:lnTo>
                  <a:lnTo>
                    <a:pt x="204445" y="327303"/>
                  </a:lnTo>
                  <a:lnTo>
                    <a:pt x="198658" y="337700"/>
                  </a:lnTo>
                  <a:lnTo>
                    <a:pt x="191687" y="347320"/>
                  </a:lnTo>
                  <a:lnTo>
                    <a:pt x="183565" y="355918"/>
                  </a:lnTo>
                  <a:lnTo>
                    <a:pt x="174212" y="363016"/>
                  </a:lnTo>
                  <a:lnTo>
                    <a:pt x="163696" y="368492"/>
                  </a:lnTo>
                  <a:lnTo>
                    <a:pt x="152211" y="372524"/>
                  </a:lnTo>
                  <a:lnTo>
                    <a:pt x="139978" y="375404"/>
                  </a:lnTo>
                  <a:lnTo>
                    <a:pt x="127194" y="377415"/>
                  </a:lnTo>
                  <a:lnTo>
                    <a:pt x="114017" y="378633"/>
                  </a:lnTo>
                  <a:lnTo>
                    <a:pt x="100566" y="378935"/>
                  </a:lnTo>
                  <a:lnTo>
                    <a:pt x="86930" y="378331"/>
                  </a:lnTo>
                  <a:lnTo>
                    <a:pt x="73197" y="377107"/>
                  </a:lnTo>
                  <a:lnTo>
                    <a:pt x="57803" y="375621"/>
                  </a:lnTo>
                  <a:lnTo>
                    <a:pt x="36041" y="373745"/>
                  </a:lnTo>
                  <a:lnTo>
                    <a:pt x="0" y="3712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8100" y="3206520"/>
              <a:ext cx="311884" cy="372831"/>
            </a:xfrm>
            <a:custGeom>
              <a:avLst/>
              <a:gdLst/>
              <a:ahLst/>
              <a:cxnLst/>
              <a:rect l="0" t="0" r="0" b="0"/>
              <a:pathLst>
                <a:path w="311884" h="372831">
                  <a:moveTo>
                    <a:pt x="179558" y="15200"/>
                  </a:moveTo>
                  <a:lnTo>
                    <a:pt x="167889" y="15334"/>
                  </a:lnTo>
                  <a:lnTo>
                    <a:pt x="157401" y="16614"/>
                  </a:lnTo>
                  <a:lnTo>
                    <a:pt x="147099" y="19208"/>
                  </a:lnTo>
                  <a:lnTo>
                    <a:pt x="136797" y="22927"/>
                  </a:lnTo>
                  <a:lnTo>
                    <a:pt x="126454" y="27560"/>
                  </a:lnTo>
                  <a:lnTo>
                    <a:pt x="116069" y="32893"/>
                  </a:lnTo>
                  <a:lnTo>
                    <a:pt x="105814" y="38740"/>
                  </a:lnTo>
                  <a:lnTo>
                    <a:pt x="96004" y="44955"/>
                  </a:lnTo>
                  <a:lnTo>
                    <a:pt x="86777" y="51435"/>
                  </a:lnTo>
                  <a:lnTo>
                    <a:pt x="78108" y="58428"/>
                  </a:lnTo>
                  <a:lnTo>
                    <a:pt x="69899" y="66493"/>
                  </a:lnTo>
                  <a:lnTo>
                    <a:pt x="62037" y="75850"/>
                  </a:lnTo>
                  <a:lnTo>
                    <a:pt x="54264" y="86408"/>
                  </a:lnTo>
                  <a:lnTo>
                    <a:pt x="46199" y="97944"/>
                  </a:lnTo>
                  <a:lnTo>
                    <a:pt x="37665" y="110229"/>
                  </a:lnTo>
                  <a:lnTo>
                    <a:pt x="28983" y="123224"/>
                  </a:lnTo>
                  <a:lnTo>
                    <a:pt x="20841" y="137077"/>
                  </a:lnTo>
                  <a:lnTo>
                    <a:pt x="13598" y="151798"/>
                  </a:lnTo>
                  <a:lnTo>
                    <a:pt x="7602" y="167107"/>
                  </a:lnTo>
                  <a:lnTo>
                    <a:pt x="3332" y="182535"/>
                  </a:lnTo>
                  <a:lnTo>
                    <a:pt x="872" y="197803"/>
                  </a:lnTo>
                  <a:lnTo>
                    <a:pt x="0" y="212817"/>
                  </a:lnTo>
                  <a:lnTo>
                    <a:pt x="388" y="227585"/>
                  </a:lnTo>
                  <a:lnTo>
                    <a:pt x="1726" y="242150"/>
                  </a:lnTo>
                  <a:lnTo>
                    <a:pt x="4078" y="256558"/>
                  </a:lnTo>
                  <a:lnTo>
                    <a:pt x="7858" y="270853"/>
                  </a:lnTo>
                  <a:lnTo>
                    <a:pt x="13177" y="285061"/>
                  </a:lnTo>
                  <a:lnTo>
                    <a:pt x="19868" y="299046"/>
                  </a:lnTo>
                  <a:lnTo>
                    <a:pt x="27654" y="312516"/>
                  </a:lnTo>
                  <a:lnTo>
                    <a:pt x="36264" y="325346"/>
                  </a:lnTo>
                  <a:lnTo>
                    <a:pt x="45468" y="337250"/>
                  </a:lnTo>
                  <a:lnTo>
                    <a:pt x="55091" y="347719"/>
                  </a:lnTo>
                  <a:lnTo>
                    <a:pt x="65010" y="356602"/>
                  </a:lnTo>
                  <a:lnTo>
                    <a:pt x="75296" y="363736"/>
                  </a:lnTo>
                  <a:lnTo>
                    <a:pt x="86193" y="368787"/>
                  </a:lnTo>
                  <a:lnTo>
                    <a:pt x="97783" y="371773"/>
                  </a:lnTo>
                  <a:lnTo>
                    <a:pt x="109839" y="372830"/>
                  </a:lnTo>
                  <a:lnTo>
                    <a:pt x="121931" y="372036"/>
                  </a:lnTo>
                  <a:lnTo>
                    <a:pt x="133806" y="369612"/>
                  </a:lnTo>
                  <a:lnTo>
                    <a:pt x="145390" y="365716"/>
                  </a:lnTo>
                  <a:lnTo>
                    <a:pt x="156701" y="360362"/>
                  </a:lnTo>
                  <a:lnTo>
                    <a:pt x="167787" y="353693"/>
                  </a:lnTo>
                  <a:lnTo>
                    <a:pt x="178536" y="346115"/>
                  </a:lnTo>
                  <a:lnTo>
                    <a:pt x="188688" y="338191"/>
                  </a:lnTo>
                  <a:lnTo>
                    <a:pt x="198149" y="330271"/>
                  </a:lnTo>
                  <a:lnTo>
                    <a:pt x="206979" y="322498"/>
                  </a:lnTo>
                  <a:lnTo>
                    <a:pt x="215296" y="314898"/>
                  </a:lnTo>
                  <a:lnTo>
                    <a:pt x="223231" y="307444"/>
                  </a:lnTo>
                  <a:lnTo>
                    <a:pt x="231053" y="299776"/>
                  </a:lnTo>
                  <a:lnTo>
                    <a:pt x="239151" y="291249"/>
                  </a:lnTo>
                  <a:lnTo>
                    <a:pt x="247712" y="281574"/>
                  </a:lnTo>
                  <a:lnTo>
                    <a:pt x="256581" y="270632"/>
                  </a:lnTo>
                  <a:lnTo>
                    <a:pt x="265381" y="258304"/>
                  </a:lnTo>
                  <a:lnTo>
                    <a:pt x="273888" y="244679"/>
                  </a:lnTo>
                  <a:lnTo>
                    <a:pt x="281887" y="230139"/>
                  </a:lnTo>
                  <a:lnTo>
                    <a:pt x="289106" y="215243"/>
                  </a:lnTo>
                  <a:lnTo>
                    <a:pt x="295471" y="200339"/>
                  </a:lnTo>
                  <a:lnTo>
                    <a:pt x="300915" y="185572"/>
                  </a:lnTo>
                  <a:lnTo>
                    <a:pt x="305281" y="170970"/>
                  </a:lnTo>
                  <a:lnTo>
                    <a:pt x="308585" y="156518"/>
                  </a:lnTo>
                  <a:lnTo>
                    <a:pt x="310822" y="142186"/>
                  </a:lnTo>
                  <a:lnTo>
                    <a:pt x="311883" y="127942"/>
                  </a:lnTo>
                  <a:lnTo>
                    <a:pt x="311811" y="113771"/>
                  </a:lnTo>
                  <a:lnTo>
                    <a:pt x="310459" y="99983"/>
                  </a:lnTo>
                  <a:lnTo>
                    <a:pt x="307423" y="87176"/>
                  </a:lnTo>
                  <a:lnTo>
                    <a:pt x="302635" y="75600"/>
                  </a:lnTo>
                  <a:lnTo>
                    <a:pt x="296148" y="65183"/>
                  </a:lnTo>
                  <a:lnTo>
                    <a:pt x="287973" y="55718"/>
                  </a:lnTo>
                  <a:lnTo>
                    <a:pt x="278285" y="46979"/>
                  </a:lnTo>
                  <a:lnTo>
                    <a:pt x="267203" y="38769"/>
                  </a:lnTo>
                  <a:lnTo>
                    <a:pt x="254717" y="30934"/>
                  </a:lnTo>
                  <a:lnTo>
                    <a:pt x="240949" y="23369"/>
                  </a:lnTo>
                  <a:lnTo>
                    <a:pt x="226129" y="16320"/>
                  </a:lnTo>
                  <a:lnTo>
                    <a:pt x="210503" y="10345"/>
                  </a:lnTo>
                  <a:lnTo>
                    <a:pt x="194288" y="5668"/>
                  </a:lnTo>
                  <a:lnTo>
                    <a:pt x="177655" y="2358"/>
                  </a:lnTo>
                  <a:lnTo>
                    <a:pt x="160729" y="505"/>
                  </a:lnTo>
                  <a:lnTo>
                    <a:pt x="143616" y="0"/>
                  </a:lnTo>
                  <a:lnTo>
                    <a:pt x="126753" y="645"/>
                  </a:lnTo>
                  <a:lnTo>
                    <a:pt x="109047" y="2406"/>
                  </a:lnTo>
                  <a:lnTo>
                    <a:pt x="86710" y="6554"/>
                  </a:lnTo>
                  <a:lnTo>
                    <a:pt x="53216" y="15200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116227" y="463253"/>
            <a:ext cx="1316064" cy="870067"/>
            <a:chOff x="2116227" y="463253"/>
            <a:chExt cx="1316064" cy="870067"/>
          </a:xfrm>
        </p:grpSpPr>
        <p:sp>
          <p:nvSpPr>
            <p:cNvPr id="19" name="Freeform 18"/>
            <p:cNvSpPr/>
            <p:nvPr/>
          </p:nvSpPr>
          <p:spPr>
            <a:xfrm>
              <a:off x="2116227" y="926507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59722" y="3068"/>
                  </a:lnTo>
                  <a:lnTo>
                    <a:pt x="152016" y="7131"/>
                  </a:lnTo>
                  <a:lnTo>
                    <a:pt x="144609" y="12623"/>
                  </a:lnTo>
                  <a:lnTo>
                    <a:pt x="137175" y="19383"/>
                  </a:lnTo>
                  <a:lnTo>
                    <a:pt x="129348" y="27181"/>
                  </a:lnTo>
                  <a:lnTo>
                    <a:pt x="120974" y="35773"/>
                  </a:lnTo>
                  <a:lnTo>
                    <a:pt x="112231" y="44786"/>
                  </a:lnTo>
                  <a:lnTo>
                    <a:pt x="103516" y="53743"/>
                  </a:lnTo>
                  <a:lnTo>
                    <a:pt x="95062" y="62394"/>
                  </a:lnTo>
                  <a:lnTo>
                    <a:pt x="86929" y="70844"/>
                  </a:lnTo>
                  <a:lnTo>
                    <a:pt x="79088" y="79437"/>
                  </a:lnTo>
                  <a:lnTo>
                    <a:pt x="71481" y="88365"/>
                  </a:lnTo>
                  <a:lnTo>
                    <a:pt x="64051" y="97498"/>
                  </a:lnTo>
                  <a:lnTo>
                    <a:pt x="56748" y="106484"/>
                  </a:lnTo>
                  <a:lnTo>
                    <a:pt x="49535" y="115118"/>
                  </a:lnTo>
                  <a:lnTo>
                    <a:pt x="42302" y="123261"/>
                  </a:lnTo>
                  <a:lnTo>
                    <a:pt x="33946" y="131656"/>
                  </a:lnTo>
                  <a:lnTo>
                    <a:pt x="21496" y="142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26756" y="926507"/>
              <a:ext cx="242156" cy="157929"/>
            </a:xfrm>
            <a:custGeom>
              <a:avLst/>
              <a:gdLst/>
              <a:ahLst/>
              <a:cxnLst/>
              <a:rect l="0" t="0" r="0" b="0"/>
              <a:pathLst>
                <a:path w="242156" h="157929">
                  <a:moveTo>
                    <a:pt x="0" y="0"/>
                  </a:moveTo>
                  <a:lnTo>
                    <a:pt x="6002" y="8668"/>
                  </a:lnTo>
                  <a:lnTo>
                    <a:pt x="12846" y="15734"/>
                  </a:lnTo>
                  <a:lnTo>
                    <a:pt x="21234" y="21849"/>
                  </a:lnTo>
                  <a:lnTo>
                    <a:pt x="30862" y="27596"/>
                  </a:lnTo>
                  <a:lnTo>
                    <a:pt x="41176" y="33754"/>
                  </a:lnTo>
                  <a:lnTo>
                    <a:pt x="51788" y="40715"/>
                  </a:lnTo>
                  <a:lnTo>
                    <a:pt x="62659" y="48360"/>
                  </a:lnTo>
                  <a:lnTo>
                    <a:pt x="74008" y="56265"/>
                  </a:lnTo>
                  <a:lnTo>
                    <a:pt x="85933" y="64139"/>
                  </a:lnTo>
                  <a:lnTo>
                    <a:pt x="98398" y="71867"/>
                  </a:lnTo>
                  <a:lnTo>
                    <a:pt x="111303" y="79428"/>
                  </a:lnTo>
                  <a:lnTo>
                    <a:pt x="124536" y="86843"/>
                  </a:lnTo>
                  <a:lnTo>
                    <a:pt x="137677" y="94144"/>
                  </a:lnTo>
                  <a:lnTo>
                    <a:pt x="150041" y="101359"/>
                  </a:lnTo>
                  <a:lnTo>
                    <a:pt x="161325" y="108513"/>
                  </a:lnTo>
                  <a:lnTo>
                    <a:pt x="171884" y="115624"/>
                  </a:lnTo>
                  <a:lnTo>
                    <a:pt x="182509" y="122705"/>
                  </a:lnTo>
                  <a:lnTo>
                    <a:pt x="193645" y="129757"/>
                  </a:lnTo>
                  <a:lnTo>
                    <a:pt x="204797" y="136483"/>
                  </a:lnTo>
                  <a:lnTo>
                    <a:pt x="215800" y="142955"/>
                  </a:lnTo>
                  <a:lnTo>
                    <a:pt x="227626" y="149742"/>
                  </a:lnTo>
                  <a:lnTo>
                    <a:pt x="24215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11067" y="895975"/>
              <a:ext cx="452726" cy="20005"/>
            </a:xfrm>
            <a:custGeom>
              <a:avLst/>
              <a:gdLst/>
              <a:ahLst/>
              <a:cxnLst/>
              <a:rect l="0" t="0" r="0" b="0"/>
              <a:pathLst>
                <a:path w="452726" h="20005">
                  <a:moveTo>
                    <a:pt x="452725" y="9475"/>
                  </a:moveTo>
                  <a:lnTo>
                    <a:pt x="440990" y="6609"/>
                  </a:lnTo>
                  <a:lnTo>
                    <a:pt x="429861" y="4467"/>
                  </a:lnTo>
                  <a:lnTo>
                    <a:pt x="418263" y="2864"/>
                  </a:lnTo>
                  <a:lnTo>
                    <a:pt x="406102" y="1683"/>
                  </a:lnTo>
                  <a:lnTo>
                    <a:pt x="393442" y="834"/>
                  </a:lnTo>
                  <a:lnTo>
                    <a:pt x="380381" y="242"/>
                  </a:lnTo>
                  <a:lnTo>
                    <a:pt x="366856" y="0"/>
                  </a:lnTo>
                  <a:lnTo>
                    <a:pt x="352643" y="364"/>
                  </a:lnTo>
                  <a:lnTo>
                    <a:pt x="337675" y="1419"/>
                  </a:lnTo>
                  <a:lnTo>
                    <a:pt x="322030" y="2941"/>
                  </a:lnTo>
                  <a:lnTo>
                    <a:pt x="305843" y="4501"/>
                  </a:lnTo>
                  <a:lnTo>
                    <a:pt x="289244" y="5845"/>
                  </a:lnTo>
                  <a:lnTo>
                    <a:pt x="272182" y="6898"/>
                  </a:lnTo>
                  <a:lnTo>
                    <a:pt x="254436" y="7679"/>
                  </a:lnTo>
                  <a:lnTo>
                    <a:pt x="235954" y="8244"/>
                  </a:lnTo>
                  <a:lnTo>
                    <a:pt x="217306" y="8810"/>
                  </a:lnTo>
                  <a:lnTo>
                    <a:pt x="199545" y="9730"/>
                  </a:lnTo>
                  <a:lnTo>
                    <a:pt x="183181" y="11164"/>
                  </a:lnTo>
                  <a:lnTo>
                    <a:pt x="167736" y="12943"/>
                  </a:lnTo>
                  <a:lnTo>
                    <a:pt x="152070" y="14677"/>
                  </a:lnTo>
                  <a:lnTo>
                    <a:pt x="135534" y="16137"/>
                  </a:lnTo>
                  <a:lnTo>
                    <a:pt x="118306" y="17268"/>
                  </a:lnTo>
                  <a:lnTo>
                    <a:pt x="101108" y="18102"/>
                  </a:lnTo>
                  <a:lnTo>
                    <a:pt x="84393" y="18697"/>
                  </a:lnTo>
                  <a:lnTo>
                    <a:pt x="68498" y="19115"/>
                  </a:lnTo>
                  <a:lnTo>
                    <a:pt x="52020" y="19448"/>
                  </a:lnTo>
                  <a:lnTo>
                    <a:pt x="31282" y="19727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05823" y="463253"/>
              <a:ext cx="225581" cy="349535"/>
            </a:xfrm>
            <a:custGeom>
              <a:avLst/>
              <a:gdLst/>
              <a:ahLst/>
              <a:cxnLst/>
              <a:rect l="0" t="0" r="0" b="0"/>
              <a:pathLst>
                <a:path w="225581" h="349535">
                  <a:moveTo>
                    <a:pt x="200042" y="0"/>
                  </a:moveTo>
                  <a:lnTo>
                    <a:pt x="188307" y="2867"/>
                  </a:lnTo>
                  <a:lnTo>
                    <a:pt x="177178" y="5009"/>
                  </a:lnTo>
                  <a:lnTo>
                    <a:pt x="165575" y="6612"/>
                  </a:lnTo>
                  <a:lnTo>
                    <a:pt x="153241" y="7793"/>
                  </a:lnTo>
                  <a:lnTo>
                    <a:pt x="139933" y="8641"/>
                  </a:lnTo>
                  <a:lnTo>
                    <a:pt x="125633" y="9243"/>
                  </a:lnTo>
                  <a:lnTo>
                    <a:pt x="110801" y="9831"/>
                  </a:lnTo>
                  <a:lnTo>
                    <a:pt x="96236" y="10763"/>
                  </a:lnTo>
                  <a:lnTo>
                    <a:pt x="82371" y="12210"/>
                  </a:lnTo>
                  <a:lnTo>
                    <a:pt x="69285" y="14166"/>
                  </a:lnTo>
                  <a:lnTo>
                    <a:pt x="56883" y="16551"/>
                  </a:lnTo>
                  <a:lnTo>
                    <a:pt x="45036" y="19280"/>
                  </a:lnTo>
                  <a:lnTo>
                    <a:pt x="34097" y="22756"/>
                  </a:lnTo>
                  <a:lnTo>
                    <a:pt x="24874" y="27832"/>
                  </a:lnTo>
                  <a:lnTo>
                    <a:pt x="17673" y="34844"/>
                  </a:lnTo>
                  <a:lnTo>
                    <a:pt x="12498" y="43656"/>
                  </a:lnTo>
                  <a:lnTo>
                    <a:pt x="9307" y="53937"/>
                  </a:lnTo>
                  <a:lnTo>
                    <a:pt x="7866" y="65336"/>
                  </a:lnTo>
                  <a:lnTo>
                    <a:pt x="7828" y="77547"/>
                  </a:lnTo>
                  <a:lnTo>
                    <a:pt x="8849" y="90335"/>
                  </a:lnTo>
                  <a:lnTo>
                    <a:pt x="10638" y="103518"/>
                  </a:lnTo>
                  <a:lnTo>
                    <a:pt x="12971" y="116809"/>
                  </a:lnTo>
                  <a:lnTo>
                    <a:pt x="15681" y="129812"/>
                  </a:lnTo>
                  <a:lnTo>
                    <a:pt x="18654" y="142314"/>
                  </a:lnTo>
                  <a:lnTo>
                    <a:pt x="21996" y="153482"/>
                  </a:lnTo>
                  <a:lnTo>
                    <a:pt x="26753" y="161645"/>
                  </a:lnTo>
                  <a:lnTo>
                    <a:pt x="33418" y="166116"/>
                  </a:lnTo>
                  <a:lnTo>
                    <a:pt x="40898" y="167583"/>
                  </a:lnTo>
                  <a:lnTo>
                    <a:pt x="48929" y="167086"/>
                  </a:lnTo>
                  <a:lnTo>
                    <a:pt x="57502" y="165400"/>
                  </a:lnTo>
                  <a:lnTo>
                    <a:pt x="66571" y="163009"/>
                  </a:lnTo>
                  <a:lnTo>
                    <a:pt x="76046" y="160204"/>
                  </a:lnTo>
                  <a:lnTo>
                    <a:pt x="85832" y="157479"/>
                  </a:lnTo>
                  <a:lnTo>
                    <a:pt x="95845" y="155546"/>
                  </a:lnTo>
                  <a:lnTo>
                    <a:pt x="106025" y="154723"/>
                  </a:lnTo>
                  <a:lnTo>
                    <a:pt x="116486" y="154982"/>
                  </a:lnTo>
                  <a:lnTo>
                    <a:pt x="127500" y="156143"/>
                  </a:lnTo>
                  <a:lnTo>
                    <a:pt x="139163" y="158000"/>
                  </a:lnTo>
                  <a:lnTo>
                    <a:pt x="151098" y="160533"/>
                  </a:lnTo>
                  <a:lnTo>
                    <a:pt x="162577" y="163903"/>
                  </a:lnTo>
                  <a:lnTo>
                    <a:pt x="173222" y="168134"/>
                  </a:lnTo>
                  <a:lnTo>
                    <a:pt x="182996" y="173279"/>
                  </a:lnTo>
                  <a:lnTo>
                    <a:pt x="192021" y="179489"/>
                  </a:lnTo>
                  <a:lnTo>
                    <a:pt x="200452" y="186753"/>
                  </a:lnTo>
                  <a:lnTo>
                    <a:pt x="208115" y="195242"/>
                  </a:lnTo>
                  <a:lnTo>
                    <a:pt x="214518" y="205375"/>
                  </a:lnTo>
                  <a:lnTo>
                    <a:pt x="219489" y="217223"/>
                  </a:lnTo>
                  <a:lnTo>
                    <a:pt x="222999" y="230246"/>
                  </a:lnTo>
                  <a:lnTo>
                    <a:pt x="224988" y="243519"/>
                  </a:lnTo>
                  <a:lnTo>
                    <a:pt x="225580" y="256478"/>
                  </a:lnTo>
                  <a:lnTo>
                    <a:pt x="224859" y="268940"/>
                  </a:lnTo>
                  <a:lnTo>
                    <a:pt x="222788" y="280914"/>
                  </a:lnTo>
                  <a:lnTo>
                    <a:pt x="219464" y="292476"/>
                  </a:lnTo>
                  <a:lnTo>
                    <a:pt x="214775" y="303392"/>
                  </a:lnTo>
                  <a:lnTo>
                    <a:pt x="208347" y="313132"/>
                  </a:lnTo>
                  <a:lnTo>
                    <a:pt x="200137" y="321502"/>
                  </a:lnTo>
                  <a:lnTo>
                    <a:pt x="190538" y="328617"/>
                  </a:lnTo>
                  <a:lnTo>
                    <a:pt x="180186" y="334712"/>
                  </a:lnTo>
                  <a:lnTo>
                    <a:pt x="169518" y="340027"/>
                  </a:lnTo>
                  <a:lnTo>
                    <a:pt x="158594" y="344446"/>
                  </a:lnTo>
                  <a:lnTo>
                    <a:pt x="147202" y="347517"/>
                  </a:lnTo>
                  <a:lnTo>
                    <a:pt x="135239" y="349108"/>
                  </a:lnTo>
                  <a:lnTo>
                    <a:pt x="122578" y="349534"/>
                  </a:lnTo>
                  <a:lnTo>
                    <a:pt x="109006" y="349364"/>
                  </a:lnTo>
                  <a:lnTo>
                    <a:pt x="94509" y="348988"/>
                  </a:lnTo>
                  <a:lnTo>
                    <a:pt x="79534" y="348433"/>
                  </a:lnTo>
                  <a:lnTo>
                    <a:pt x="64868" y="347462"/>
                  </a:lnTo>
                  <a:lnTo>
                    <a:pt x="50947" y="345964"/>
                  </a:lnTo>
                  <a:lnTo>
                    <a:pt x="38289" y="344120"/>
                  </a:lnTo>
                  <a:lnTo>
                    <a:pt x="26422" y="342142"/>
                  </a:lnTo>
                  <a:lnTo>
                    <a:pt x="14310" y="33985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37409" y="989678"/>
              <a:ext cx="229026" cy="343642"/>
            </a:xfrm>
            <a:custGeom>
              <a:avLst/>
              <a:gdLst/>
              <a:ahLst/>
              <a:cxnLst/>
              <a:rect l="0" t="0" r="0" b="0"/>
              <a:pathLst>
                <a:path w="229026" h="343642">
                  <a:moveTo>
                    <a:pt x="221098" y="0"/>
                  </a:moveTo>
                  <a:lnTo>
                    <a:pt x="212230" y="2934"/>
                  </a:lnTo>
                  <a:lnTo>
                    <a:pt x="203243" y="5716"/>
                  </a:lnTo>
                  <a:lnTo>
                    <a:pt x="193244" y="8611"/>
                  </a:lnTo>
                  <a:lnTo>
                    <a:pt x="182090" y="11479"/>
                  </a:lnTo>
                  <a:lnTo>
                    <a:pt x="169630" y="13996"/>
                  </a:lnTo>
                  <a:lnTo>
                    <a:pt x="155923" y="16006"/>
                  </a:lnTo>
                  <a:lnTo>
                    <a:pt x="141333" y="17519"/>
                  </a:lnTo>
                  <a:lnTo>
                    <a:pt x="126403" y="18613"/>
                  </a:lnTo>
                  <a:lnTo>
                    <a:pt x="111479" y="19386"/>
                  </a:lnTo>
                  <a:lnTo>
                    <a:pt x="96698" y="19923"/>
                  </a:lnTo>
                  <a:lnTo>
                    <a:pt x="82088" y="20291"/>
                  </a:lnTo>
                  <a:lnTo>
                    <a:pt x="67644" y="20555"/>
                  </a:lnTo>
                  <a:lnTo>
                    <a:pt x="53826" y="21243"/>
                  </a:lnTo>
                  <a:lnTo>
                    <a:pt x="41525" y="23302"/>
                  </a:lnTo>
                  <a:lnTo>
                    <a:pt x="31108" y="27148"/>
                  </a:lnTo>
                  <a:lnTo>
                    <a:pt x="22621" y="33022"/>
                  </a:lnTo>
                  <a:lnTo>
                    <a:pt x="16055" y="41242"/>
                  </a:lnTo>
                  <a:lnTo>
                    <a:pt x="11198" y="51731"/>
                  </a:lnTo>
                  <a:lnTo>
                    <a:pt x="7883" y="63807"/>
                  </a:lnTo>
                  <a:lnTo>
                    <a:pt x="6084" y="76427"/>
                  </a:lnTo>
                  <a:lnTo>
                    <a:pt x="5639" y="88946"/>
                  </a:lnTo>
                  <a:lnTo>
                    <a:pt x="6133" y="101279"/>
                  </a:lnTo>
                  <a:lnTo>
                    <a:pt x="6993" y="113698"/>
                  </a:lnTo>
                  <a:lnTo>
                    <a:pt x="7877" y="126354"/>
                  </a:lnTo>
                  <a:lnTo>
                    <a:pt x="9112" y="138115"/>
                  </a:lnTo>
                  <a:lnTo>
                    <a:pt x="11660" y="145539"/>
                  </a:lnTo>
                  <a:lnTo>
                    <a:pt x="15634" y="146809"/>
                  </a:lnTo>
                  <a:lnTo>
                    <a:pt x="20362" y="143814"/>
                  </a:lnTo>
                  <a:lnTo>
                    <a:pt x="25942" y="138655"/>
                  </a:lnTo>
                  <a:lnTo>
                    <a:pt x="32915" y="133231"/>
                  </a:lnTo>
                  <a:lnTo>
                    <a:pt x="41457" y="128530"/>
                  </a:lnTo>
                  <a:lnTo>
                    <a:pt x="51260" y="124669"/>
                  </a:lnTo>
                  <a:lnTo>
                    <a:pt x="61740" y="121283"/>
                  </a:lnTo>
                  <a:lnTo>
                    <a:pt x="72489" y="118076"/>
                  </a:lnTo>
                  <a:lnTo>
                    <a:pt x="83464" y="115218"/>
                  </a:lnTo>
                  <a:lnTo>
                    <a:pt x="94890" y="113266"/>
                  </a:lnTo>
                  <a:lnTo>
                    <a:pt x="106866" y="112465"/>
                  </a:lnTo>
                  <a:lnTo>
                    <a:pt x="119196" y="112756"/>
                  </a:lnTo>
                  <a:lnTo>
                    <a:pt x="131480" y="113946"/>
                  </a:lnTo>
                  <a:lnTo>
                    <a:pt x="143482" y="115827"/>
                  </a:lnTo>
                  <a:lnTo>
                    <a:pt x="154982" y="118378"/>
                  </a:lnTo>
                  <a:lnTo>
                    <a:pt x="165706" y="121760"/>
                  </a:lnTo>
                  <a:lnTo>
                    <a:pt x="175584" y="125996"/>
                  </a:lnTo>
                  <a:lnTo>
                    <a:pt x="184708" y="130975"/>
                  </a:lnTo>
                  <a:lnTo>
                    <a:pt x="193231" y="136540"/>
                  </a:lnTo>
                  <a:lnTo>
                    <a:pt x="201293" y="142554"/>
                  </a:lnTo>
                  <a:lnTo>
                    <a:pt x="208692" y="149219"/>
                  </a:lnTo>
                  <a:lnTo>
                    <a:pt x="214910" y="157057"/>
                  </a:lnTo>
                  <a:lnTo>
                    <a:pt x="219759" y="166259"/>
                  </a:lnTo>
                  <a:lnTo>
                    <a:pt x="223355" y="176710"/>
                  </a:lnTo>
                  <a:lnTo>
                    <a:pt x="225934" y="188175"/>
                  </a:lnTo>
                  <a:lnTo>
                    <a:pt x="227739" y="200403"/>
                  </a:lnTo>
                  <a:lnTo>
                    <a:pt x="228817" y="213020"/>
                  </a:lnTo>
                  <a:lnTo>
                    <a:pt x="229025" y="225555"/>
                  </a:lnTo>
                  <a:lnTo>
                    <a:pt x="228349" y="237755"/>
                  </a:lnTo>
                  <a:lnTo>
                    <a:pt x="226743" y="249402"/>
                  </a:lnTo>
                  <a:lnTo>
                    <a:pt x="224063" y="260231"/>
                  </a:lnTo>
                  <a:lnTo>
                    <a:pt x="220332" y="270183"/>
                  </a:lnTo>
                  <a:lnTo>
                    <a:pt x="215707" y="279358"/>
                  </a:lnTo>
                  <a:lnTo>
                    <a:pt x="210386" y="287916"/>
                  </a:lnTo>
                  <a:lnTo>
                    <a:pt x="204540" y="296006"/>
                  </a:lnTo>
                  <a:lnTo>
                    <a:pt x="197988" y="303594"/>
                  </a:lnTo>
                  <a:lnTo>
                    <a:pt x="190227" y="310471"/>
                  </a:lnTo>
                  <a:lnTo>
                    <a:pt x="181077" y="316581"/>
                  </a:lnTo>
                  <a:lnTo>
                    <a:pt x="170660" y="322006"/>
                  </a:lnTo>
                  <a:lnTo>
                    <a:pt x="159219" y="326885"/>
                  </a:lnTo>
                  <a:lnTo>
                    <a:pt x="146997" y="331348"/>
                  </a:lnTo>
                  <a:lnTo>
                    <a:pt x="134045" y="335346"/>
                  </a:lnTo>
                  <a:lnTo>
                    <a:pt x="120220" y="338660"/>
                  </a:lnTo>
                  <a:lnTo>
                    <a:pt x="105523" y="341218"/>
                  </a:lnTo>
                  <a:lnTo>
                    <a:pt x="90400" y="342937"/>
                  </a:lnTo>
                  <a:lnTo>
                    <a:pt x="75629" y="343641"/>
                  </a:lnTo>
                  <a:lnTo>
                    <a:pt x="61629" y="343339"/>
                  </a:lnTo>
                  <a:lnTo>
                    <a:pt x="48718" y="342333"/>
                  </a:lnTo>
                  <a:lnTo>
                    <a:pt x="35909" y="341025"/>
                  </a:lnTo>
                  <a:lnTo>
                    <a:pt x="20965" y="33930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84891" y="84227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1740" y="67"/>
                  </a:lnTo>
                  <a:lnTo>
                    <a:pt x="98469" y="708"/>
                  </a:lnTo>
                  <a:lnTo>
                    <a:pt x="85272" y="1999"/>
                  </a:lnTo>
                  <a:lnTo>
                    <a:pt x="71969" y="3695"/>
                  </a:lnTo>
                  <a:lnTo>
                    <a:pt x="56971" y="5545"/>
                  </a:lnTo>
                  <a:lnTo>
                    <a:pt x="35599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42777" y="939749"/>
              <a:ext cx="189514" cy="7816"/>
            </a:xfrm>
            <a:custGeom>
              <a:avLst/>
              <a:gdLst/>
              <a:ahLst/>
              <a:cxnLst/>
              <a:rect l="0" t="0" r="0" b="0"/>
              <a:pathLst>
                <a:path w="189514" h="7816">
                  <a:moveTo>
                    <a:pt x="189513" y="7815"/>
                  </a:moveTo>
                  <a:lnTo>
                    <a:pt x="174910" y="4949"/>
                  </a:lnTo>
                  <a:lnTo>
                    <a:pt x="161640" y="2807"/>
                  </a:lnTo>
                  <a:lnTo>
                    <a:pt x="148434" y="1208"/>
                  </a:lnTo>
                  <a:lnTo>
                    <a:pt x="134919" y="200"/>
                  </a:lnTo>
                  <a:lnTo>
                    <a:pt x="120762" y="0"/>
                  </a:lnTo>
                  <a:lnTo>
                    <a:pt x="105860" y="651"/>
                  </a:lnTo>
                  <a:lnTo>
                    <a:pt x="90441" y="1890"/>
                  </a:lnTo>
                  <a:lnTo>
                    <a:pt x="74944" y="3254"/>
                  </a:lnTo>
                  <a:lnTo>
                    <a:pt x="59651" y="4463"/>
                  </a:lnTo>
                  <a:lnTo>
                    <a:pt x="45248" y="5427"/>
                  </a:lnTo>
                  <a:lnTo>
                    <a:pt x="31490" y="6253"/>
                  </a:lnTo>
                  <a:lnTo>
                    <a:pt x="17172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788879" y="439509"/>
            <a:ext cx="576188" cy="455031"/>
            <a:chOff x="3788879" y="439509"/>
            <a:chExt cx="576188" cy="455031"/>
          </a:xfrm>
        </p:grpSpPr>
        <p:sp>
          <p:nvSpPr>
            <p:cNvPr id="27" name="Freeform 26"/>
            <p:cNvSpPr/>
            <p:nvPr/>
          </p:nvSpPr>
          <p:spPr>
            <a:xfrm>
              <a:off x="3788879" y="439509"/>
              <a:ext cx="317236" cy="424363"/>
            </a:xfrm>
            <a:custGeom>
              <a:avLst/>
              <a:gdLst/>
              <a:ahLst/>
              <a:cxnLst/>
              <a:rect l="0" t="0" r="0" b="0"/>
              <a:pathLst>
                <a:path w="317236" h="424363">
                  <a:moveTo>
                    <a:pt x="85608" y="2687"/>
                  </a:moveTo>
                  <a:lnTo>
                    <a:pt x="79807" y="8622"/>
                  </a:lnTo>
                  <a:lnTo>
                    <a:pt x="74883" y="14827"/>
                  </a:lnTo>
                  <a:lnTo>
                    <a:pt x="70376" y="21922"/>
                  </a:lnTo>
                  <a:lnTo>
                    <a:pt x="65982" y="29863"/>
                  </a:lnTo>
                  <a:lnTo>
                    <a:pt x="61320" y="38509"/>
                  </a:lnTo>
                  <a:lnTo>
                    <a:pt x="56210" y="47704"/>
                  </a:lnTo>
                  <a:lnTo>
                    <a:pt x="50805" y="57303"/>
                  </a:lnTo>
                  <a:lnTo>
                    <a:pt x="45482" y="67193"/>
                  </a:lnTo>
                  <a:lnTo>
                    <a:pt x="40452" y="77281"/>
                  </a:lnTo>
                  <a:lnTo>
                    <a:pt x="35601" y="87342"/>
                  </a:lnTo>
                  <a:lnTo>
                    <a:pt x="30584" y="97023"/>
                  </a:lnTo>
                  <a:lnTo>
                    <a:pt x="25195" y="106133"/>
                  </a:lnTo>
                  <a:lnTo>
                    <a:pt x="18941" y="113548"/>
                  </a:lnTo>
                  <a:lnTo>
                    <a:pt x="12092" y="117373"/>
                  </a:lnTo>
                  <a:lnTo>
                    <a:pt x="6328" y="117260"/>
                  </a:lnTo>
                  <a:lnTo>
                    <a:pt x="2412" y="113964"/>
                  </a:lnTo>
                  <a:lnTo>
                    <a:pt x="349" y="108369"/>
                  </a:lnTo>
                  <a:lnTo>
                    <a:pt x="0" y="101176"/>
                  </a:lnTo>
                  <a:lnTo>
                    <a:pt x="1318" y="92893"/>
                  </a:lnTo>
                  <a:lnTo>
                    <a:pt x="4111" y="83872"/>
                  </a:lnTo>
                  <a:lnTo>
                    <a:pt x="8095" y="74353"/>
                  </a:lnTo>
                  <a:lnTo>
                    <a:pt x="12982" y="64500"/>
                  </a:lnTo>
                  <a:lnTo>
                    <a:pt x="18526" y="54428"/>
                  </a:lnTo>
                  <a:lnTo>
                    <a:pt x="24534" y="44374"/>
                  </a:lnTo>
                  <a:lnTo>
                    <a:pt x="30867" y="34695"/>
                  </a:lnTo>
                  <a:lnTo>
                    <a:pt x="37432" y="25563"/>
                  </a:lnTo>
                  <a:lnTo>
                    <a:pt x="44483" y="17296"/>
                  </a:lnTo>
                  <a:lnTo>
                    <a:pt x="52589" y="10420"/>
                  </a:lnTo>
                  <a:lnTo>
                    <a:pt x="61964" y="5103"/>
                  </a:lnTo>
                  <a:lnTo>
                    <a:pt x="72195" y="1516"/>
                  </a:lnTo>
                  <a:lnTo>
                    <a:pt x="82447" y="0"/>
                  </a:lnTo>
                  <a:lnTo>
                    <a:pt x="92229" y="536"/>
                  </a:lnTo>
                  <a:lnTo>
                    <a:pt x="101406" y="2826"/>
                  </a:lnTo>
                  <a:lnTo>
                    <a:pt x="110022" y="6489"/>
                  </a:lnTo>
                  <a:lnTo>
                    <a:pt x="118185" y="11174"/>
                  </a:lnTo>
                  <a:lnTo>
                    <a:pt x="126005" y="16757"/>
                  </a:lnTo>
                  <a:lnTo>
                    <a:pt x="133578" y="23327"/>
                  </a:lnTo>
                  <a:lnTo>
                    <a:pt x="140975" y="30855"/>
                  </a:lnTo>
                  <a:lnTo>
                    <a:pt x="148251" y="39198"/>
                  </a:lnTo>
                  <a:lnTo>
                    <a:pt x="155444" y="48176"/>
                  </a:lnTo>
                  <a:lnTo>
                    <a:pt x="162575" y="57629"/>
                  </a:lnTo>
                  <a:lnTo>
                    <a:pt x="169500" y="67588"/>
                  </a:lnTo>
                  <a:lnTo>
                    <a:pt x="175923" y="78258"/>
                  </a:lnTo>
                  <a:lnTo>
                    <a:pt x="181719" y="89701"/>
                  </a:lnTo>
                  <a:lnTo>
                    <a:pt x="186763" y="101997"/>
                  </a:lnTo>
                  <a:lnTo>
                    <a:pt x="190853" y="115314"/>
                  </a:lnTo>
                  <a:lnTo>
                    <a:pt x="193974" y="129643"/>
                  </a:lnTo>
                  <a:lnTo>
                    <a:pt x="196256" y="144673"/>
                  </a:lnTo>
                  <a:lnTo>
                    <a:pt x="197879" y="159907"/>
                  </a:lnTo>
                  <a:lnTo>
                    <a:pt x="199006" y="175041"/>
                  </a:lnTo>
                  <a:lnTo>
                    <a:pt x="199612" y="189965"/>
                  </a:lnTo>
                  <a:lnTo>
                    <a:pt x="199496" y="204671"/>
                  </a:lnTo>
                  <a:lnTo>
                    <a:pt x="198603" y="219194"/>
                  </a:lnTo>
                  <a:lnTo>
                    <a:pt x="197021" y="233574"/>
                  </a:lnTo>
                  <a:lnTo>
                    <a:pt x="194889" y="247850"/>
                  </a:lnTo>
                  <a:lnTo>
                    <a:pt x="192343" y="262051"/>
                  </a:lnTo>
                  <a:lnTo>
                    <a:pt x="189498" y="276200"/>
                  </a:lnTo>
                  <a:lnTo>
                    <a:pt x="186443" y="290313"/>
                  </a:lnTo>
                  <a:lnTo>
                    <a:pt x="183237" y="304401"/>
                  </a:lnTo>
                  <a:lnTo>
                    <a:pt x="179763" y="318473"/>
                  </a:lnTo>
                  <a:lnTo>
                    <a:pt x="175745" y="332534"/>
                  </a:lnTo>
                  <a:lnTo>
                    <a:pt x="171076" y="346578"/>
                  </a:lnTo>
                  <a:lnTo>
                    <a:pt x="165804" y="360281"/>
                  </a:lnTo>
                  <a:lnTo>
                    <a:pt x="160041" y="373029"/>
                  </a:lnTo>
                  <a:lnTo>
                    <a:pt x="153894" y="384561"/>
                  </a:lnTo>
                  <a:lnTo>
                    <a:pt x="147140" y="394778"/>
                  </a:lnTo>
                  <a:lnTo>
                    <a:pt x="139241" y="403577"/>
                  </a:lnTo>
                  <a:lnTo>
                    <a:pt x="130004" y="411042"/>
                  </a:lnTo>
                  <a:lnTo>
                    <a:pt x="119699" y="417073"/>
                  </a:lnTo>
                  <a:lnTo>
                    <a:pt x="108864" y="421309"/>
                  </a:lnTo>
                  <a:lnTo>
                    <a:pt x="97873" y="423712"/>
                  </a:lnTo>
                  <a:lnTo>
                    <a:pt x="86901" y="424362"/>
                  </a:lnTo>
                  <a:lnTo>
                    <a:pt x="76009" y="423286"/>
                  </a:lnTo>
                  <a:lnTo>
                    <a:pt x="65213" y="420670"/>
                  </a:lnTo>
                  <a:lnTo>
                    <a:pt x="54829" y="416643"/>
                  </a:lnTo>
                  <a:lnTo>
                    <a:pt x="45454" y="411200"/>
                  </a:lnTo>
                  <a:lnTo>
                    <a:pt x="37338" y="404463"/>
                  </a:lnTo>
                  <a:lnTo>
                    <a:pt x="30565" y="396499"/>
                  </a:lnTo>
                  <a:lnTo>
                    <a:pt x="25231" y="387252"/>
                  </a:lnTo>
                  <a:lnTo>
                    <a:pt x="21241" y="376813"/>
                  </a:lnTo>
                  <a:lnTo>
                    <a:pt x="18527" y="365549"/>
                  </a:lnTo>
                  <a:lnTo>
                    <a:pt x="17138" y="353996"/>
                  </a:lnTo>
                  <a:lnTo>
                    <a:pt x="16986" y="342496"/>
                  </a:lnTo>
                  <a:lnTo>
                    <a:pt x="18187" y="331505"/>
                  </a:lnTo>
                  <a:lnTo>
                    <a:pt x="21120" y="321657"/>
                  </a:lnTo>
                  <a:lnTo>
                    <a:pt x="25841" y="313189"/>
                  </a:lnTo>
                  <a:lnTo>
                    <a:pt x="32282" y="306166"/>
                  </a:lnTo>
                  <a:lnTo>
                    <a:pt x="40425" y="300656"/>
                  </a:lnTo>
                  <a:lnTo>
                    <a:pt x="50089" y="296549"/>
                  </a:lnTo>
                  <a:lnTo>
                    <a:pt x="60984" y="293925"/>
                  </a:lnTo>
                  <a:lnTo>
                    <a:pt x="72812" y="293128"/>
                  </a:lnTo>
                  <a:lnTo>
                    <a:pt x="85316" y="294182"/>
                  </a:lnTo>
                  <a:lnTo>
                    <a:pt x="98134" y="296838"/>
                  </a:lnTo>
                  <a:lnTo>
                    <a:pt x="110812" y="300753"/>
                  </a:lnTo>
                  <a:lnTo>
                    <a:pt x="123120" y="305607"/>
                  </a:lnTo>
                  <a:lnTo>
                    <a:pt x="135181" y="311135"/>
                  </a:lnTo>
                  <a:lnTo>
                    <a:pt x="147353" y="317136"/>
                  </a:lnTo>
                  <a:lnTo>
                    <a:pt x="159833" y="323465"/>
                  </a:lnTo>
                  <a:lnTo>
                    <a:pt x="172335" y="330019"/>
                  </a:lnTo>
                  <a:lnTo>
                    <a:pt x="184204" y="336724"/>
                  </a:lnTo>
                  <a:lnTo>
                    <a:pt x="195118" y="343533"/>
                  </a:lnTo>
                  <a:lnTo>
                    <a:pt x="205243" y="350411"/>
                  </a:lnTo>
                  <a:lnTo>
                    <a:pt x="215038" y="357336"/>
                  </a:lnTo>
                  <a:lnTo>
                    <a:pt x="224813" y="364288"/>
                  </a:lnTo>
                  <a:lnTo>
                    <a:pt x="234701" y="371092"/>
                  </a:lnTo>
                  <a:lnTo>
                    <a:pt x="244734" y="377434"/>
                  </a:lnTo>
                  <a:lnTo>
                    <a:pt x="254892" y="383172"/>
                  </a:lnTo>
                  <a:lnTo>
                    <a:pt x="265080" y="387994"/>
                  </a:lnTo>
                  <a:lnTo>
                    <a:pt x="276347" y="391706"/>
                  </a:lnTo>
                  <a:lnTo>
                    <a:pt x="291917" y="393514"/>
                  </a:lnTo>
                  <a:lnTo>
                    <a:pt x="317235" y="392242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85057" y="494839"/>
              <a:ext cx="280010" cy="399701"/>
            </a:xfrm>
            <a:custGeom>
              <a:avLst/>
              <a:gdLst/>
              <a:ahLst/>
              <a:cxnLst/>
              <a:rect l="0" t="0" r="0" b="0"/>
              <a:pathLst>
                <a:path w="280010" h="399701">
                  <a:moveTo>
                    <a:pt x="189513" y="0"/>
                  </a:moveTo>
                  <a:lnTo>
                    <a:pt x="183578" y="5800"/>
                  </a:lnTo>
                  <a:lnTo>
                    <a:pt x="177374" y="10725"/>
                  </a:lnTo>
                  <a:lnTo>
                    <a:pt x="170274" y="15223"/>
                  </a:lnTo>
                  <a:lnTo>
                    <a:pt x="162160" y="19271"/>
                  </a:lnTo>
                  <a:lnTo>
                    <a:pt x="152865" y="22636"/>
                  </a:lnTo>
                  <a:lnTo>
                    <a:pt x="142422" y="25235"/>
                  </a:lnTo>
                  <a:lnTo>
                    <a:pt x="131170" y="26816"/>
                  </a:lnTo>
                  <a:lnTo>
                    <a:pt x="119632" y="26899"/>
                  </a:lnTo>
                  <a:lnTo>
                    <a:pt x="108150" y="25386"/>
                  </a:lnTo>
                  <a:lnTo>
                    <a:pt x="97341" y="23439"/>
                  </a:lnTo>
                  <a:lnTo>
                    <a:pt x="88149" y="23192"/>
                  </a:lnTo>
                  <a:lnTo>
                    <a:pt x="80937" y="25709"/>
                  </a:lnTo>
                  <a:lnTo>
                    <a:pt x="75570" y="31035"/>
                  </a:lnTo>
                  <a:lnTo>
                    <a:pt x="71712" y="38746"/>
                  </a:lnTo>
                  <a:lnTo>
                    <a:pt x="69004" y="48313"/>
                  </a:lnTo>
                  <a:lnTo>
                    <a:pt x="67301" y="59413"/>
                  </a:lnTo>
                  <a:lnTo>
                    <a:pt x="66664" y="71962"/>
                  </a:lnTo>
                  <a:lnTo>
                    <a:pt x="67040" y="85798"/>
                  </a:lnTo>
                  <a:lnTo>
                    <a:pt x="68102" y="100676"/>
                  </a:lnTo>
                  <a:lnTo>
                    <a:pt x="69353" y="116346"/>
                  </a:lnTo>
                  <a:lnTo>
                    <a:pt x="70488" y="132589"/>
                  </a:lnTo>
                  <a:lnTo>
                    <a:pt x="71402" y="149073"/>
                  </a:lnTo>
                  <a:lnTo>
                    <a:pt x="72090" y="165366"/>
                  </a:lnTo>
                  <a:lnTo>
                    <a:pt x="72593" y="181219"/>
                  </a:lnTo>
                  <a:lnTo>
                    <a:pt x="73143" y="195427"/>
                  </a:lnTo>
                  <a:lnTo>
                    <a:pt x="74970" y="204913"/>
                  </a:lnTo>
                  <a:lnTo>
                    <a:pt x="78788" y="208320"/>
                  </a:lnTo>
                  <a:lnTo>
                    <a:pt x="83531" y="207550"/>
                  </a:lnTo>
                  <a:lnTo>
                    <a:pt x="88963" y="204294"/>
                  </a:lnTo>
                  <a:lnTo>
                    <a:pt x="95295" y="199575"/>
                  </a:lnTo>
                  <a:lnTo>
                    <a:pt x="102591" y="193998"/>
                  </a:lnTo>
                  <a:lnTo>
                    <a:pt x="110908" y="188397"/>
                  </a:lnTo>
                  <a:lnTo>
                    <a:pt x="120381" y="183898"/>
                  </a:lnTo>
                  <a:lnTo>
                    <a:pt x="130966" y="181008"/>
                  </a:lnTo>
                  <a:lnTo>
                    <a:pt x="142324" y="179707"/>
                  </a:lnTo>
                  <a:lnTo>
                    <a:pt x="153938" y="179734"/>
                  </a:lnTo>
                  <a:lnTo>
                    <a:pt x="165488" y="180791"/>
                  </a:lnTo>
                  <a:lnTo>
                    <a:pt x="176852" y="182768"/>
                  </a:lnTo>
                  <a:lnTo>
                    <a:pt x="188014" y="185756"/>
                  </a:lnTo>
                  <a:lnTo>
                    <a:pt x="198995" y="189727"/>
                  </a:lnTo>
                  <a:lnTo>
                    <a:pt x="209505" y="194696"/>
                  </a:lnTo>
                  <a:lnTo>
                    <a:pt x="218964" y="200787"/>
                  </a:lnTo>
                  <a:lnTo>
                    <a:pt x="227148" y="207962"/>
                  </a:lnTo>
                  <a:lnTo>
                    <a:pt x="234304" y="216051"/>
                  </a:lnTo>
                  <a:lnTo>
                    <a:pt x="240960" y="224852"/>
                  </a:lnTo>
                  <a:lnTo>
                    <a:pt x="247474" y="234183"/>
                  </a:lnTo>
                  <a:lnTo>
                    <a:pt x="253851" y="244058"/>
                  </a:lnTo>
                  <a:lnTo>
                    <a:pt x="259840" y="254672"/>
                  </a:lnTo>
                  <a:lnTo>
                    <a:pt x="265314" y="266076"/>
                  </a:lnTo>
                  <a:lnTo>
                    <a:pt x="270126" y="278346"/>
                  </a:lnTo>
                  <a:lnTo>
                    <a:pt x="274052" y="291646"/>
                  </a:lnTo>
                  <a:lnTo>
                    <a:pt x="277055" y="305959"/>
                  </a:lnTo>
                  <a:lnTo>
                    <a:pt x="279087" y="320808"/>
                  </a:lnTo>
                  <a:lnTo>
                    <a:pt x="280009" y="335389"/>
                  </a:lnTo>
                  <a:lnTo>
                    <a:pt x="279843" y="349257"/>
                  </a:lnTo>
                  <a:lnTo>
                    <a:pt x="278428" y="362007"/>
                  </a:lnTo>
                  <a:lnTo>
                    <a:pt x="275350" y="373119"/>
                  </a:lnTo>
                  <a:lnTo>
                    <a:pt x="270533" y="382469"/>
                  </a:lnTo>
                  <a:lnTo>
                    <a:pt x="264027" y="389933"/>
                  </a:lnTo>
                  <a:lnTo>
                    <a:pt x="255840" y="395214"/>
                  </a:lnTo>
                  <a:lnTo>
                    <a:pt x="246147" y="398362"/>
                  </a:lnTo>
                  <a:lnTo>
                    <a:pt x="235233" y="399700"/>
                  </a:lnTo>
                  <a:lnTo>
                    <a:pt x="223391" y="399627"/>
                  </a:lnTo>
                  <a:lnTo>
                    <a:pt x="210869" y="398510"/>
                  </a:lnTo>
                  <a:lnTo>
                    <a:pt x="197700" y="396646"/>
                  </a:lnTo>
                  <a:lnTo>
                    <a:pt x="183721" y="394258"/>
                  </a:lnTo>
                  <a:lnTo>
                    <a:pt x="168914" y="391509"/>
                  </a:lnTo>
                  <a:lnTo>
                    <a:pt x="153545" y="388512"/>
                  </a:lnTo>
                  <a:lnTo>
                    <a:pt x="138076" y="385347"/>
                  </a:lnTo>
                  <a:lnTo>
                    <a:pt x="122780" y="382073"/>
                  </a:lnTo>
                  <a:lnTo>
                    <a:pt x="107747" y="378891"/>
                  </a:lnTo>
                  <a:lnTo>
                    <a:pt x="92966" y="376134"/>
                  </a:lnTo>
                  <a:lnTo>
                    <a:pt x="78402" y="373947"/>
                  </a:lnTo>
                  <a:lnTo>
                    <a:pt x="64226" y="372305"/>
                  </a:lnTo>
                  <a:lnTo>
                    <a:pt x="49223" y="370943"/>
                  </a:lnTo>
                  <a:lnTo>
                    <a:pt x="29834" y="36974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388E8E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179399" y="3011150"/>
            <a:ext cx="1105493" cy="178985"/>
            <a:chOff x="2179399" y="3011150"/>
            <a:chExt cx="1105493" cy="178985"/>
          </a:xfrm>
        </p:grpSpPr>
        <p:sp>
          <p:nvSpPr>
            <p:cNvPr id="30" name="Freeform 29"/>
            <p:cNvSpPr/>
            <p:nvPr/>
          </p:nvSpPr>
          <p:spPr>
            <a:xfrm>
              <a:off x="2189927" y="3042735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59722" y="5868"/>
                  </a:lnTo>
                  <a:lnTo>
                    <a:pt x="152015" y="11433"/>
                  </a:lnTo>
                  <a:lnTo>
                    <a:pt x="144608" y="17236"/>
                  </a:lnTo>
                  <a:lnTo>
                    <a:pt x="137174" y="23490"/>
                  </a:lnTo>
                  <a:lnTo>
                    <a:pt x="129348" y="30468"/>
                  </a:lnTo>
                  <a:lnTo>
                    <a:pt x="120973" y="38245"/>
                  </a:lnTo>
                  <a:lnTo>
                    <a:pt x="112230" y="46573"/>
                  </a:lnTo>
                  <a:lnTo>
                    <a:pt x="103515" y="55004"/>
                  </a:lnTo>
                  <a:lnTo>
                    <a:pt x="95057" y="63264"/>
                  </a:lnTo>
                  <a:lnTo>
                    <a:pt x="86751" y="71267"/>
                  </a:lnTo>
                  <a:lnTo>
                    <a:pt x="78262" y="79020"/>
                  </a:lnTo>
                  <a:lnTo>
                    <a:pt x="69406" y="86567"/>
                  </a:lnTo>
                  <a:lnTo>
                    <a:pt x="60324" y="93958"/>
                  </a:lnTo>
                  <a:lnTo>
                    <a:pt x="51373" y="101234"/>
                  </a:lnTo>
                  <a:lnTo>
                    <a:pt x="42761" y="108424"/>
                  </a:lnTo>
                  <a:lnTo>
                    <a:pt x="34635" y="115444"/>
                  </a:lnTo>
                  <a:lnTo>
                    <a:pt x="26252" y="122889"/>
                  </a:lnTo>
                  <a:lnTo>
                    <a:pt x="15762" y="13253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79399" y="3053264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23" y="23843"/>
                  </a:lnTo>
                  <a:lnTo>
                    <a:pt x="15696" y="31104"/>
                  </a:lnTo>
                  <a:lnTo>
                    <a:pt x="21826" y="38282"/>
                  </a:lnTo>
                  <a:lnTo>
                    <a:pt x="29010" y="45408"/>
                  </a:lnTo>
                  <a:lnTo>
                    <a:pt x="37097" y="52498"/>
                  </a:lnTo>
                  <a:lnTo>
                    <a:pt x="45892" y="59565"/>
                  </a:lnTo>
                  <a:lnTo>
                    <a:pt x="55208" y="66621"/>
                  </a:lnTo>
                  <a:lnTo>
                    <a:pt x="64732" y="73834"/>
                  </a:lnTo>
                  <a:lnTo>
                    <a:pt x="74045" y="81515"/>
                  </a:lnTo>
                  <a:lnTo>
                    <a:pt x="82931" y="89783"/>
                  </a:lnTo>
                  <a:lnTo>
                    <a:pt x="91258" y="98149"/>
                  </a:lnTo>
                  <a:lnTo>
                    <a:pt x="99805" y="106430"/>
                  </a:lnTo>
                  <a:lnTo>
                    <a:pt x="110436" y="115357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26839" y="3084849"/>
              <a:ext cx="484312" cy="63172"/>
            </a:xfrm>
            <a:custGeom>
              <a:avLst/>
              <a:gdLst/>
              <a:ahLst/>
              <a:cxnLst/>
              <a:rect l="0" t="0" r="0" b="0"/>
              <a:pathLst>
                <a:path w="484312" h="63172">
                  <a:moveTo>
                    <a:pt x="0" y="0"/>
                  </a:moveTo>
                  <a:lnTo>
                    <a:pt x="8935" y="2934"/>
                  </a:lnTo>
                  <a:lnTo>
                    <a:pt x="18562" y="5716"/>
                  </a:lnTo>
                  <a:lnTo>
                    <a:pt x="29854" y="8616"/>
                  </a:lnTo>
                  <a:lnTo>
                    <a:pt x="42695" y="11656"/>
                  </a:lnTo>
                  <a:lnTo>
                    <a:pt x="56822" y="14821"/>
                  </a:lnTo>
                  <a:lnTo>
                    <a:pt x="71952" y="18081"/>
                  </a:lnTo>
                  <a:lnTo>
                    <a:pt x="87986" y="21246"/>
                  </a:lnTo>
                  <a:lnTo>
                    <a:pt x="105023" y="23989"/>
                  </a:lnTo>
                  <a:lnTo>
                    <a:pt x="123019" y="26169"/>
                  </a:lnTo>
                  <a:lnTo>
                    <a:pt x="141339" y="27971"/>
                  </a:lnTo>
                  <a:lnTo>
                    <a:pt x="158876" y="29795"/>
                  </a:lnTo>
                  <a:lnTo>
                    <a:pt x="175091" y="31873"/>
                  </a:lnTo>
                  <a:lnTo>
                    <a:pt x="190436" y="34100"/>
                  </a:lnTo>
                  <a:lnTo>
                    <a:pt x="206034" y="36142"/>
                  </a:lnTo>
                  <a:lnTo>
                    <a:pt x="222521" y="37817"/>
                  </a:lnTo>
                  <a:lnTo>
                    <a:pt x="239546" y="39264"/>
                  </a:lnTo>
                  <a:lnTo>
                    <a:pt x="256076" y="40842"/>
                  </a:lnTo>
                  <a:lnTo>
                    <a:pt x="271537" y="42751"/>
                  </a:lnTo>
                  <a:lnTo>
                    <a:pt x="286005" y="44864"/>
                  </a:lnTo>
                  <a:lnTo>
                    <a:pt x="299934" y="46829"/>
                  </a:lnTo>
                  <a:lnTo>
                    <a:pt x="313667" y="48451"/>
                  </a:lnTo>
                  <a:lnTo>
                    <a:pt x="327211" y="49863"/>
                  </a:lnTo>
                  <a:lnTo>
                    <a:pt x="340326" y="51418"/>
                  </a:lnTo>
                  <a:lnTo>
                    <a:pt x="352906" y="53311"/>
                  </a:lnTo>
                  <a:lnTo>
                    <a:pt x="365306" y="55413"/>
                  </a:lnTo>
                  <a:lnTo>
                    <a:pt x="378232" y="57371"/>
                  </a:lnTo>
                  <a:lnTo>
                    <a:pt x="392033" y="58985"/>
                  </a:lnTo>
                  <a:lnTo>
                    <a:pt x="406545" y="60223"/>
                  </a:lnTo>
                  <a:lnTo>
                    <a:pt x="423005" y="61264"/>
                  </a:lnTo>
                  <a:lnTo>
                    <a:pt x="446218" y="62194"/>
                  </a:lnTo>
                  <a:lnTo>
                    <a:pt x="48431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37492" y="301115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125135" y="7661"/>
                  </a:lnTo>
                  <a:lnTo>
                    <a:pt x="114007" y="5519"/>
                  </a:lnTo>
                  <a:lnTo>
                    <a:pt x="102408" y="3916"/>
                  </a:lnTo>
                  <a:lnTo>
                    <a:pt x="90247" y="2736"/>
                  </a:lnTo>
                  <a:lnTo>
                    <a:pt x="77587" y="1887"/>
                  </a:lnTo>
                  <a:lnTo>
                    <a:pt x="64545" y="1290"/>
                  </a:lnTo>
                  <a:lnTo>
                    <a:pt x="51635" y="874"/>
                  </a:lnTo>
                  <a:lnTo>
                    <a:pt x="38382" y="545"/>
                  </a:lnTo>
                  <a:lnTo>
                    <a:pt x="22506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37492" y="308484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138531" y="28652"/>
                  </a:lnTo>
                  <a:lnTo>
                    <a:pt x="129544" y="25870"/>
                  </a:lnTo>
                  <a:lnTo>
                    <a:pt x="119553" y="22970"/>
                  </a:lnTo>
                  <a:lnTo>
                    <a:pt x="108745" y="19930"/>
                  </a:lnTo>
                  <a:lnTo>
                    <a:pt x="97582" y="16765"/>
                  </a:lnTo>
                  <a:lnTo>
                    <a:pt x="86372" y="13506"/>
                  </a:lnTo>
                  <a:lnTo>
                    <a:pt x="75087" y="10340"/>
                  </a:lnTo>
                  <a:lnTo>
                    <a:pt x="63454" y="7598"/>
                  </a:lnTo>
                  <a:lnTo>
                    <a:pt x="51354" y="5422"/>
                  </a:lnTo>
                  <a:lnTo>
                    <a:pt x="39404" y="3789"/>
                  </a:lnTo>
                  <a:lnTo>
                    <a:pt x="27707" y="2434"/>
                  </a:lnTo>
                  <a:lnTo>
                    <a:pt x="15233" y="12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516310" y="3232248"/>
            <a:ext cx="274925" cy="322345"/>
          </a:xfrm>
          <a:custGeom>
            <a:avLst/>
            <a:gdLst/>
            <a:ahLst/>
            <a:cxnLst/>
            <a:rect l="0" t="0" r="0" b="0"/>
            <a:pathLst>
              <a:path w="274925" h="322345">
                <a:moveTo>
                  <a:pt x="168456" y="0"/>
                </a:moveTo>
                <a:lnTo>
                  <a:pt x="162589" y="5868"/>
                </a:lnTo>
                <a:lnTo>
                  <a:pt x="157024" y="11432"/>
                </a:lnTo>
                <a:lnTo>
                  <a:pt x="151221" y="17231"/>
                </a:lnTo>
                <a:lnTo>
                  <a:pt x="144967" y="23312"/>
                </a:lnTo>
                <a:lnTo>
                  <a:pt x="137989" y="29642"/>
                </a:lnTo>
                <a:lnTo>
                  <a:pt x="130212" y="36170"/>
                </a:lnTo>
                <a:lnTo>
                  <a:pt x="121884" y="42846"/>
                </a:lnTo>
                <a:lnTo>
                  <a:pt x="113453" y="49629"/>
                </a:lnTo>
                <a:lnTo>
                  <a:pt x="105188" y="56440"/>
                </a:lnTo>
                <a:lnTo>
                  <a:pt x="97053" y="61636"/>
                </a:lnTo>
                <a:lnTo>
                  <a:pt x="89712" y="62793"/>
                </a:lnTo>
                <a:lnTo>
                  <a:pt x="84811" y="60166"/>
                </a:lnTo>
                <a:lnTo>
                  <a:pt x="83112" y="55206"/>
                </a:lnTo>
                <a:lnTo>
                  <a:pt x="84485" y="49053"/>
                </a:lnTo>
                <a:lnTo>
                  <a:pt x="88404" y="42509"/>
                </a:lnTo>
                <a:lnTo>
                  <a:pt x="94276" y="36202"/>
                </a:lnTo>
                <a:lnTo>
                  <a:pt x="101575" y="30410"/>
                </a:lnTo>
                <a:lnTo>
                  <a:pt x="109890" y="25165"/>
                </a:lnTo>
                <a:lnTo>
                  <a:pt x="118913" y="20391"/>
                </a:lnTo>
                <a:lnTo>
                  <a:pt x="128423" y="15995"/>
                </a:lnTo>
                <a:lnTo>
                  <a:pt x="138265" y="12207"/>
                </a:lnTo>
                <a:lnTo>
                  <a:pt x="148332" y="9566"/>
                </a:lnTo>
                <a:lnTo>
                  <a:pt x="158547" y="8275"/>
                </a:lnTo>
                <a:lnTo>
                  <a:pt x="168696" y="8392"/>
                </a:lnTo>
                <a:lnTo>
                  <a:pt x="178437" y="9990"/>
                </a:lnTo>
                <a:lnTo>
                  <a:pt x="187616" y="12961"/>
                </a:lnTo>
                <a:lnTo>
                  <a:pt x="196084" y="17226"/>
                </a:lnTo>
                <a:lnTo>
                  <a:pt x="203626" y="22830"/>
                </a:lnTo>
                <a:lnTo>
                  <a:pt x="210209" y="29671"/>
                </a:lnTo>
                <a:lnTo>
                  <a:pt x="215630" y="37534"/>
                </a:lnTo>
                <a:lnTo>
                  <a:pt x="219448" y="46181"/>
                </a:lnTo>
                <a:lnTo>
                  <a:pt x="221567" y="55400"/>
                </a:lnTo>
                <a:lnTo>
                  <a:pt x="222025" y="64860"/>
                </a:lnTo>
                <a:lnTo>
                  <a:pt x="220820" y="74130"/>
                </a:lnTo>
                <a:lnTo>
                  <a:pt x="218117" y="82993"/>
                </a:lnTo>
                <a:lnTo>
                  <a:pt x="214033" y="91418"/>
                </a:lnTo>
                <a:lnTo>
                  <a:pt x="208550" y="99462"/>
                </a:lnTo>
                <a:lnTo>
                  <a:pt x="201791" y="107205"/>
                </a:lnTo>
                <a:lnTo>
                  <a:pt x="193983" y="114558"/>
                </a:lnTo>
                <a:lnTo>
                  <a:pt x="185373" y="121278"/>
                </a:lnTo>
                <a:lnTo>
                  <a:pt x="176226" y="127238"/>
                </a:lnTo>
                <a:lnTo>
                  <a:pt x="168550" y="130975"/>
                </a:lnTo>
                <a:lnTo>
                  <a:pt x="165510" y="131488"/>
                </a:lnTo>
                <a:lnTo>
                  <a:pt x="167579" y="130707"/>
                </a:lnTo>
                <a:lnTo>
                  <a:pt x="173429" y="130030"/>
                </a:lnTo>
                <a:lnTo>
                  <a:pt x="181516" y="130420"/>
                </a:lnTo>
                <a:lnTo>
                  <a:pt x="190796" y="132217"/>
                </a:lnTo>
                <a:lnTo>
                  <a:pt x="200523" y="135344"/>
                </a:lnTo>
                <a:lnTo>
                  <a:pt x="210084" y="139564"/>
                </a:lnTo>
                <a:lnTo>
                  <a:pt x="219197" y="144619"/>
                </a:lnTo>
                <a:lnTo>
                  <a:pt x="227817" y="150449"/>
                </a:lnTo>
                <a:lnTo>
                  <a:pt x="236006" y="157182"/>
                </a:lnTo>
                <a:lnTo>
                  <a:pt x="243851" y="164825"/>
                </a:lnTo>
                <a:lnTo>
                  <a:pt x="251276" y="173413"/>
                </a:lnTo>
                <a:lnTo>
                  <a:pt x="258045" y="183088"/>
                </a:lnTo>
                <a:lnTo>
                  <a:pt x="264073" y="193818"/>
                </a:lnTo>
                <a:lnTo>
                  <a:pt x="269105" y="205278"/>
                </a:lnTo>
                <a:lnTo>
                  <a:pt x="272655" y="216962"/>
                </a:lnTo>
                <a:lnTo>
                  <a:pt x="274591" y="228560"/>
                </a:lnTo>
                <a:lnTo>
                  <a:pt x="274924" y="239956"/>
                </a:lnTo>
                <a:lnTo>
                  <a:pt x="273634" y="251141"/>
                </a:lnTo>
                <a:lnTo>
                  <a:pt x="270874" y="262137"/>
                </a:lnTo>
                <a:lnTo>
                  <a:pt x="266752" y="272657"/>
                </a:lnTo>
                <a:lnTo>
                  <a:pt x="261244" y="282123"/>
                </a:lnTo>
                <a:lnTo>
                  <a:pt x="254468" y="290305"/>
                </a:lnTo>
                <a:lnTo>
                  <a:pt x="246649" y="297292"/>
                </a:lnTo>
                <a:lnTo>
                  <a:pt x="238030" y="303302"/>
                </a:lnTo>
                <a:lnTo>
                  <a:pt x="228823" y="308564"/>
                </a:lnTo>
                <a:lnTo>
                  <a:pt x="219030" y="313116"/>
                </a:lnTo>
                <a:lnTo>
                  <a:pt x="208471" y="316810"/>
                </a:lnTo>
                <a:lnTo>
                  <a:pt x="197108" y="319628"/>
                </a:lnTo>
                <a:lnTo>
                  <a:pt x="185036" y="321521"/>
                </a:lnTo>
                <a:lnTo>
                  <a:pt x="172401" y="322344"/>
                </a:lnTo>
                <a:lnTo>
                  <a:pt x="159343" y="322117"/>
                </a:lnTo>
                <a:lnTo>
                  <a:pt x="145981" y="320999"/>
                </a:lnTo>
                <a:lnTo>
                  <a:pt x="132406" y="319185"/>
                </a:lnTo>
                <a:lnTo>
                  <a:pt x="118686" y="316856"/>
                </a:lnTo>
                <a:lnTo>
                  <a:pt x="105032" y="314159"/>
                </a:lnTo>
                <a:lnTo>
                  <a:pt x="91785" y="311203"/>
                </a:lnTo>
                <a:lnTo>
                  <a:pt x="79096" y="308073"/>
                </a:lnTo>
                <a:lnTo>
                  <a:pt x="66820" y="304977"/>
                </a:lnTo>
                <a:lnTo>
                  <a:pt x="53093" y="301951"/>
                </a:lnTo>
                <a:lnTo>
                  <a:pt x="33355" y="298728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2653181" y="2585913"/>
            <a:ext cx="366871" cy="401993"/>
          </a:xfrm>
          <a:custGeom>
            <a:avLst/>
            <a:gdLst/>
            <a:ahLst/>
            <a:cxnLst/>
            <a:rect l="0" t="0" r="0" b="0"/>
            <a:pathLst>
              <a:path w="366871" h="401993">
                <a:moveTo>
                  <a:pt x="231627" y="14625"/>
                </a:moveTo>
                <a:lnTo>
                  <a:pt x="222893" y="20493"/>
                </a:lnTo>
                <a:lnTo>
                  <a:pt x="215186" y="26058"/>
                </a:lnTo>
                <a:lnTo>
                  <a:pt x="207779" y="31852"/>
                </a:lnTo>
                <a:lnTo>
                  <a:pt x="200345" y="37760"/>
                </a:lnTo>
                <a:lnTo>
                  <a:pt x="192518" y="43442"/>
                </a:lnTo>
                <a:lnTo>
                  <a:pt x="184140" y="48716"/>
                </a:lnTo>
                <a:lnTo>
                  <a:pt x="175224" y="53567"/>
                </a:lnTo>
                <a:lnTo>
                  <a:pt x="165861" y="58053"/>
                </a:lnTo>
                <a:lnTo>
                  <a:pt x="156174" y="62220"/>
                </a:lnTo>
                <a:lnTo>
                  <a:pt x="146998" y="64922"/>
                </a:lnTo>
                <a:lnTo>
                  <a:pt x="140268" y="64572"/>
                </a:lnTo>
                <a:lnTo>
                  <a:pt x="137151" y="61578"/>
                </a:lnTo>
                <a:lnTo>
                  <a:pt x="137158" y="56889"/>
                </a:lnTo>
                <a:lnTo>
                  <a:pt x="139439" y="51218"/>
                </a:lnTo>
                <a:lnTo>
                  <a:pt x="143448" y="45156"/>
                </a:lnTo>
                <a:lnTo>
                  <a:pt x="148987" y="39252"/>
                </a:lnTo>
                <a:lnTo>
                  <a:pt x="155838" y="33764"/>
                </a:lnTo>
                <a:lnTo>
                  <a:pt x="163733" y="28573"/>
                </a:lnTo>
                <a:lnTo>
                  <a:pt x="172416" y="23312"/>
                </a:lnTo>
                <a:lnTo>
                  <a:pt x="181677" y="17774"/>
                </a:lnTo>
                <a:lnTo>
                  <a:pt x="191678" y="12238"/>
                </a:lnTo>
                <a:lnTo>
                  <a:pt x="202911" y="7353"/>
                </a:lnTo>
                <a:lnTo>
                  <a:pt x="215531" y="3446"/>
                </a:lnTo>
                <a:lnTo>
                  <a:pt x="228922" y="841"/>
                </a:lnTo>
                <a:lnTo>
                  <a:pt x="241918" y="0"/>
                </a:lnTo>
                <a:lnTo>
                  <a:pt x="253873" y="1005"/>
                </a:lnTo>
                <a:lnTo>
                  <a:pt x="264507" y="3953"/>
                </a:lnTo>
                <a:lnTo>
                  <a:pt x="273652" y="9122"/>
                </a:lnTo>
                <a:lnTo>
                  <a:pt x="281392" y="16451"/>
                </a:lnTo>
                <a:lnTo>
                  <a:pt x="287962" y="25606"/>
                </a:lnTo>
                <a:lnTo>
                  <a:pt x="293632" y="36184"/>
                </a:lnTo>
                <a:lnTo>
                  <a:pt x="298628" y="47810"/>
                </a:lnTo>
                <a:lnTo>
                  <a:pt x="302649" y="60019"/>
                </a:lnTo>
                <a:lnTo>
                  <a:pt x="304915" y="72281"/>
                </a:lnTo>
                <a:lnTo>
                  <a:pt x="305139" y="84301"/>
                </a:lnTo>
                <a:lnTo>
                  <a:pt x="303492" y="95998"/>
                </a:lnTo>
                <a:lnTo>
                  <a:pt x="300326" y="107392"/>
                </a:lnTo>
                <a:lnTo>
                  <a:pt x="296007" y="118533"/>
                </a:lnTo>
                <a:lnTo>
                  <a:pt x="290685" y="129151"/>
                </a:lnTo>
                <a:lnTo>
                  <a:pt x="284298" y="138684"/>
                </a:lnTo>
                <a:lnTo>
                  <a:pt x="276895" y="146911"/>
                </a:lnTo>
                <a:lnTo>
                  <a:pt x="268638" y="153929"/>
                </a:lnTo>
                <a:lnTo>
                  <a:pt x="259718" y="159958"/>
                </a:lnTo>
                <a:lnTo>
                  <a:pt x="250388" y="165197"/>
                </a:lnTo>
                <a:lnTo>
                  <a:pt x="243587" y="168424"/>
                </a:lnTo>
                <a:lnTo>
                  <a:pt x="242839" y="168983"/>
                </a:lnTo>
                <a:lnTo>
                  <a:pt x="247062" y="169039"/>
                </a:lnTo>
                <a:lnTo>
                  <a:pt x="254483" y="169600"/>
                </a:lnTo>
                <a:lnTo>
                  <a:pt x="263637" y="170851"/>
                </a:lnTo>
                <a:lnTo>
                  <a:pt x="273632" y="172722"/>
                </a:lnTo>
                <a:lnTo>
                  <a:pt x="284001" y="175243"/>
                </a:lnTo>
                <a:lnTo>
                  <a:pt x="294522" y="178594"/>
                </a:lnTo>
                <a:lnTo>
                  <a:pt x="305090" y="182808"/>
                </a:lnTo>
                <a:lnTo>
                  <a:pt x="315499" y="187939"/>
                </a:lnTo>
                <a:lnTo>
                  <a:pt x="325427" y="194139"/>
                </a:lnTo>
                <a:lnTo>
                  <a:pt x="334736" y="201386"/>
                </a:lnTo>
                <a:lnTo>
                  <a:pt x="343294" y="209523"/>
                </a:lnTo>
                <a:lnTo>
                  <a:pt x="350898" y="218356"/>
                </a:lnTo>
                <a:lnTo>
                  <a:pt x="357517" y="227700"/>
                </a:lnTo>
                <a:lnTo>
                  <a:pt x="362794" y="237243"/>
                </a:lnTo>
                <a:lnTo>
                  <a:pt x="365982" y="246570"/>
                </a:lnTo>
                <a:lnTo>
                  <a:pt x="366870" y="255479"/>
                </a:lnTo>
                <a:lnTo>
                  <a:pt x="365857" y="264275"/>
                </a:lnTo>
                <a:lnTo>
                  <a:pt x="363657" y="273633"/>
                </a:lnTo>
                <a:lnTo>
                  <a:pt x="360813" y="283893"/>
                </a:lnTo>
                <a:lnTo>
                  <a:pt x="357637" y="294905"/>
                </a:lnTo>
                <a:lnTo>
                  <a:pt x="354293" y="306223"/>
                </a:lnTo>
                <a:lnTo>
                  <a:pt x="350862" y="317542"/>
                </a:lnTo>
                <a:lnTo>
                  <a:pt x="347221" y="328735"/>
                </a:lnTo>
                <a:lnTo>
                  <a:pt x="343084" y="339777"/>
                </a:lnTo>
                <a:lnTo>
                  <a:pt x="338327" y="350673"/>
                </a:lnTo>
                <a:lnTo>
                  <a:pt x="332824" y="361124"/>
                </a:lnTo>
                <a:lnTo>
                  <a:pt x="326373" y="370543"/>
                </a:lnTo>
                <a:lnTo>
                  <a:pt x="318951" y="378690"/>
                </a:lnTo>
                <a:lnTo>
                  <a:pt x="310525" y="385483"/>
                </a:lnTo>
                <a:lnTo>
                  <a:pt x="300967" y="390830"/>
                </a:lnTo>
                <a:lnTo>
                  <a:pt x="290314" y="394833"/>
                </a:lnTo>
                <a:lnTo>
                  <a:pt x="278738" y="397727"/>
                </a:lnTo>
                <a:lnTo>
                  <a:pt x="266443" y="399768"/>
                </a:lnTo>
                <a:lnTo>
                  <a:pt x="253623" y="401180"/>
                </a:lnTo>
                <a:lnTo>
                  <a:pt x="240592" y="401979"/>
                </a:lnTo>
                <a:lnTo>
                  <a:pt x="227770" y="401992"/>
                </a:lnTo>
                <a:lnTo>
                  <a:pt x="215362" y="401186"/>
                </a:lnTo>
                <a:lnTo>
                  <a:pt x="203063" y="399663"/>
                </a:lnTo>
                <a:lnTo>
                  <a:pt x="190199" y="397569"/>
                </a:lnTo>
                <a:lnTo>
                  <a:pt x="176433" y="395053"/>
                </a:lnTo>
                <a:lnTo>
                  <a:pt x="161913" y="392399"/>
                </a:lnTo>
                <a:lnTo>
                  <a:pt x="147087" y="390004"/>
                </a:lnTo>
                <a:lnTo>
                  <a:pt x="132255" y="388063"/>
                </a:lnTo>
                <a:lnTo>
                  <a:pt x="117380" y="386593"/>
                </a:lnTo>
                <a:lnTo>
                  <a:pt x="102181" y="385523"/>
                </a:lnTo>
                <a:lnTo>
                  <a:pt x="86527" y="384766"/>
                </a:lnTo>
                <a:lnTo>
                  <a:pt x="70798" y="384239"/>
                </a:lnTo>
                <a:lnTo>
                  <a:pt x="54052" y="383819"/>
                </a:lnTo>
                <a:lnTo>
                  <a:pt x="32579" y="383468"/>
                </a:lnTo>
                <a:lnTo>
                  <a:pt x="0" y="3831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735316" y="2579598"/>
            <a:ext cx="181821" cy="505252"/>
          </a:xfrm>
          <a:custGeom>
            <a:avLst/>
            <a:gdLst/>
            <a:ahLst/>
            <a:cxnLst/>
            <a:rect l="0" t="0" r="0" b="0"/>
            <a:pathLst>
              <a:path w="181821" h="505252">
                <a:moveTo>
                  <a:pt x="170756" y="105168"/>
                </a:moveTo>
                <a:lnTo>
                  <a:pt x="173623" y="96300"/>
                </a:lnTo>
                <a:lnTo>
                  <a:pt x="175765" y="87313"/>
                </a:lnTo>
                <a:lnTo>
                  <a:pt x="177359" y="77322"/>
                </a:lnTo>
                <a:lnTo>
                  <a:pt x="178193" y="66515"/>
                </a:lnTo>
                <a:lnTo>
                  <a:pt x="177745" y="55352"/>
                </a:lnTo>
                <a:lnTo>
                  <a:pt x="175832" y="44155"/>
                </a:lnTo>
                <a:lnTo>
                  <a:pt x="172422" y="33389"/>
                </a:lnTo>
                <a:lnTo>
                  <a:pt x="167465" y="23701"/>
                </a:lnTo>
                <a:lnTo>
                  <a:pt x="161089" y="15351"/>
                </a:lnTo>
                <a:lnTo>
                  <a:pt x="153385" y="8578"/>
                </a:lnTo>
                <a:lnTo>
                  <a:pt x="144320" y="3770"/>
                </a:lnTo>
                <a:lnTo>
                  <a:pt x="134006" y="948"/>
                </a:lnTo>
                <a:lnTo>
                  <a:pt x="122828" y="0"/>
                </a:lnTo>
                <a:lnTo>
                  <a:pt x="111334" y="868"/>
                </a:lnTo>
                <a:lnTo>
                  <a:pt x="99869" y="3336"/>
                </a:lnTo>
                <a:lnTo>
                  <a:pt x="88731" y="7092"/>
                </a:lnTo>
                <a:lnTo>
                  <a:pt x="78253" y="11820"/>
                </a:lnTo>
                <a:lnTo>
                  <a:pt x="68539" y="17260"/>
                </a:lnTo>
                <a:lnTo>
                  <a:pt x="59525" y="23368"/>
                </a:lnTo>
                <a:lnTo>
                  <a:pt x="51076" y="30299"/>
                </a:lnTo>
                <a:lnTo>
                  <a:pt x="43059" y="38078"/>
                </a:lnTo>
                <a:lnTo>
                  <a:pt x="35520" y="46760"/>
                </a:lnTo>
                <a:lnTo>
                  <a:pt x="28675" y="56498"/>
                </a:lnTo>
                <a:lnTo>
                  <a:pt x="22588" y="67271"/>
                </a:lnTo>
                <a:lnTo>
                  <a:pt x="17177" y="78760"/>
                </a:lnTo>
                <a:lnTo>
                  <a:pt x="12308" y="90464"/>
                </a:lnTo>
                <a:lnTo>
                  <a:pt x="7855" y="102075"/>
                </a:lnTo>
                <a:lnTo>
                  <a:pt x="4034" y="113480"/>
                </a:lnTo>
                <a:lnTo>
                  <a:pt x="1372" y="124671"/>
                </a:lnTo>
                <a:lnTo>
                  <a:pt x="64" y="135684"/>
                </a:lnTo>
                <a:lnTo>
                  <a:pt x="0" y="146725"/>
                </a:lnTo>
                <a:lnTo>
                  <a:pt x="945" y="158137"/>
                </a:lnTo>
                <a:lnTo>
                  <a:pt x="2659" y="170072"/>
                </a:lnTo>
                <a:lnTo>
                  <a:pt x="5097" y="182191"/>
                </a:lnTo>
                <a:lnTo>
                  <a:pt x="8403" y="193794"/>
                </a:lnTo>
                <a:lnTo>
                  <a:pt x="12592" y="204517"/>
                </a:lnTo>
                <a:lnTo>
                  <a:pt x="17708" y="214174"/>
                </a:lnTo>
                <a:lnTo>
                  <a:pt x="23899" y="222588"/>
                </a:lnTo>
                <a:lnTo>
                  <a:pt x="31146" y="229792"/>
                </a:lnTo>
                <a:lnTo>
                  <a:pt x="39453" y="235646"/>
                </a:lnTo>
                <a:lnTo>
                  <a:pt x="48933" y="239763"/>
                </a:lnTo>
                <a:lnTo>
                  <a:pt x="59528" y="242086"/>
                </a:lnTo>
                <a:lnTo>
                  <a:pt x="70896" y="242682"/>
                </a:lnTo>
                <a:lnTo>
                  <a:pt x="82519" y="241570"/>
                </a:lnTo>
                <a:lnTo>
                  <a:pt x="94070" y="238925"/>
                </a:lnTo>
                <a:lnTo>
                  <a:pt x="105265" y="234710"/>
                </a:lnTo>
                <a:lnTo>
                  <a:pt x="115783" y="228608"/>
                </a:lnTo>
                <a:lnTo>
                  <a:pt x="125517" y="220614"/>
                </a:lnTo>
                <a:lnTo>
                  <a:pt x="134376" y="210994"/>
                </a:lnTo>
                <a:lnTo>
                  <a:pt x="142188" y="200095"/>
                </a:lnTo>
                <a:lnTo>
                  <a:pt x="148965" y="188251"/>
                </a:lnTo>
                <a:lnTo>
                  <a:pt x="154856" y="175893"/>
                </a:lnTo>
                <a:lnTo>
                  <a:pt x="160056" y="163531"/>
                </a:lnTo>
                <a:lnTo>
                  <a:pt x="164743" y="151439"/>
                </a:lnTo>
                <a:lnTo>
                  <a:pt x="169063" y="139524"/>
                </a:lnTo>
                <a:lnTo>
                  <a:pt x="173124" y="127450"/>
                </a:lnTo>
                <a:lnTo>
                  <a:pt x="176987" y="115137"/>
                </a:lnTo>
                <a:lnTo>
                  <a:pt x="179941" y="106383"/>
                </a:lnTo>
                <a:lnTo>
                  <a:pt x="181299" y="105516"/>
                </a:lnTo>
                <a:lnTo>
                  <a:pt x="181751" y="110389"/>
                </a:lnTo>
                <a:lnTo>
                  <a:pt x="181820" y="118746"/>
                </a:lnTo>
                <a:lnTo>
                  <a:pt x="181752" y="129219"/>
                </a:lnTo>
                <a:lnTo>
                  <a:pt x="181651" y="141159"/>
                </a:lnTo>
                <a:lnTo>
                  <a:pt x="181556" y="154384"/>
                </a:lnTo>
                <a:lnTo>
                  <a:pt x="181469" y="168728"/>
                </a:lnTo>
                <a:lnTo>
                  <a:pt x="181066" y="183972"/>
                </a:lnTo>
                <a:lnTo>
                  <a:pt x="179727" y="199901"/>
                </a:lnTo>
                <a:lnTo>
                  <a:pt x="177200" y="216331"/>
                </a:lnTo>
                <a:lnTo>
                  <a:pt x="173874" y="233284"/>
                </a:lnTo>
                <a:lnTo>
                  <a:pt x="170563" y="250957"/>
                </a:lnTo>
                <a:lnTo>
                  <a:pt x="167748" y="269401"/>
                </a:lnTo>
                <a:lnTo>
                  <a:pt x="165556" y="288363"/>
                </a:lnTo>
                <a:lnTo>
                  <a:pt x="163936" y="307399"/>
                </a:lnTo>
                <a:lnTo>
                  <a:pt x="162777" y="326242"/>
                </a:lnTo>
                <a:lnTo>
                  <a:pt x="161965" y="344811"/>
                </a:lnTo>
                <a:lnTo>
                  <a:pt x="161404" y="363118"/>
                </a:lnTo>
                <a:lnTo>
                  <a:pt x="161016" y="381207"/>
                </a:lnTo>
                <a:lnTo>
                  <a:pt x="160583" y="398965"/>
                </a:lnTo>
                <a:lnTo>
                  <a:pt x="159760" y="416130"/>
                </a:lnTo>
                <a:lnTo>
                  <a:pt x="158393" y="432592"/>
                </a:lnTo>
                <a:lnTo>
                  <a:pt x="156652" y="448000"/>
                </a:lnTo>
                <a:lnTo>
                  <a:pt x="154763" y="463296"/>
                </a:lnTo>
                <a:lnTo>
                  <a:pt x="152559" y="480942"/>
                </a:lnTo>
                <a:lnTo>
                  <a:pt x="149699" y="505251"/>
                </a:lnTo>
              </a:path>
            </a:pathLst>
          </a:custGeom>
          <a:ln w="38100" cap="flat" cmpd="sng" algn="ctr">
            <a:solidFill>
              <a:srgbClr val="388E8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322089" y="4482902"/>
            <a:ext cx="589597" cy="1011503"/>
            <a:chOff x="5322089" y="4482902"/>
            <a:chExt cx="589597" cy="1011503"/>
          </a:xfrm>
        </p:grpSpPr>
        <p:sp>
          <p:nvSpPr>
            <p:cNvPr id="39" name="Freeform 38"/>
            <p:cNvSpPr/>
            <p:nvPr/>
          </p:nvSpPr>
          <p:spPr>
            <a:xfrm>
              <a:off x="5564245" y="4482902"/>
              <a:ext cx="221938" cy="305328"/>
            </a:xfrm>
            <a:custGeom>
              <a:avLst/>
              <a:gdLst/>
              <a:ahLst/>
              <a:cxnLst/>
              <a:rect l="0" t="0" r="0" b="0"/>
              <a:pathLst>
                <a:path w="221938" h="305328">
                  <a:moveTo>
                    <a:pt x="221098" y="0"/>
                  </a:moveTo>
                  <a:lnTo>
                    <a:pt x="215097" y="5800"/>
                  </a:lnTo>
                  <a:lnTo>
                    <a:pt x="208252" y="10725"/>
                  </a:lnTo>
                  <a:lnTo>
                    <a:pt x="199860" y="15223"/>
                  </a:lnTo>
                  <a:lnTo>
                    <a:pt x="190060" y="19271"/>
                  </a:lnTo>
                  <a:lnTo>
                    <a:pt x="179097" y="22636"/>
                  </a:lnTo>
                  <a:lnTo>
                    <a:pt x="167240" y="25240"/>
                  </a:lnTo>
                  <a:lnTo>
                    <a:pt x="154889" y="26994"/>
                  </a:lnTo>
                  <a:lnTo>
                    <a:pt x="142541" y="27725"/>
                  </a:lnTo>
                  <a:lnTo>
                    <a:pt x="130461" y="27438"/>
                  </a:lnTo>
                  <a:lnTo>
                    <a:pt x="118556" y="26279"/>
                  </a:lnTo>
                  <a:lnTo>
                    <a:pt x="106491" y="24439"/>
                  </a:lnTo>
                  <a:lnTo>
                    <a:pt x="94079" y="22102"/>
                  </a:lnTo>
                  <a:lnTo>
                    <a:pt x="81452" y="19739"/>
                  </a:lnTo>
                  <a:lnTo>
                    <a:pt x="68969" y="18072"/>
                  </a:lnTo>
                  <a:lnTo>
                    <a:pt x="56842" y="17452"/>
                  </a:lnTo>
                  <a:lnTo>
                    <a:pt x="45596" y="18362"/>
                  </a:lnTo>
                  <a:lnTo>
                    <a:pt x="36108" y="21558"/>
                  </a:lnTo>
                  <a:lnTo>
                    <a:pt x="28696" y="27233"/>
                  </a:lnTo>
                  <a:lnTo>
                    <a:pt x="23196" y="35112"/>
                  </a:lnTo>
                  <a:lnTo>
                    <a:pt x="19249" y="44751"/>
                  </a:lnTo>
                  <a:lnTo>
                    <a:pt x="16477" y="55712"/>
                  </a:lnTo>
                  <a:lnTo>
                    <a:pt x="14561" y="67627"/>
                  </a:lnTo>
                  <a:lnTo>
                    <a:pt x="13250" y="80214"/>
                  </a:lnTo>
                  <a:lnTo>
                    <a:pt x="12363" y="93263"/>
                  </a:lnTo>
                  <a:lnTo>
                    <a:pt x="11933" y="106463"/>
                  </a:lnTo>
                  <a:lnTo>
                    <a:pt x="12176" y="119405"/>
                  </a:lnTo>
                  <a:lnTo>
                    <a:pt x="13157" y="131889"/>
                  </a:lnTo>
                  <a:lnTo>
                    <a:pt x="14801" y="143900"/>
                  </a:lnTo>
                  <a:lnTo>
                    <a:pt x="16975" y="155507"/>
                  </a:lnTo>
                  <a:lnTo>
                    <a:pt x="19563" y="166755"/>
                  </a:lnTo>
                  <a:lnTo>
                    <a:pt x="22901" y="176167"/>
                  </a:lnTo>
                  <a:lnTo>
                    <a:pt x="27025" y="181073"/>
                  </a:lnTo>
                  <a:lnTo>
                    <a:pt x="31254" y="181189"/>
                  </a:lnTo>
                  <a:lnTo>
                    <a:pt x="35721" y="178068"/>
                  </a:lnTo>
                  <a:lnTo>
                    <a:pt x="40634" y="173111"/>
                  </a:lnTo>
                  <a:lnTo>
                    <a:pt x="46200" y="167176"/>
                  </a:lnTo>
                  <a:lnTo>
                    <a:pt x="52674" y="160731"/>
                  </a:lnTo>
                  <a:lnTo>
                    <a:pt x="60095" y="154034"/>
                  </a:lnTo>
                  <a:lnTo>
                    <a:pt x="68345" y="147702"/>
                  </a:lnTo>
                  <a:lnTo>
                    <a:pt x="77250" y="142722"/>
                  </a:lnTo>
                  <a:lnTo>
                    <a:pt x="86649" y="139517"/>
                  </a:lnTo>
                  <a:lnTo>
                    <a:pt x="96570" y="138005"/>
                  </a:lnTo>
                  <a:lnTo>
                    <a:pt x="107214" y="137895"/>
                  </a:lnTo>
                  <a:lnTo>
                    <a:pt x="118629" y="138855"/>
                  </a:lnTo>
                  <a:lnTo>
                    <a:pt x="130566" y="140599"/>
                  </a:lnTo>
                  <a:lnTo>
                    <a:pt x="142578" y="142897"/>
                  </a:lnTo>
                  <a:lnTo>
                    <a:pt x="154395" y="145593"/>
                  </a:lnTo>
                  <a:lnTo>
                    <a:pt x="165769" y="148891"/>
                  </a:lnTo>
                  <a:lnTo>
                    <a:pt x="176408" y="153322"/>
                  </a:lnTo>
                  <a:lnTo>
                    <a:pt x="186224" y="159086"/>
                  </a:lnTo>
                  <a:lnTo>
                    <a:pt x="195137" y="166078"/>
                  </a:lnTo>
                  <a:lnTo>
                    <a:pt x="202986" y="174067"/>
                  </a:lnTo>
                  <a:lnTo>
                    <a:pt x="209777" y="182813"/>
                  </a:lnTo>
                  <a:lnTo>
                    <a:pt x="215339" y="192109"/>
                  </a:lnTo>
                  <a:lnTo>
                    <a:pt x="219253" y="201793"/>
                  </a:lnTo>
                  <a:lnTo>
                    <a:pt x="221437" y="211748"/>
                  </a:lnTo>
                  <a:lnTo>
                    <a:pt x="221937" y="221889"/>
                  </a:lnTo>
                  <a:lnTo>
                    <a:pt x="220761" y="232157"/>
                  </a:lnTo>
                  <a:lnTo>
                    <a:pt x="218078" y="242506"/>
                  </a:lnTo>
                  <a:lnTo>
                    <a:pt x="214006" y="252744"/>
                  </a:lnTo>
                  <a:lnTo>
                    <a:pt x="208532" y="262545"/>
                  </a:lnTo>
                  <a:lnTo>
                    <a:pt x="201775" y="271758"/>
                  </a:lnTo>
                  <a:lnTo>
                    <a:pt x="193798" y="280080"/>
                  </a:lnTo>
                  <a:lnTo>
                    <a:pt x="184541" y="286992"/>
                  </a:lnTo>
                  <a:lnTo>
                    <a:pt x="174091" y="292343"/>
                  </a:lnTo>
                  <a:lnTo>
                    <a:pt x="162650" y="296292"/>
                  </a:lnTo>
                  <a:lnTo>
                    <a:pt x="150447" y="299116"/>
                  </a:lnTo>
                  <a:lnTo>
                    <a:pt x="137678" y="301093"/>
                  </a:lnTo>
                  <a:lnTo>
                    <a:pt x="124342" y="302459"/>
                  </a:lnTo>
                  <a:lnTo>
                    <a:pt x="110251" y="303393"/>
                  </a:lnTo>
                  <a:lnTo>
                    <a:pt x="95371" y="304026"/>
                  </a:lnTo>
                  <a:lnTo>
                    <a:pt x="79982" y="304455"/>
                  </a:lnTo>
                  <a:lnTo>
                    <a:pt x="62763" y="304790"/>
                  </a:lnTo>
                  <a:lnTo>
                    <a:pt x="38850" y="30506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22089" y="4914571"/>
              <a:ext cx="589597" cy="10529"/>
            </a:xfrm>
            <a:custGeom>
              <a:avLst/>
              <a:gdLst/>
              <a:ahLst/>
              <a:cxnLst/>
              <a:rect l="0" t="0" r="0" b="0"/>
              <a:pathLst>
                <a:path w="589597" h="10529">
                  <a:moveTo>
                    <a:pt x="589596" y="0"/>
                  </a:moveTo>
                  <a:lnTo>
                    <a:pt x="577794" y="0"/>
                  </a:lnTo>
                  <a:lnTo>
                    <a:pt x="566025" y="0"/>
                  </a:lnTo>
                  <a:lnTo>
                    <a:pt x="553135" y="0"/>
                  </a:lnTo>
                  <a:lnTo>
                    <a:pt x="539286" y="0"/>
                  </a:lnTo>
                  <a:lnTo>
                    <a:pt x="524959" y="0"/>
                  </a:lnTo>
                  <a:lnTo>
                    <a:pt x="510485" y="0"/>
                  </a:lnTo>
                  <a:lnTo>
                    <a:pt x="495862" y="0"/>
                  </a:lnTo>
                  <a:lnTo>
                    <a:pt x="480837" y="0"/>
                  </a:lnTo>
                  <a:lnTo>
                    <a:pt x="465294" y="0"/>
                  </a:lnTo>
                  <a:lnTo>
                    <a:pt x="449417" y="0"/>
                  </a:lnTo>
                  <a:lnTo>
                    <a:pt x="433599" y="0"/>
                  </a:lnTo>
                  <a:lnTo>
                    <a:pt x="418057" y="0"/>
                  </a:lnTo>
                  <a:lnTo>
                    <a:pt x="402518" y="0"/>
                  </a:lnTo>
                  <a:lnTo>
                    <a:pt x="386332" y="0"/>
                  </a:lnTo>
                  <a:lnTo>
                    <a:pt x="369176" y="0"/>
                  </a:lnTo>
                  <a:lnTo>
                    <a:pt x="350889" y="0"/>
                  </a:lnTo>
                  <a:lnTo>
                    <a:pt x="331318" y="0"/>
                  </a:lnTo>
                  <a:lnTo>
                    <a:pt x="310518" y="4"/>
                  </a:lnTo>
                  <a:lnTo>
                    <a:pt x="288856" y="177"/>
                  </a:lnTo>
                  <a:lnTo>
                    <a:pt x="266869" y="826"/>
                  </a:lnTo>
                  <a:lnTo>
                    <a:pt x="244898" y="2075"/>
                  </a:lnTo>
                  <a:lnTo>
                    <a:pt x="223080" y="3727"/>
                  </a:lnTo>
                  <a:lnTo>
                    <a:pt x="201438" y="5375"/>
                  </a:lnTo>
                  <a:lnTo>
                    <a:pt x="179953" y="6778"/>
                  </a:lnTo>
                  <a:lnTo>
                    <a:pt x="158591" y="7871"/>
                  </a:lnTo>
                  <a:lnTo>
                    <a:pt x="137323" y="8679"/>
                  </a:lnTo>
                  <a:lnTo>
                    <a:pt x="116133" y="9257"/>
                  </a:lnTo>
                  <a:lnTo>
                    <a:pt x="95335" y="9662"/>
                  </a:lnTo>
                  <a:lnTo>
                    <a:pt x="73202" y="9986"/>
                  </a:lnTo>
                  <a:lnTo>
                    <a:pt x="44437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94904" y="5051441"/>
              <a:ext cx="222665" cy="442964"/>
            </a:xfrm>
            <a:custGeom>
              <a:avLst/>
              <a:gdLst/>
              <a:ahLst/>
              <a:cxnLst/>
              <a:rect l="0" t="0" r="0" b="0"/>
              <a:pathLst>
                <a:path w="222665" h="442964">
                  <a:moveTo>
                    <a:pt x="153569" y="0"/>
                  </a:moveTo>
                  <a:lnTo>
                    <a:pt x="147701" y="5934"/>
                  </a:lnTo>
                  <a:lnTo>
                    <a:pt x="142137" y="12139"/>
                  </a:lnTo>
                  <a:lnTo>
                    <a:pt x="136338" y="19235"/>
                  </a:lnTo>
                  <a:lnTo>
                    <a:pt x="130257" y="27176"/>
                  </a:lnTo>
                  <a:lnTo>
                    <a:pt x="123927" y="35822"/>
                  </a:lnTo>
                  <a:lnTo>
                    <a:pt x="117399" y="45026"/>
                  </a:lnTo>
                  <a:lnTo>
                    <a:pt x="110723" y="54971"/>
                  </a:lnTo>
                  <a:lnTo>
                    <a:pt x="103941" y="66157"/>
                  </a:lnTo>
                  <a:lnTo>
                    <a:pt x="97083" y="78743"/>
                  </a:lnTo>
                  <a:lnTo>
                    <a:pt x="90173" y="92109"/>
                  </a:lnTo>
                  <a:lnTo>
                    <a:pt x="83228" y="105086"/>
                  </a:lnTo>
                  <a:lnTo>
                    <a:pt x="76259" y="117047"/>
                  </a:lnTo>
                  <a:lnTo>
                    <a:pt x="69273" y="128364"/>
                  </a:lnTo>
                  <a:lnTo>
                    <a:pt x="62277" y="140097"/>
                  </a:lnTo>
                  <a:lnTo>
                    <a:pt x="55273" y="152845"/>
                  </a:lnTo>
                  <a:lnTo>
                    <a:pt x="48264" y="166715"/>
                  </a:lnTo>
                  <a:lnTo>
                    <a:pt x="41251" y="181570"/>
                  </a:lnTo>
                  <a:lnTo>
                    <a:pt x="34241" y="197197"/>
                  </a:lnTo>
                  <a:lnTo>
                    <a:pt x="27398" y="213236"/>
                  </a:lnTo>
                  <a:lnTo>
                    <a:pt x="21030" y="229216"/>
                  </a:lnTo>
                  <a:lnTo>
                    <a:pt x="15270" y="244887"/>
                  </a:lnTo>
                  <a:lnTo>
                    <a:pt x="10251" y="260356"/>
                  </a:lnTo>
                  <a:lnTo>
                    <a:pt x="6176" y="275969"/>
                  </a:lnTo>
                  <a:lnTo>
                    <a:pt x="3072" y="291911"/>
                  </a:lnTo>
                  <a:lnTo>
                    <a:pt x="969" y="307890"/>
                  </a:lnTo>
                  <a:lnTo>
                    <a:pt x="0" y="323246"/>
                  </a:lnTo>
                  <a:lnTo>
                    <a:pt x="124" y="337652"/>
                  </a:lnTo>
                  <a:lnTo>
                    <a:pt x="1173" y="351105"/>
                  </a:lnTo>
                  <a:lnTo>
                    <a:pt x="2939" y="363753"/>
                  </a:lnTo>
                  <a:lnTo>
                    <a:pt x="5240" y="375781"/>
                  </a:lnTo>
                  <a:lnTo>
                    <a:pt x="8088" y="387350"/>
                  </a:lnTo>
                  <a:lnTo>
                    <a:pt x="11677" y="398593"/>
                  </a:lnTo>
                  <a:lnTo>
                    <a:pt x="16065" y="409595"/>
                  </a:lnTo>
                  <a:lnTo>
                    <a:pt x="21486" y="419934"/>
                  </a:lnTo>
                  <a:lnTo>
                    <a:pt x="28414" y="428740"/>
                  </a:lnTo>
                  <a:lnTo>
                    <a:pt x="36964" y="435650"/>
                  </a:lnTo>
                  <a:lnTo>
                    <a:pt x="46792" y="440455"/>
                  </a:lnTo>
                  <a:lnTo>
                    <a:pt x="57298" y="442865"/>
                  </a:lnTo>
                  <a:lnTo>
                    <a:pt x="68065" y="442963"/>
                  </a:lnTo>
                  <a:lnTo>
                    <a:pt x="78886" y="441116"/>
                  </a:lnTo>
                  <a:lnTo>
                    <a:pt x="89676" y="437758"/>
                  </a:lnTo>
                  <a:lnTo>
                    <a:pt x="100408" y="433285"/>
                  </a:lnTo>
                  <a:lnTo>
                    <a:pt x="110919" y="428016"/>
                  </a:lnTo>
                  <a:lnTo>
                    <a:pt x="120910" y="422190"/>
                  </a:lnTo>
                  <a:lnTo>
                    <a:pt x="130265" y="415978"/>
                  </a:lnTo>
                  <a:lnTo>
                    <a:pt x="139022" y="409504"/>
                  </a:lnTo>
                  <a:lnTo>
                    <a:pt x="147291" y="402851"/>
                  </a:lnTo>
                  <a:lnTo>
                    <a:pt x="155189" y="396078"/>
                  </a:lnTo>
                  <a:lnTo>
                    <a:pt x="162816" y="389223"/>
                  </a:lnTo>
                  <a:lnTo>
                    <a:pt x="170252" y="382314"/>
                  </a:lnTo>
                  <a:lnTo>
                    <a:pt x="177548" y="375364"/>
                  </a:lnTo>
                  <a:lnTo>
                    <a:pt x="184586" y="368221"/>
                  </a:lnTo>
                  <a:lnTo>
                    <a:pt x="191086" y="360587"/>
                  </a:lnTo>
                  <a:lnTo>
                    <a:pt x="196938" y="352337"/>
                  </a:lnTo>
                  <a:lnTo>
                    <a:pt x="202190" y="343507"/>
                  </a:lnTo>
                  <a:lnTo>
                    <a:pt x="206951" y="334201"/>
                  </a:lnTo>
                  <a:lnTo>
                    <a:pt x="211335" y="324528"/>
                  </a:lnTo>
                  <a:lnTo>
                    <a:pt x="215281" y="314422"/>
                  </a:lnTo>
                  <a:lnTo>
                    <a:pt x="218559" y="303653"/>
                  </a:lnTo>
                  <a:lnTo>
                    <a:pt x="221088" y="292158"/>
                  </a:lnTo>
                  <a:lnTo>
                    <a:pt x="222618" y="280337"/>
                  </a:lnTo>
                  <a:lnTo>
                    <a:pt x="222664" y="268935"/>
                  </a:lnTo>
                  <a:lnTo>
                    <a:pt x="221093" y="258356"/>
                  </a:lnTo>
                  <a:lnTo>
                    <a:pt x="217918" y="249136"/>
                  </a:lnTo>
                  <a:lnTo>
                    <a:pt x="213122" y="242079"/>
                  </a:lnTo>
                  <a:lnTo>
                    <a:pt x="206858" y="237413"/>
                  </a:lnTo>
                  <a:lnTo>
                    <a:pt x="199399" y="234891"/>
                  </a:lnTo>
                  <a:lnTo>
                    <a:pt x="191030" y="234089"/>
                  </a:lnTo>
                  <a:lnTo>
                    <a:pt x="181997" y="234588"/>
                  </a:lnTo>
                  <a:lnTo>
                    <a:pt x="172495" y="236359"/>
                  </a:lnTo>
                  <a:lnTo>
                    <a:pt x="162663" y="239740"/>
                  </a:lnTo>
                  <a:lnTo>
                    <a:pt x="152611" y="244789"/>
                  </a:lnTo>
                  <a:lnTo>
                    <a:pt x="142573" y="251296"/>
                  </a:lnTo>
                  <a:lnTo>
                    <a:pt x="132906" y="258959"/>
                  </a:lnTo>
                  <a:lnTo>
                    <a:pt x="123769" y="267485"/>
                  </a:lnTo>
                  <a:lnTo>
                    <a:pt x="114990" y="276633"/>
                  </a:lnTo>
                  <a:lnTo>
                    <a:pt x="106173" y="286219"/>
                  </a:lnTo>
                  <a:lnTo>
                    <a:pt x="97094" y="296109"/>
                  </a:lnTo>
                  <a:lnTo>
                    <a:pt x="87860" y="306206"/>
                  </a:lnTo>
                  <a:lnTo>
                    <a:pt x="78807" y="316443"/>
                  </a:lnTo>
                  <a:lnTo>
                    <a:pt x="70123" y="326777"/>
                  </a:lnTo>
                  <a:lnTo>
                    <a:pt x="61833" y="337175"/>
                  </a:lnTo>
                  <a:lnTo>
                    <a:pt x="53887" y="347617"/>
                  </a:lnTo>
                  <a:lnTo>
                    <a:pt x="46219" y="358072"/>
                  </a:lnTo>
                  <a:lnTo>
                    <a:pt x="39061" y="368080"/>
                  </a:lnTo>
                  <a:lnTo>
                    <a:pt x="32244" y="377724"/>
                  </a:lnTo>
                  <a:lnTo>
                    <a:pt x="25169" y="387853"/>
                  </a:lnTo>
                  <a:lnTo>
                    <a:pt x="1669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027706" y="4476927"/>
            <a:ext cx="579068" cy="848256"/>
            <a:chOff x="7027706" y="4476927"/>
            <a:chExt cx="579068" cy="848256"/>
          </a:xfrm>
        </p:grpSpPr>
        <p:sp>
          <p:nvSpPr>
            <p:cNvPr id="43" name="Freeform 42"/>
            <p:cNvSpPr/>
            <p:nvPr/>
          </p:nvSpPr>
          <p:spPr>
            <a:xfrm>
              <a:off x="7217219" y="4476927"/>
              <a:ext cx="285315" cy="300774"/>
            </a:xfrm>
            <a:custGeom>
              <a:avLst/>
              <a:gdLst/>
              <a:ahLst/>
              <a:cxnLst/>
              <a:rect l="0" t="0" r="0" b="0"/>
              <a:pathLst>
                <a:path w="285315" h="300774">
                  <a:moveTo>
                    <a:pt x="178984" y="5975"/>
                  </a:moveTo>
                  <a:lnTo>
                    <a:pt x="173117" y="11909"/>
                  </a:lnTo>
                  <a:lnTo>
                    <a:pt x="167552" y="18114"/>
                  </a:lnTo>
                  <a:lnTo>
                    <a:pt x="161753" y="25206"/>
                  </a:lnTo>
                  <a:lnTo>
                    <a:pt x="155672" y="32973"/>
                  </a:lnTo>
                  <a:lnTo>
                    <a:pt x="149342" y="40972"/>
                  </a:lnTo>
                  <a:lnTo>
                    <a:pt x="142814" y="48913"/>
                  </a:lnTo>
                  <a:lnTo>
                    <a:pt x="136138" y="56686"/>
                  </a:lnTo>
                  <a:lnTo>
                    <a:pt x="129356" y="64280"/>
                  </a:lnTo>
                  <a:lnTo>
                    <a:pt x="122495" y="71671"/>
                  </a:lnTo>
                  <a:lnTo>
                    <a:pt x="115498" y="77287"/>
                  </a:lnTo>
                  <a:lnTo>
                    <a:pt x="109046" y="78743"/>
                  </a:lnTo>
                  <a:lnTo>
                    <a:pt x="104586" y="76145"/>
                  </a:lnTo>
                  <a:lnTo>
                    <a:pt x="102634" y="70665"/>
                  </a:lnTo>
                  <a:lnTo>
                    <a:pt x="103010" y="63338"/>
                  </a:lnTo>
                  <a:lnTo>
                    <a:pt x="105437" y="55018"/>
                  </a:lnTo>
                  <a:lnTo>
                    <a:pt x="109764" y="46447"/>
                  </a:lnTo>
                  <a:lnTo>
                    <a:pt x="115726" y="38023"/>
                  </a:lnTo>
                  <a:lnTo>
                    <a:pt x="122991" y="30045"/>
                  </a:lnTo>
                  <a:lnTo>
                    <a:pt x="131235" y="22824"/>
                  </a:lnTo>
                  <a:lnTo>
                    <a:pt x="140190" y="16447"/>
                  </a:lnTo>
                  <a:lnTo>
                    <a:pt x="149811" y="10993"/>
                  </a:lnTo>
                  <a:lnTo>
                    <a:pt x="160256" y="6618"/>
                  </a:lnTo>
                  <a:lnTo>
                    <a:pt x="171539" y="3307"/>
                  </a:lnTo>
                  <a:lnTo>
                    <a:pt x="183387" y="1064"/>
                  </a:lnTo>
                  <a:lnTo>
                    <a:pt x="195340" y="0"/>
                  </a:lnTo>
                  <a:lnTo>
                    <a:pt x="207108" y="74"/>
                  </a:lnTo>
                  <a:lnTo>
                    <a:pt x="218110" y="1598"/>
                  </a:lnTo>
                  <a:lnTo>
                    <a:pt x="227435" y="5280"/>
                  </a:lnTo>
                  <a:lnTo>
                    <a:pt x="234738" y="11316"/>
                  </a:lnTo>
                  <a:lnTo>
                    <a:pt x="240165" y="19455"/>
                  </a:lnTo>
                  <a:lnTo>
                    <a:pt x="244064" y="29278"/>
                  </a:lnTo>
                  <a:lnTo>
                    <a:pt x="246792" y="40360"/>
                  </a:lnTo>
                  <a:lnTo>
                    <a:pt x="248340" y="52189"/>
                  </a:lnTo>
                  <a:lnTo>
                    <a:pt x="248341" y="64186"/>
                  </a:lnTo>
                  <a:lnTo>
                    <a:pt x="246716" y="76021"/>
                  </a:lnTo>
                  <a:lnTo>
                    <a:pt x="243661" y="87422"/>
                  </a:lnTo>
                  <a:lnTo>
                    <a:pt x="239469" y="98086"/>
                  </a:lnTo>
                  <a:lnTo>
                    <a:pt x="234416" y="107916"/>
                  </a:lnTo>
                  <a:lnTo>
                    <a:pt x="228415" y="116672"/>
                  </a:lnTo>
                  <a:lnTo>
                    <a:pt x="221030" y="123883"/>
                  </a:lnTo>
                  <a:lnTo>
                    <a:pt x="212208" y="129445"/>
                  </a:lnTo>
                  <a:lnTo>
                    <a:pt x="204634" y="133796"/>
                  </a:lnTo>
                  <a:lnTo>
                    <a:pt x="202025" y="137536"/>
                  </a:lnTo>
                  <a:lnTo>
                    <a:pt x="204062" y="141075"/>
                  </a:lnTo>
                  <a:lnTo>
                    <a:pt x="209271" y="144938"/>
                  </a:lnTo>
                  <a:lnTo>
                    <a:pt x="216304" y="149394"/>
                  </a:lnTo>
                  <a:lnTo>
                    <a:pt x="224090" y="154467"/>
                  </a:lnTo>
                  <a:lnTo>
                    <a:pt x="232031" y="160073"/>
                  </a:lnTo>
                  <a:lnTo>
                    <a:pt x="239876" y="166261"/>
                  </a:lnTo>
                  <a:lnTo>
                    <a:pt x="247552" y="173229"/>
                  </a:lnTo>
                  <a:lnTo>
                    <a:pt x="255056" y="181022"/>
                  </a:lnTo>
                  <a:lnTo>
                    <a:pt x="262255" y="189539"/>
                  </a:lnTo>
                  <a:lnTo>
                    <a:pt x="268873" y="198633"/>
                  </a:lnTo>
                  <a:lnTo>
                    <a:pt x="274801" y="208159"/>
                  </a:lnTo>
                  <a:lnTo>
                    <a:pt x="279767" y="217996"/>
                  </a:lnTo>
                  <a:lnTo>
                    <a:pt x="283273" y="228052"/>
                  </a:lnTo>
                  <a:lnTo>
                    <a:pt x="285175" y="238254"/>
                  </a:lnTo>
                  <a:lnTo>
                    <a:pt x="285314" y="248394"/>
                  </a:lnTo>
                  <a:lnTo>
                    <a:pt x="283364" y="258128"/>
                  </a:lnTo>
                  <a:lnTo>
                    <a:pt x="279342" y="267297"/>
                  </a:lnTo>
                  <a:lnTo>
                    <a:pt x="273387" y="275589"/>
                  </a:lnTo>
                  <a:lnTo>
                    <a:pt x="265580" y="282480"/>
                  </a:lnTo>
                  <a:lnTo>
                    <a:pt x="256141" y="287817"/>
                  </a:lnTo>
                  <a:lnTo>
                    <a:pt x="245228" y="291757"/>
                  </a:lnTo>
                  <a:lnTo>
                    <a:pt x="232856" y="294574"/>
                  </a:lnTo>
                  <a:lnTo>
                    <a:pt x="219174" y="296543"/>
                  </a:lnTo>
                  <a:lnTo>
                    <a:pt x="204749" y="297733"/>
                  </a:lnTo>
                  <a:lnTo>
                    <a:pt x="190455" y="298017"/>
                  </a:lnTo>
                  <a:lnTo>
                    <a:pt x="176766" y="297400"/>
                  </a:lnTo>
                  <a:lnTo>
                    <a:pt x="163626" y="296175"/>
                  </a:lnTo>
                  <a:lnTo>
                    <a:pt x="150655" y="294815"/>
                  </a:lnTo>
                  <a:lnTo>
                    <a:pt x="137594" y="293610"/>
                  </a:lnTo>
                  <a:lnTo>
                    <a:pt x="124346" y="292819"/>
                  </a:lnTo>
                  <a:lnTo>
                    <a:pt x="110904" y="292746"/>
                  </a:lnTo>
                  <a:lnTo>
                    <a:pt x="97298" y="293474"/>
                  </a:lnTo>
                  <a:lnTo>
                    <a:pt x="83567" y="294761"/>
                  </a:lnTo>
                  <a:lnTo>
                    <a:pt x="69740" y="296155"/>
                  </a:lnTo>
                  <a:lnTo>
                    <a:pt x="55867" y="297384"/>
                  </a:lnTo>
                  <a:lnTo>
                    <a:pt x="42571" y="298361"/>
                  </a:lnTo>
                  <a:lnTo>
                    <a:pt x="29750" y="299196"/>
                  </a:lnTo>
                  <a:lnTo>
                    <a:pt x="16276" y="299958"/>
                  </a:lnTo>
                  <a:lnTo>
                    <a:pt x="0" y="300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27706" y="4882985"/>
              <a:ext cx="579068" cy="9485"/>
            </a:xfrm>
            <a:custGeom>
              <a:avLst/>
              <a:gdLst/>
              <a:ahLst/>
              <a:cxnLst/>
              <a:rect l="0" t="0" r="0" b="0"/>
              <a:pathLst>
                <a:path w="579068" h="9485">
                  <a:moveTo>
                    <a:pt x="579067" y="0"/>
                  </a:moveTo>
                  <a:lnTo>
                    <a:pt x="567265" y="0"/>
                  </a:lnTo>
                  <a:lnTo>
                    <a:pt x="555496" y="0"/>
                  </a:lnTo>
                  <a:lnTo>
                    <a:pt x="542605" y="0"/>
                  </a:lnTo>
                  <a:lnTo>
                    <a:pt x="528757" y="0"/>
                  </a:lnTo>
                  <a:lnTo>
                    <a:pt x="514430" y="0"/>
                  </a:lnTo>
                  <a:lnTo>
                    <a:pt x="499956" y="0"/>
                  </a:lnTo>
                  <a:lnTo>
                    <a:pt x="485333" y="0"/>
                  </a:lnTo>
                  <a:lnTo>
                    <a:pt x="470309" y="0"/>
                  </a:lnTo>
                  <a:lnTo>
                    <a:pt x="454762" y="5"/>
                  </a:lnTo>
                  <a:lnTo>
                    <a:pt x="438711" y="178"/>
                  </a:lnTo>
                  <a:lnTo>
                    <a:pt x="422245" y="826"/>
                  </a:lnTo>
                  <a:lnTo>
                    <a:pt x="405459" y="2074"/>
                  </a:lnTo>
                  <a:lnTo>
                    <a:pt x="388440" y="3727"/>
                  </a:lnTo>
                  <a:lnTo>
                    <a:pt x="371255" y="5375"/>
                  </a:lnTo>
                  <a:lnTo>
                    <a:pt x="353953" y="6778"/>
                  </a:lnTo>
                  <a:lnTo>
                    <a:pt x="336572" y="7871"/>
                  </a:lnTo>
                  <a:lnTo>
                    <a:pt x="319137" y="8679"/>
                  </a:lnTo>
                  <a:lnTo>
                    <a:pt x="301674" y="9252"/>
                  </a:lnTo>
                  <a:lnTo>
                    <a:pt x="284522" y="9484"/>
                  </a:lnTo>
                  <a:lnTo>
                    <a:pt x="268306" y="9116"/>
                  </a:lnTo>
                  <a:lnTo>
                    <a:pt x="253278" y="8058"/>
                  </a:lnTo>
                  <a:lnTo>
                    <a:pt x="239051" y="6535"/>
                  </a:lnTo>
                  <a:lnTo>
                    <a:pt x="224811" y="4975"/>
                  </a:lnTo>
                  <a:lnTo>
                    <a:pt x="210075" y="3631"/>
                  </a:lnTo>
                  <a:lnTo>
                    <a:pt x="194716" y="2578"/>
                  </a:lnTo>
                  <a:lnTo>
                    <a:pt x="178788" y="1797"/>
                  </a:lnTo>
                  <a:lnTo>
                    <a:pt x="162403" y="1236"/>
                  </a:lnTo>
                  <a:lnTo>
                    <a:pt x="145840" y="843"/>
                  </a:lnTo>
                  <a:lnTo>
                    <a:pt x="129501" y="572"/>
                  </a:lnTo>
                  <a:lnTo>
                    <a:pt x="113585" y="385"/>
                  </a:lnTo>
                  <a:lnTo>
                    <a:pt x="97951" y="259"/>
                  </a:lnTo>
                  <a:lnTo>
                    <a:pt x="82226" y="174"/>
                  </a:lnTo>
                  <a:lnTo>
                    <a:pt x="66223" y="117"/>
                  </a:lnTo>
                  <a:lnTo>
                    <a:pt x="50653" y="78"/>
                  </a:lnTo>
                  <a:lnTo>
                    <a:pt x="35519" y="48"/>
                  </a:lnTo>
                  <a:lnTo>
                    <a:pt x="19486" y="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59333" y="5009327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7"/>
                  </a:lnTo>
                  <a:lnTo>
                    <a:pt x="0" y="97462"/>
                  </a:lnTo>
                  <a:lnTo>
                    <a:pt x="0" y="114134"/>
                  </a:lnTo>
                  <a:lnTo>
                    <a:pt x="0" y="131080"/>
                  </a:lnTo>
                  <a:lnTo>
                    <a:pt x="0" y="148050"/>
                  </a:lnTo>
                  <a:lnTo>
                    <a:pt x="0" y="164677"/>
                  </a:lnTo>
                  <a:lnTo>
                    <a:pt x="0" y="180787"/>
                  </a:lnTo>
                  <a:lnTo>
                    <a:pt x="0" y="196386"/>
                  </a:lnTo>
                  <a:lnTo>
                    <a:pt x="0" y="211555"/>
                  </a:lnTo>
                  <a:lnTo>
                    <a:pt x="0" y="226386"/>
                  </a:lnTo>
                  <a:lnTo>
                    <a:pt x="0" y="240942"/>
                  </a:lnTo>
                  <a:lnTo>
                    <a:pt x="0" y="256987"/>
                  </a:lnTo>
                  <a:lnTo>
                    <a:pt x="0" y="27928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56096" y="4979941"/>
              <a:ext cx="223847" cy="317935"/>
            </a:xfrm>
            <a:custGeom>
              <a:avLst/>
              <a:gdLst/>
              <a:ahLst/>
              <a:cxnLst/>
              <a:rect l="0" t="0" r="0" b="0"/>
              <a:pathLst>
                <a:path w="223847" h="317935">
                  <a:moveTo>
                    <a:pt x="113807" y="29386"/>
                  </a:moveTo>
                  <a:lnTo>
                    <a:pt x="105005" y="35321"/>
                  </a:lnTo>
                  <a:lnTo>
                    <a:pt x="96659" y="41525"/>
                  </a:lnTo>
                  <a:lnTo>
                    <a:pt x="87965" y="48617"/>
                  </a:lnTo>
                  <a:lnTo>
                    <a:pt x="79017" y="56384"/>
                  </a:lnTo>
                  <a:lnTo>
                    <a:pt x="70171" y="64382"/>
                  </a:lnTo>
                  <a:lnTo>
                    <a:pt x="61631" y="72328"/>
                  </a:lnTo>
                  <a:lnTo>
                    <a:pt x="53443" y="80275"/>
                  </a:lnTo>
                  <a:lnTo>
                    <a:pt x="45565" y="88516"/>
                  </a:lnTo>
                  <a:lnTo>
                    <a:pt x="37939" y="97211"/>
                  </a:lnTo>
                  <a:lnTo>
                    <a:pt x="30667" y="106524"/>
                  </a:lnTo>
                  <a:lnTo>
                    <a:pt x="24001" y="116695"/>
                  </a:lnTo>
                  <a:lnTo>
                    <a:pt x="18039" y="127769"/>
                  </a:lnTo>
                  <a:lnTo>
                    <a:pt x="12882" y="139801"/>
                  </a:lnTo>
                  <a:lnTo>
                    <a:pt x="8717" y="152934"/>
                  </a:lnTo>
                  <a:lnTo>
                    <a:pt x="5544" y="167141"/>
                  </a:lnTo>
                  <a:lnTo>
                    <a:pt x="3228" y="182257"/>
                  </a:lnTo>
                  <a:lnTo>
                    <a:pt x="1582" y="198081"/>
                  </a:lnTo>
                  <a:lnTo>
                    <a:pt x="444" y="214415"/>
                  </a:lnTo>
                  <a:lnTo>
                    <a:pt x="0" y="230619"/>
                  </a:lnTo>
                  <a:lnTo>
                    <a:pt x="758" y="245659"/>
                  </a:lnTo>
                  <a:lnTo>
                    <a:pt x="2899" y="259065"/>
                  </a:lnTo>
                  <a:lnTo>
                    <a:pt x="6304" y="270879"/>
                  </a:lnTo>
                  <a:lnTo>
                    <a:pt x="10730" y="281365"/>
                  </a:lnTo>
                  <a:lnTo>
                    <a:pt x="15940" y="290819"/>
                  </a:lnTo>
                  <a:lnTo>
                    <a:pt x="22048" y="299188"/>
                  </a:lnTo>
                  <a:lnTo>
                    <a:pt x="29505" y="306074"/>
                  </a:lnTo>
                  <a:lnTo>
                    <a:pt x="38441" y="311373"/>
                  </a:lnTo>
                  <a:lnTo>
                    <a:pt x="48544" y="315104"/>
                  </a:lnTo>
                  <a:lnTo>
                    <a:pt x="59242" y="317243"/>
                  </a:lnTo>
                  <a:lnTo>
                    <a:pt x="70142" y="317934"/>
                  </a:lnTo>
                  <a:lnTo>
                    <a:pt x="81053" y="317281"/>
                  </a:lnTo>
                  <a:lnTo>
                    <a:pt x="91904" y="315255"/>
                  </a:lnTo>
                  <a:lnTo>
                    <a:pt x="102676" y="311969"/>
                  </a:lnTo>
                  <a:lnTo>
                    <a:pt x="113216" y="307647"/>
                  </a:lnTo>
                  <a:lnTo>
                    <a:pt x="123225" y="302529"/>
                  </a:lnTo>
                  <a:lnTo>
                    <a:pt x="132591" y="296824"/>
                  </a:lnTo>
                  <a:lnTo>
                    <a:pt x="141357" y="290537"/>
                  </a:lnTo>
                  <a:lnTo>
                    <a:pt x="149632" y="283486"/>
                  </a:lnTo>
                  <a:lnTo>
                    <a:pt x="157535" y="275630"/>
                  </a:lnTo>
                  <a:lnTo>
                    <a:pt x="165164" y="267066"/>
                  </a:lnTo>
                  <a:lnTo>
                    <a:pt x="172600" y="257940"/>
                  </a:lnTo>
                  <a:lnTo>
                    <a:pt x="179903" y="248387"/>
                  </a:lnTo>
                  <a:lnTo>
                    <a:pt x="187115" y="238361"/>
                  </a:lnTo>
                  <a:lnTo>
                    <a:pt x="194263" y="227646"/>
                  </a:lnTo>
                  <a:lnTo>
                    <a:pt x="201360" y="216177"/>
                  </a:lnTo>
                  <a:lnTo>
                    <a:pt x="208092" y="204035"/>
                  </a:lnTo>
                  <a:lnTo>
                    <a:pt x="213853" y="191352"/>
                  </a:lnTo>
                  <a:lnTo>
                    <a:pt x="218387" y="178259"/>
                  </a:lnTo>
                  <a:lnTo>
                    <a:pt x="221600" y="164703"/>
                  </a:lnTo>
                  <a:lnTo>
                    <a:pt x="223390" y="150465"/>
                  </a:lnTo>
                  <a:lnTo>
                    <a:pt x="223846" y="135482"/>
                  </a:lnTo>
                  <a:lnTo>
                    <a:pt x="223035" y="119997"/>
                  </a:lnTo>
                  <a:lnTo>
                    <a:pt x="220903" y="104449"/>
                  </a:lnTo>
                  <a:lnTo>
                    <a:pt x="217547" y="89110"/>
                  </a:lnTo>
                  <a:lnTo>
                    <a:pt x="213177" y="74387"/>
                  </a:lnTo>
                  <a:lnTo>
                    <a:pt x="208027" y="60879"/>
                  </a:lnTo>
                  <a:lnTo>
                    <a:pt x="202301" y="48798"/>
                  </a:lnTo>
                  <a:lnTo>
                    <a:pt x="196001" y="38024"/>
                  </a:lnTo>
                  <a:lnTo>
                    <a:pt x="188940" y="28312"/>
                  </a:lnTo>
                  <a:lnTo>
                    <a:pt x="181074" y="19417"/>
                  </a:lnTo>
                  <a:lnTo>
                    <a:pt x="172334" y="11610"/>
                  </a:lnTo>
                  <a:lnTo>
                    <a:pt x="162556" y="5643"/>
                  </a:lnTo>
                  <a:lnTo>
                    <a:pt x="151762" y="1780"/>
                  </a:lnTo>
                  <a:lnTo>
                    <a:pt x="140428" y="0"/>
                  </a:lnTo>
                  <a:lnTo>
                    <a:pt x="129360" y="243"/>
                  </a:lnTo>
                  <a:lnTo>
                    <a:pt x="119005" y="2250"/>
                  </a:lnTo>
                  <a:lnTo>
                    <a:pt x="109735" y="5359"/>
                  </a:lnTo>
                  <a:lnTo>
                    <a:pt x="101125" y="8904"/>
                  </a:lnTo>
                  <a:lnTo>
                    <a:pt x="92422" y="13188"/>
                  </a:lnTo>
                  <a:lnTo>
                    <a:pt x="82222" y="18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6343353" y="4693472"/>
            <a:ext cx="357500" cy="431670"/>
          </a:xfrm>
          <a:custGeom>
            <a:avLst/>
            <a:gdLst/>
            <a:ahLst/>
            <a:cxnLst/>
            <a:rect l="0" t="0" r="0" b="0"/>
            <a:pathLst>
              <a:path w="357500" h="431670">
                <a:moveTo>
                  <a:pt x="42115" y="0"/>
                </a:moveTo>
                <a:lnTo>
                  <a:pt x="47982" y="5868"/>
                </a:lnTo>
                <a:lnTo>
                  <a:pt x="53547" y="11433"/>
                </a:lnTo>
                <a:lnTo>
                  <a:pt x="59356" y="17231"/>
                </a:lnTo>
                <a:lnTo>
                  <a:pt x="65781" y="23312"/>
                </a:lnTo>
                <a:lnTo>
                  <a:pt x="73408" y="29642"/>
                </a:lnTo>
                <a:lnTo>
                  <a:pt x="82439" y="36165"/>
                </a:lnTo>
                <a:lnTo>
                  <a:pt x="92593" y="42669"/>
                </a:lnTo>
                <a:lnTo>
                  <a:pt x="103320" y="48803"/>
                </a:lnTo>
                <a:lnTo>
                  <a:pt x="114241" y="54412"/>
                </a:lnTo>
                <a:lnTo>
                  <a:pt x="125334" y="59668"/>
                </a:lnTo>
                <a:lnTo>
                  <a:pt x="136839" y="64965"/>
                </a:lnTo>
                <a:lnTo>
                  <a:pt x="148873" y="70532"/>
                </a:lnTo>
                <a:lnTo>
                  <a:pt x="161414" y="76425"/>
                </a:lnTo>
                <a:lnTo>
                  <a:pt x="174370" y="82613"/>
                </a:lnTo>
                <a:lnTo>
                  <a:pt x="187646" y="89034"/>
                </a:lnTo>
                <a:lnTo>
                  <a:pt x="201156" y="95466"/>
                </a:lnTo>
                <a:lnTo>
                  <a:pt x="214832" y="101550"/>
                </a:lnTo>
                <a:lnTo>
                  <a:pt x="228624" y="107125"/>
                </a:lnTo>
                <a:lnTo>
                  <a:pt x="242496" y="112359"/>
                </a:lnTo>
                <a:lnTo>
                  <a:pt x="256422" y="117640"/>
                </a:lnTo>
                <a:lnTo>
                  <a:pt x="270375" y="123196"/>
                </a:lnTo>
                <a:lnTo>
                  <a:pt x="284017" y="129082"/>
                </a:lnTo>
                <a:lnTo>
                  <a:pt x="296725" y="135265"/>
                </a:lnTo>
                <a:lnTo>
                  <a:pt x="308238" y="141684"/>
                </a:lnTo>
                <a:lnTo>
                  <a:pt x="318783" y="148113"/>
                </a:lnTo>
                <a:lnTo>
                  <a:pt x="328866" y="154196"/>
                </a:lnTo>
                <a:lnTo>
                  <a:pt x="338816" y="159770"/>
                </a:lnTo>
                <a:lnTo>
                  <a:pt x="347967" y="165027"/>
                </a:lnTo>
                <a:lnTo>
                  <a:pt x="354562" y="171194"/>
                </a:lnTo>
                <a:lnTo>
                  <a:pt x="357499" y="178732"/>
                </a:lnTo>
                <a:lnTo>
                  <a:pt x="356865" y="186262"/>
                </a:lnTo>
                <a:lnTo>
                  <a:pt x="353346" y="193481"/>
                </a:lnTo>
                <a:lnTo>
                  <a:pt x="347686" y="200506"/>
                </a:lnTo>
                <a:lnTo>
                  <a:pt x="340497" y="207452"/>
                </a:lnTo>
                <a:lnTo>
                  <a:pt x="332239" y="214377"/>
                </a:lnTo>
                <a:lnTo>
                  <a:pt x="323247" y="221143"/>
                </a:lnTo>
                <a:lnTo>
                  <a:pt x="313754" y="227450"/>
                </a:lnTo>
                <a:lnTo>
                  <a:pt x="303917" y="233177"/>
                </a:lnTo>
                <a:lnTo>
                  <a:pt x="293681" y="238682"/>
                </a:lnTo>
                <a:lnTo>
                  <a:pt x="282816" y="244677"/>
                </a:lnTo>
                <a:lnTo>
                  <a:pt x="271239" y="251525"/>
                </a:lnTo>
                <a:lnTo>
                  <a:pt x="258851" y="259093"/>
                </a:lnTo>
                <a:lnTo>
                  <a:pt x="245471" y="266944"/>
                </a:lnTo>
                <a:lnTo>
                  <a:pt x="231110" y="274782"/>
                </a:lnTo>
                <a:lnTo>
                  <a:pt x="216397" y="282486"/>
                </a:lnTo>
                <a:lnTo>
                  <a:pt x="202440" y="290031"/>
                </a:lnTo>
                <a:lnTo>
                  <a:pt x="189800" y="297435"/>
                </a:lnTo>
                <a:lnTo>
                  <a:pt x="178518" y="304728"/>
                </a:lnTo>
                <a:lnTo>
                  <a:pt x="168399" y="311939"/>
                </a:lnTo>
                <a:lnTo>
                  <a:pt x="159176" y="319094"/>
                </a:lnTo>
                <a:lnTo>
                  <a:pt x="150283" y="326375"/>
                </a:lnTo>
                <a:lnTo>
                  <a:pt x="140919" y="334104"/>
                </a:lnTo>
                <a:lnTo>
                  <a:pt x="130678" y="342417"/>
                </a:lnTo>
                <a:lnTo>
                  <a:pt x="119525" y="351289"/>
                </a:lnTo>
                <a:lnTo>
                  <a:pt x="107586" y="360624"/>
                </a:lnTo>
                <a:lnTo>
                  <a:pt x="95036" y="370306"/>
                </a:lnTo>
                <a:lnTo>
                  <a:pt x="82033" y="380079"/>
                </a:lnTo>
                <a:lnTo>
                  <a:pt x="68706" y="389559"/>
                </a:lnTo>
                <a:lnTo>
                  <a:pt x="55171" y="398554"/>
                </a:lnTo>
                <a:lnTo>
                  <a:pt x="42105" y="406755"/>
                </a:lnTo>
                <a:lnTo>
                  <a:pt x="29462" y="414459"/>
                </a:lnTo>
                <a:lnTo>
                  <a:pt x="16136" y="422340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038383" y="4209202"/>
            <a:ext cx="2957353" cy="1441924"/>
          </a:xfrm>
          <a:custGeom>
            <a:avLst/>
            <a:gdLst/>
            <a:ahLst/>
            <a:cxnLst/>
            <a:rect l="0" t="0" r="0" b="0"/>
            <a:pathLst>
              <a:path w="2957353" h="1441924">
                <a:moveTo>
                  <a:pt x="1262857" y="94716"/>
                </a:moveTo>
                <a:lnTo>
                  <a:pt x="1251122" y="91849"/>
                </a:lnTo>
                <a:lnTo>
                  <a:pt x="1239993" y="89707"/>
                </a:lnTo>
                <a:lnTo>
                  <a:pt x="1228399" y="88100"/>
                </a:lnTo>
                <a:lnTo>
                  <a:pt x="1216410" y="86746"/>
                </a:lnTo>
                <a:lnTo>
                  <a:pt x="1204399" y="85249"/>
                </a:lnTo>
                <a:lnTo>
                  <a:pt x="1192592" y="83403"/>
                </a:lnTo>
                <a:lnTo>
                  <a:pt x="1180892" y="81336"/>
                </a:lnTo>
                <a:lnTo>
                  <a:pt x="1168975" y="79404"/>
                </a:lnTo>
                <a:lnTo>
                  <a:pt x="1156658" y="77803"/>
                </a:lnTo>
                <a:lnTo>
                  <a:pt x="1143759" y="76407"/>
                </a:lnTo>
                <a:lnTo>
                  <a:pt x="1130029" y="74862"/>
                </a:lnTo>
                <a:lnTo>
                  <a:pt x="1115420" y="72976"/>
                </a:lnTo>
                <a:lnTo>
                  <a:pt x="1100200" y="70878"/>
                </a:lnTo>
                <a:lnTo>
                  <a:pt x="1084838" y="68924"/>
                </a:lnTo>
                <a:lnTo>
                  <a:pt x="1069614" y="67313"/>
                </a:lnTo>
                <a:lnTo>
                  <a:pt x="1054460" y="66078"/>
                </a:lnTo>
                <a:lnTo>
                  <a:pt x="1039066" y="65175"/>
                </a:lnTo>
                <a:lnTo>
                  <a:pt x="1023270" y="64532"/>
                </a:lnTo>
                <a:lnTo>
                  <a:pt x="1007220" y="64084"/>
                </a:lnTo>
                <a:lnTo>
                  <a:pt x="991285" y="63775"/>
                </a:lnTo>
                <a:lnTo>
                  <a:pt x="975669" y="63565"/>
                </a:lnTo>
                <a:lnTo>
                  <a:pt x="960249" y="63422"/>
                </a:lnTo>
                <a:lnTo>
                  <a:pt x="944676" y="63326"/>
                </a:lnTo>
                <a:lnTo>
                  <a:pt x="928754" y="63261"/>
                </a:lnTo>
                <a:lnTo>
                  <a:pt x="912450" y="63218"/>
                </a:lnTo>
                <a:lnTo>
                  <a:pt x="895812" y="63189"/>
                </a:lnTo>
                <a:lnTo>
                  <a:pt x="878911" y="63174"/>
                </a:lnTo>
                <a:lnTo>
                  <a:pt x="861815" y="63334"/>
                </a:lnTo>
                <a:lnTo>
                  <a:pt x="844577" y="63973"/>
                </a:lnTo>
                <a:lnTo>
                  <a:pt x="827246" y="65221"/>
                </a:lnTo>
                <a:lnTo>
                  <a:pt x="810015" y="67042"/>
                </a:lnTo>
                <a:lnTo>
                  <a:pt x="793212" y="69336"/>
                </a:lnTo>
                <a:lnTo>
                  <a:pt x="776974" y="71990"/>
                </a:lnTo>
                <a:lnTo>
                  <a:pt x="760950" y="74908"/>
                </a:lnTo>
                <a:lnTo>
                  <a:pt x="744432" y="78012"/>
                </a:lnTo>
                <a:lnTo>
                  <a:pt x="727063" y="81245"/>
                </a:lnTo>
                <a:lnTo>
                  <a:pt x="709141" y="84568"/>
                </a:lnTo>
                <a:lnTo>
                  <a:pt x="691411" y="87952"/>
                </a:lnTo>
                <a:lnTo>
                  <a:pt x="674302" y="91377"/>
                </a:lnTo>
                <a:lnTo>
                  <a:pt x="658069" y="94830"/>
                </a:lnTo>
                <a:lnTo>
                  <a:pt x="642940" y="98301"/>
                </a:lnTo>
                <a:lnTo>
                  <a:pt x="628907" y="101790"/>
                </a:lnTo>
                <a:lnTo>
                  <a:pt x="615485" y="105456"/>
                </a:lnTo>
                <a:lnTo>
                  <a:pt x="601850" y="109602"/>
                </a:lnTo>
                <a:lnTo>
                  <a:pt x="587554" y="114358"/>
                </a:lnTo>
                <a:lnTo>
                  <a:pt x="572508" y="119688"/>
                </a:lnTo>
                <a:lnTo>
                  <a:pt x="556795" y="125490"/>
                </a:lnTo>
                <a:lnTo>
                  <a:pt x="540553" y="131658"/>
                </a:lnTo>
                <a:lnTo>
                  <a:pt x="523918" y="138257"/>
                </a:lnTo>
                <a:lnTo>
                  <a:pt x="506999" y="145519"/>
                </a:lnTo>
                <a:lnTo>
                  <a:pt x="489880" y="153515"/>
                </a:lnTo>
                <a:lnTo>
                  <a:pt x="472624" y="162172"/>
                </a:lnTo>
                <a:lnTo>
                  <a:pt x="455272" y="171362"/>
                </a:lnTo>
                <a:lnTo>
                  <a:pt x="437862" y="180953"/>
                </a:lnTo>
                <a:lnTo>
                  <a:pt x="420576" y="190833"/>
                </a:lnTo>
                <a:lnTo>
                  <a:pt x="403735" y="200919"/>
                </a:lnTo>
                <a:lnTo>
                  <a:pt x="387485" y="211142"/>
                </a:lnTo>
                <a:lnTo>
                  <a:pt x="371963" y="221295"/>
                </a:lnTo>
                <a:lnTo>
                  <a:pt x="357378" y="231038"/>
                </a:lnTo>
                <a:lnTo>
                  <a:pt x="343747" y="240226"/>
                </a:lnTo>
                <a:lnTo>
                  <a:pt x="330779" y="249040"/>
                </a:lnTo>
                <a:lnTo>
                  <a:pt x="317989" y="257879"/>
                </a:lnTo>
                <a:lnTo>
                  <a:pt x="305091" y="266978"/>
                </a:lnTo>
                <a:lnTo>
                  <a:pt x="292307" y="276395"/>
                </a:lnTo>
                <a:lnTo>
                  <a:pt x="280250" y="286103"/>
                </a:lnTo>
                <a:lnTo>
                  <a:pt x="269214" y="296041"/>
                </a:lnTo>
                <a:lnTo>
                  <a:pt x="259176" y="305986"/>
                </a:lnTo>
                <a:lnTo>
                  <a:pt x="249973" y="315583"/>
                </a:lnTo>
                <a:lnTo>
                  <a:pt x="241413" y="324664"/>
                </a:lnTo>
                <a:lnTo>
                  <a:pt x="233325" y="333236"/>
                </a:lnTo>
                <a:lnTo>
                  <a:pt x="225572" y="341379"/>
                </a:lnTo>
                <a:lnTo>
                  <a:pt x="218054" y="349192"/>
                </a:lnTo>
                <a:lnTo>
                  <a:pt x="210697" y="356762"/>
                </a:lnTo>
                <a:lnTo>
                  <a:pt x="203450" y="364159"/>
                </a:lnTo>
                <a:lnTo>
                  <a:pt x="196278" y="371436"/>
                </a:lnTo>
                <a:lnTo>
                  <a:pt x="189157" y="378629"/>
                </a:lnTo>
                <a:lnTo>
                  <a:pt x="182069" y="385766"/>
                </a:lnTo>
                <a:lnTo>
                  <a:pt x="175004" y="392868"/>
                </a:lnTo>
                <a:lnTo>
                  <a:pt x="167955" y="400113"/>
                </a:lnTo>
                <a:lnTo>
                  <a:pt x="160915" y="407816"/>
                </a:lnTo>
                <a:lnTo>
                  <a:pt x="153882" y="416112"/>
                </a:lnTo>
                <a:lnTo>
                  <a:pt x="146854" y="424972"/>
                </a:lnTo>
                <a:lnTo>
                  <a:pt x="139829" y="434298"/>
                </a:lnTo>
                <a:lnTo>
                  <a:pt x="132802" y="443989"/>
                </a:lnTo>
                <a:lnTo>
                  <a:pt x="125607" y="454277"/>
                </a:lnTo>
                <a:lnTo>
                  <a:pt x="117938" y="465701"/>
                </a:lnTo>
                <a:lnTo>
                  <a:pt x="109665" y="478462"/>
                </a:lnTo>
                <a:lnTo>
                  <a:pt x="100819" y="492457"/>
                </a:lnTo>
                <a:lnTo>
                  <a:pt x="91503" y="507454"/>
                </a:lnTo>
                <a:lnTo>
                  <a:pt x="81837" y="523202"/>
                </a:lnTo>
                <a:lnTo>
                  <a:pt x="72244" y="539165"/>
                </a:lnTo>
                <a:lnTo>
                  <a:pt x="63418" y="554568"/>
                </a:lnTo>
                <a:lnTo>
                  <a:pt x="55671" y="569033"/>
                </a:lnTo>
                <a:lnTo>
                  <a:pt x="48980" y="582540"/>
                </a:lnTo>
                <a:lnTo>
                  <a:pt x="43170" y="595233"/>
                </a:lnTo>
                <a:lnTo>
                  <a:pt x="38037" y="607301"/>
                </a:lnTo>
                <a:lnTo>
                  <a:pt x="33402" y="619240"/>
                </a:lnTo>
                <a:lnTo>
                  <a:pt x="29121" y="631796"/>
                </a:lnTo>
                <a:lnTo>
                  <a:pt x="25085" y="645320"/>
                </a:lnTo>
                <a:lnTo>
                  <a:pt x="21221" y="659491"/>
                </a:lnTo>
                <a:lnTo>
                  <a:pt x="17472" y="673543"/>
                </a:lnTo>
                <a:lnTo>
                  <a:pt x="13806" y="687044"/>
                </a:lnTo>
                <a:lnTo>
                  <a:pt x="10361" y="700379"/>
                </a:lnTo>
                <a:lnTo>
                  <a:pt x="7427" y="714537"/>
                </a:lnTo>
                <a:lnTo>
                  <a:pt x="5122" y="730022"/>
                </a:lnTo>
                <a:lnTo>
                  <a:pt x="3406" y="746695"/>
                </a:lnTo>
                <a:lnTo>
                  <a:pt x="2171" y="764045"/>
                </a:lnTo>
                <a:lnTo>
                  <a:pt x="1303" y="781689"/>
                </a:lnTo>
                <a:lnTo>
                  <a:pt x="703" y="799588"/>
                </a:lnTo>
                <a:lnTo>
                  <a:pt x="292" y="817963"/>
                </a:lnTo>
                <a:lnTo>
                  <a:pt x="16" y="836904"/>
                </a:lnTo>
                <a:lnTo>
                  <a:pt x="0" y="856046"/>
                </a:lnTo>
                <a:lnTo>
                  <a:pt x="521" y="874677"/>
                </a:lnTo>
                <a:lnTo>
                  <a:pt x="1688" y="892438"/>
                </a:lnTo>
                <a:lnTo>
                  <a:pt x="3457" y="909466"/>
                </a:lnTo>
                <a:lnTo>
                  <a:pt x="5716" y="926202"/>
                </a:lnTo>
                <a:lnTo>
                  <a:pt x="8350" y="942944"/>
                </a:lnTo>
                <a:lnTo>
                  <a:pt x="11424" y="959817"/>
                </a:lnTo>
                <a:lnTo>
                  <a:pt x="15166" y="976845"/>
                </a:lnTo>
                <a:lnTo>
                  <a:pt x="19650" y="994007"/>
                </a:lnTo>
                <a:lnTo>
                  <a:pt x="24966" y="1011110"/>
                </a:lnTo>
                <a:lnTo>
                  <a:pt x="31292" y="1027820"/>
                </a:lnTo>
                <a:lnTo>
                  <a:pt x="38614" y="1043980"/>
                </a:lnTo>
                <a:lnTo>
                  <a:pt x="46464" y="1059440"/>
                </a:lnTo>
                <a:lnTo>
                  <a:pt x="54039" y="1073982"/>
                </a:lnTo>
                <a:lnTo>
                  <a:pt x="60915" y="1087584"/>
                </a:lnTo>
                <a:lnTo>
                  <a:pt x="67344" y="1100533"/>
                </a:lnTo>
                <a:lnTo>
                  <a:pt x="74034" y="1113309"/>
                </a:lnTo>
                <a:lnTo>
                  <a:pt x="81380" y="1126203"/>
                </a:lnTo>
                <a:lnTo>
                  <a:pt x="89129" y="1139154"/>
                </a:lnTo>
                <a:lnTo>
                  <a:pt x="96579" y="1151856"/>
                </a:lnTo>
                <a:lnTo>
                  <a:pt x="103347" y="1164143"/>
                </a:lnTo>
                <a:lnTo>
                  <a:pt x="109857" y="1176004"/>
                </a:lnTo>
                <a:lnTo>
                  <a:pt x="117129" y="1187503"/>
                </a:lnTo>
                <a:lnTo>
                  <a:pt x="125680" y="1198712"/>
                </a:lnTo>
                <a:lnTo>
                  <a:pt x="135220" y="1209546"/>
                </a:lnTo>
                <a:lnTo>
                  <a:pt x="144943" y="1219755"/>
                </a:lnTo>
                <a:lnTo>
                  <a:pt x="154346" y="1229258"/>
                </a:lnTo>
                <a:lnTo>
                  <a:pt x="163592" y="1238285"/>
                </a:lnTo>
                <a:lnTo>
                  <a:pt x="173312" y="1247267"/>
                </a:lnTo>
                <a:lnTo>
                  <a:pt x="183844" y="1256453"/>
                </a:lnTo>
                <a:lnTo>
                  <a:pt x="195052" y="1265589"/>
                </a:lnTo>
                <a:lnTo>
                  <a:pt x="206508" y="1274044"/>
                </a:lnTo>
                <a:lnTo>
                  <a:pt x="217918" y="1281513"/>
                </a:lnTo>
                <a:lnTo>
                  <a:pt x="229004" y="1288172"/>
                </a:lnTo>
                <a:lnTo>
                  <a:pt x="239443" y="1294486"/>
                </a:lnTo>
                <a:lnTo>
                  <a:pt x="249130" y="1300765"/>
                </a:lnTo>
                <a:lnTo>
                  <a:pt x="258295" y="1306984"/>
                </a:lnTo>
                <a:lnTo>
                  <a:pt x="267376" y="1312867"/>
                </a:lnTo>
                <a:lnTo>
                  <a:pt x="276644" y="1318283"/>
                </a:lnTo>
                <a:lnTo>
                  <a:pt x="286347" y="1323564"/>
                </a:lnTo>
                <a:lnTo>
                  <a:pt x="296780" y="1329404"/>
                </a:lnTo>
                <a:lnTo>
                  <a:pt x="308036" y="1336140"/>
                </a:lnTo>
                <a:lnTo>
                  <a:pt x="320360" y="1343461"/>
                </a:lnTo>
                <a:lnTo>
                  <a:pt x="334220" y="1350615"/>
                </a:lnTo>
                <a:lnTo>
                  <a:pt x="349720" y="1357166"/>
                </a:lnTo>
                <a:lnTo>
                  <a:pt x="366178" y="1363022"/>
                </a:lnTo>
                <a:lnTo>
                  <a:pt x="382377" y="1368255"/>
                </a:lnTo>
                <a:lnTo>
                  <a:pt x="397647" y="1372993"/>
                </a:lnTo>
                <a:lnTo>
                  <a:pt x="412167" y="1377361"/>
                </a:lnTo>
                <a:lnTo>
                  <a:pt x="426671" y="1381462"/>
                </a:lnTo>
                <a:lnTo>
                  <a:pt x="441605" y="1385376"/>
                </a:lnTo>
                <a:lnTo>
                  <a:pt x="456773" y="1389159"/>
                </a:lnTo>
                <a:lnTo>
                  <a:pt x="471516" y="1392854"/>
                </a:lnTo>
                <a:lnTo>
                  <a:pt x="485482" y="1396483"/>
                </a:lnTo>
                <a:lnTo>
                  <a:pt x="498795" y="1399904"/>
                </a:lnTo>
                <a:lnTo>
                  <a:pt x="511875" y="1402821"/>
                </a:lnTo>
                <a:lnTo>
                  <a:pt x="525015" y="1405119"/>
                </a:lnTo>
                <a:lnTo>
                  <a:pt x="538654" y="1407001"/>
                </a:lnTo>
                <a:lnTo>
                  <a:pt x="553422" y="1408879"/>
                </a:lnTo>
                <a:lnTo>
                  <a:pt x="569544" y="1410992"/>
                </a:lnTo>
                <a:lnTo>
                  <a:pt x="586594" y="1413243"/>
                </a:lnTo>
                <a:lnTo>
                  <a:pt x="603725" y="1415301"/>
                </a:lnTo>
                <a:lnTo>
                  <a:pt x="620437" y="1416987"/>
                </a:lnTo>
                <a:lnTo>
                  <a:pt x="636911" y="1418442"/>
                </a:lnTo>
                <a:lnTo>
                  <a:pt x="653797" y="1420025"/>
                </a:lnTo>
                <a:lnTo>
                  <a:pt x="671455" y="1421937"/>
                </a:lnTo>
                <a:lnTo>
                  <a:pt x="689925" y="1424052"/>
                </a:lnTo>
                <a:lnTo>
                  <a:pt x="709095" y="1426017"/>
                </a:lnTo>
                <a:lnTo>
                  <a:pt x="728814" y="1427642"/>
                </a:lnTo>
                <a:lnTo>
                  <a:pt x="748940" y="1429055"/>
                </a:lnTo>
                <a:lnTo>
                  <a:pt x="769356" y="1430609"/>
                </a:lnTo>
                <a:lnTo>
                  <a:pt x="789967" y="1432503"/>
                </a:lnTo>
                <a:lnTo>
                  <a:pt x="810382" y="1434605"/>
                </a:lnTo>
                <a:lnTo>
                  <a:pt x="829943" y="1436563"/>
                </a:lnTo>
                <a:lnTo>
                  <a:pt x="848368" y="1438177"/>
                </a:lnTo>
                <a:lnTo>
                  <a:pt x="866030" y="1439412"/>
                </a:lnTo>
                <a:lnTo>
                  <a:pt x="883730" y="1440317"/>
                </a:lnTo>
                <a:lnTo>
                  <a:pt x="901946" y="1440960"/>
                </a:lnTo>
                <a:lnTo>
                  <a:pt x="920963" y="1441409"/>
                </a:lnTo>
                <a:lnTo>
                  <a:pt x="941035" y="1441717"/>
                </a:lnTo>
                <a:lnTo>
                  <a:pt x="962158" y="1441923"/>
                </a:lnTo>
                <a:lnTo>
                  <a:pt x="983531" y="1441894"/>
                </a:lnTo>
                <a:lnTo>
                  <a:pt x="1003727" y="1441342"/>
                </a:lnTo>
                <a:lnTo>
                  <a:pt x="1022055" y="1440158"/>
                </a:lnTo>
                <a:lnTo>
                  <a:pt x="1038985" y="1438549"/>
                </a:lnTo>
                <a:lnTo>
                  <a:pt x="1055728" y="1436930"/>
                </a:lnTo>
                <a:lnTo>
                  <a:pt x="1073027" y="1435546"/>
                </a:lnTo>
                <a:lnTo>
                  <a:pt x="1090785" y="1434467"/>
                </a:lnTo>
                <a:lnTo>
                  <a:pt x="1108348" y="1433667"/>
                </a:lnTo>
                <a:lnTo>
                  <a:pt x="1125328" y="1433095"/>
                </a:lnTo>
                <a:lnTo>
                  <a:pt x="1141970" y="1432693"/>
                </a:lnTo>
                <a:lnTo>
                  <a:pt x="1158964" y="1432417"/>
                </a:lnTo>
                <a:lnTo>
                  <a:pt x="1176682" y="1432228"/>
                </a:lnTo>
                <a:lnTo>
                  <a:pt x="1194850" y="1432099"/>
                </a:lnTo>
                <a:lnTo>
                  <a:pt x="1212754" y="1432012"/>
                </a:lnTo>
                <a:lnTo>
                  <a:pt x="1229996" y="1431949"/>
                </a:lnTo>
                <a:lnTo>
                  <a:pt x="1246828" y="1431737"/>
                </a:lnTo>
                <a:lnTo>
                  <a:pt x="1263957" y="1431062"/>
                </a:lnTo>
                <a:lnTo>
                  <a:pt x="1281776" y="1429796"/>
                </a:lnTo>
                <a:lnTo>
                  <a:pt x="1300355" y="1428131"/>
                </a:lnTo>
                <a:lnTo>
                  <a:pt x="1319599" y="1426475"/>
                </a:lnTo>
                <a:lnTo>
                  <a:pt x="1339368" y="1425063"/>
                </a:lnTo>
                <a:lnTo>
                  <a:pt x="1359526" y="1423794"/>
                </a:lnTo>
                <a:lnTo>
                  <a:pt x="1379964" y="1422335"/>
                </a:lnTo>
                <a:lnTo>
                  <a:pt x="1400599" y="1420507"/>
                </a:lnTo>
                <a:lnTo>
                  <a:pt x="1421369" y="1418448"/>
                </a:lnTo>
                <a:lnTo>
                  <a:pt x="1442234" y="1416519"/>
                </a:lnTo>
                <a:lnTo>
                  <a:pt x="1463147" y="1414920"/>
                </a:lnTo>
                <a:lnTo>
                  <a:pt x="1483599" y="1413525"/>
                </a:lnTo>
                <a:lnTo>
                  <a:pt x="1502653" y="1411981"/>
                </a:lnTo>
                <a:lnTo>
                  <a:pt x="1519925" y="1410096"/>
                </a:lnTo>
                <a:lnTo>
                  <a:pt x="1535997" y="1407998"/>
                </a:lnTo>
                <a:lnTo>
                  <a:pt x="1552092" y="1406043"/>
                </a:lnTo>
                <a:lnTo>
                  <a:pt x="1568915" y="1404427"/>
                </a:lnTo>
                <a:lnTo>
                  <a:pt x="1586167" y="1403020"/>
                </a:lnTo>
                <a:lnTo>
                  <a:pt x="1602851" y="1401468"/>
                </a:lnTo>
                <a:lnTo>
                  <a:pt x="1618424" y="1399573"/>
                </a:lnTo>
                <a:lnTo>
                  <a:pt x="1633306" y="1397299"/>
                </a:lnTo>
                <a:lnTo>
                  <a:pt x="1648578" y="1394694"/>
                </a:lnTo>
                <a:lnTo>
                  <a:pt x="1664852" y="1391827"/>
                </a:lnTo>
                <a:lnTo>
                  <a:pt x="1682241" y="1388766"/>
                </a:lnTo>
                <a:lnTo>
                  <a:pt x="1700612" y="1385566"/>
                </a:lnTo>
                <a:lnTo>
                  <a:pt x="1719757" y="1382267"/>
                </a:lnTo>
                <a:lnTo>
                  <a:pt x="1739480" y="1378900"/>
                </a:lnTo>
                <a:lnTo>
                  <a:pt x="1759618" y="1375487"/>
                </a:lnTo>
                <a:lnTo>
                  <a:pt x="1780049" y="1372042"/>
                </a:lnTo>
                <a:lnTo>
                  <a:pt x="1800680" y="1368576"/>
                </a:lnTo>
                <a:lnTo>
                  <a:pt x="1821450" y="1365096"/>
                </a:lnTo>
                <a:lnTo>
                  <a:pt x="1842300" y="1361606"/>
                </a:lnTo>
                <a:lnTo>
                  <a:pt x="1862710" y="1358109"/>
                </a:lnTo>
                <a:lnTo>
                  <a:pt x="1881736" y="1354608"/>
                </a:lnTo>
                <a:lnTo>
                  <a:pt x="1898979" y="1351105"/>
                </a:lnTo>
                <a:lnTo>
                  <a:pt x="1914694" y="1347599"/>
                </a:lnTo>
                <a:lnTo>
                  <a:pt x="1929483" y="1344092"/>
                </a:lnTo>
                <a:lnTo>
                  <a:pt x="1943817" y="1340584"/>
                </a:lnTo>
                <a:lnTo>
                  <a:pt x="1958279" y="1337076"/>
                </a:lnTo>
                <a:lnTo>
                  <a:pt x="1973609" y="1333567"/>
                </a:lnTo>
                <a:lnTo>
                  <a:pt x="1990106" y="1330059"/>
                </a:lnTo>
                <a:lnTo>
                  <a:pt x="2007241" y="1326550"/>
                </a:lnTo>
                <a:lnTo>
                  <a:pt x="2023897" y="1323040"/>
                </a:lnTo>
                <a:lnTo>
                  <a:pt x="2039477" y="1319531"/>
                </a:lnTo>
                <a:lnTo>
                  <a:pt x="2054376" y="1316021"/>
                </a:lnTo>
                <a:lnTo>
                  <a:pt x="2069665" y="1312512"/>
                </a:lnTo>
                <a:lnTo>
                  <a:pt x="2085944" y="1309003"/>
                </a:lnTo>
                <a:lnTo>
                  <a:pt x="2102999" y="1305493"/>
                </a:lnTo>
                <a:lnTo>
                  <a:pt x="2120081" y="1301984"/>
                </a:lnTo>
                <a:lnTo>
                  <a:pt x="2136720" y="1298474"/>
                </a:lnTo>
                <a:lnTo>
                  <a:pt x="2152624" y="1294965"/>
                </a:lnTo>
                <a:lnTo>
                  <a:pt x="2167525" y="1291455"/>
                </a:lnTo>
                <a:lnTo>
                  <a:pt x="2181405" y="1287945"/>
                </a:lnTo>
                <a:lnTo>
                  <a:pt x="2194895" y="1284436"/>
                </a:lnTo>
                <a:lnTo>
                  <a:pt x="2209105" y="1280926"/>
                </a:lnTo>
                <a:lnTo>
                  <a:pt x="2224605" y="1277417"/>
                </a:lnTo>
                <a:lnTo>
                  <a:pt x="2241444" y="1273907"/>
                </a:lnTo>
                <a:lnTo>
                  <a:pt x="2259432" y="1270398"/>
                </a:lnTo>
                <a:lnTo>
                  <a:pt x="2278302" y="1266888"/>
                </a:lnTo>
                <a:lnTo>
                  <a:pt x="2297328" y="1263379"/>
                </a:lnTo>
                <a:lnTo>
                  <a:pt x="2315399" y="1259869"/>
                </a:lnTo>
                <a:lnTo>
                  <a:pt x="2331988" y="1256360"/>
                </a:lnTo>
                <a:lnTo>
                  <a:pt x="2347087" y="1252850"/>
                </a:lnTo>
                <a:lnTo>
                  <a:pt x="2360932" y="1249341"/>
                </a:lnTo>
                <a:lnTo>
                  <a:pt x="2373818" y="1245832"/>
                </a:lnTo>
                <a:lnTo>
                  <a:pt x="2386492" y="1242322"/>
                </a:lnTo>
                <a:lnTo>
                  <a:pt x="2400083" y="1238813"/>
                </a:lnTo>
                <a:lnTo>
                  <a:pt x="2415128" y="1235299"/>
                </a:lnTo>
                <a:lnTo>
                  <a:pt x="2431475" y="1231616"/>
                </a:lnTo>
                <a:lnTo>
                  <a:pt x="2448591" y="1227459"/>
                </a:lnTo>
                <a:lnTo>
                  <a:pt x="2466068" y="1222696"/>
                </a:lnTo>
                <a:lnTo>
                  <a:pt x="2483683" y="1217361"/>
                </a:lnTo>
                <a:lnTo>
                  <a:pt x="2501333" y="1211555"/>
                </a:lnTo>
                <a:lnTo>
                  <a:pt x="2518978" y="1205389"/>
                </a:lnTo>
                <a:lnTo>
                  <a:pt x="2536605" y="1198961"/>
                </a:lnTo>
                <a:lnTo>
                  <a:pt x="2554211" y="1192347"/>
                </a:lnTo>
                <a:lnTo>
                  <a:pt x="2571793" y="1185609"/>
                </a:lnTo>
                <a:lnTo>
                  <a:pt x="2589026" y="1178948"/>
                </a:lnTo>
                <a:lnTo>
                  <a:pt x="2605299" y="1172703"/>
                </a:lnTo>
                <a:lnTo>
                  <a:pt x="2620350" y="1167018"/>
                </a:lnTo>
                <a:lnTo>
                  <a:pt x="2634083" y="1161707"/>
                </a:lnTo>
                <a:lnTo>
                  <a:pt x="2646395" y="1156375"/>
                </a:lnTo>
                <a:lnTo>
                  <a:pt x="2657387" y="1150788"/>
                </a:lnTo>
                <a:lnTo>
                  <a:pt x="2667448" y="1145052"/>
                </a:lnTo>
                <a:lnTo>
                  <a:pt x="2677141" y="1139500"/>
                </a:lnTo>
                <a:lnTo>
                  <a:pt x="2686814" y="1134316"/>
                </a:lnTo>
                <a:lnTo>
                  <a:pt x="2696450" y="1129359"/>
                </a:lnTo>
                <a:lnTo>
                  <a:pt x="2705774" y="1124271"/>
                </a:lnTo>
                <a:lnTo>
                  <a:pt x="2714649" y="1118844"/>
                </a:lnTo>
                <a:lnTo>
                  <a:pt x="2723406" y="1112876"/>
                </a:lnTo>
                <a:lnTo>
                  <a:pt x="2732731" y="1106105"/>
                </a:lnTo>
                <a:lnTo>
                  <a:pt x="2742965" y="1098471"/>
                </a:lnTo>
                <a:lnTo>
                  <a:pt x="2753958" y="1090071"/>
                </a:lnTo>
                <a:lnTo>
                  <a:pt x="2765262" y="1081062"/>
                </a:lnTo>
                <a:lnTo>
                  <a:pt x="2776571" y="1071596"/>
                </a:lnTo>
                <a:lnTo>
                  <a:pt x="2787758" y="1061801"/>
                </a:lnTo>
                <a:lnTo>
                  <a:pt x="2798795" y="1051773"/>
                </a:lnTo>
                <a:lnTo>
                  <a:pt x="2809693" y="1041579"/>
                </a:lnTo>
                <a:lnTo>
                  <a:pt x="2820314" y="1031107"/>
                </a:lnTo>
                <a:lnTo>
                  <a:pt x="2830380" y="1020085"/>
                </a:lnTo>
                <a:lnTo>
                  <a:pt x="2839783" y="1008416"/>
                </a:lnTo>
                <a:lnTo>
                  <a:pt x="2848574" y="996477"/>
                </a:lnTo>
                <a:lnTo>
                  <a:pt x="2856866" y="984995"/>
                </a:lnTo>
                <a:lnTo>
                  <a:pt x="2864778" y="974339"/>
                </a:lnTo>
                <a:lnTo>
                  <a:pt x="2872415" y="964218"/>
                </a:lnTo>
                <a:lnTo>
                  <a:pt x="2879858" y="953896"/>
                </a:lnTo>
                <a:lnTo>
                  <a:pt x="2887163" y="942952"/>
                </a:lnTo>
                <a:lnTo>
                  <a:pt x="2894378" y="931466"/>
                </a:lnTo>
                <a:lnTo>
                  <a:pt x="2901527" y="919821"/>
                </a:lnTo>
                <a:lnTo>
                  <a:pt x="2908630" y="908279"/>
                </a:lnTo>
                <a:lnTo>
                  <a:pt x="2915534" y="896935"/>
                </a:lnTo>
                <a:lnTo>
                  <a:pt x="2921945" y="885792"/>
                </a:lnTo>
                <a:lnTo>
                  <a:pt x="2927737" y="874818"/>
                </a:lnTo>
                <a:lnTo>
                  <a:pt x="2932949" y="863976"/>
                </a:lnTo>
                <a:lnTo>
                  <a:pt x="2937682" y="853229"/>
                </a:lnTo>
                <a:lnTo>
                  <a:pt x="2942047" y="842547"/>
                </a:lnTo>
                <a:lnTo>
                  <a:pt x="2945980" y="831743"/>
                </a:lnTo>
                <a:lnTo>
                  <a:pt x="2949251" y="820498"/>
                </a:lnTo>
                <a:lnTo>
                  <a:pt x="2951785" y="808670"/>
                </a:lnTo>
                <a:lnTo>
                  <a:pt x="2953657" y="796284"/>
                </a:lnTo>
                <a:lnTo>
                  <a:pt x="2954996" y="783438"/>
                </a:lnTo>
                <a:lnTo>
                  <a:pt x="2955935" y="770239"/>
                </a:lnTo>
                <a:lnTo>
                  <a:pt x="2956583" y="756783"/>
                </a:lnTo>
                <a:lnTo>
                  <a:pt x="2957025" y="743143"/>
                </a:lnTo>
                <a:lnTo>
                  <a:pt x="2957321" y="729377"/>
                </a:lnTo>
                <a:lnTo>
                  <a:pt x="2957352" y="715522"/>
                </a:lnTo>
                <a:lnTo>
                  <a:pt x="2956842" y="701608"/>
                </a:lnTo>
                <a:lnTo>
                  <a:pt x="2955680" y="687653"/>
                </a:lnTo>
                <a:lnTo>
                  <a:pt x="2953917" y="673671"/>
                </a:lnTo>
                <a:lnTo>
                  <a:pt x="2951661" y="659670"/>
                </a:lnTo>
                <a:lnTo>
                  <a:pt x="2949027" y="645657"/>
                </a:lnTo>
                <a:lnTo>
                  <a:pt x="2945955" y="631636"/>
                </a:lnTo>
                <a:lnTo>
                  <a:pt x="2942214" y="617609"/>
                </a:lnTo>
                <a:lnTo>
                  <a:pt x="2937740" y="603583"/>
                </a:lnTo>
                <a:lnTo>
                  <a:pt x="2932769" y="589722"/>
                </a:lnTo>
                <a:lnTo>
                  <a:pt x="2927741" y="576336"/>
                </a:lnTo>
                <a:lnTo>
                  <a:pt x="2922911" y="563558"/>
                </a:lnTo>
                <a:lnTo>
                  <a:pt x="2918194" y="551520"/>
                </a:lnTo>
                <a:lnTo>
                  <a:pt x="2913267" y="540428"/>
                </a:lnTo>
                <a:lnTo>
                  <a:pt x="2907952" y="530295"/>
                </a:lnTo>
                <a:lnTo>
                  <a:pt x="2902229" y="520829"/>
                </a:lnTo>
                <a:lnTo>
                  <a:pt x="2896155" y="511543"/>
                </a:lnTo>
                <a:lnTo>
                  <a:pt x="2889806" y="502143"/>
                </a:lnTo>
                <a:lnTo>
                  <a:pt x="2883255" y="492521"/>
                </a:lnTo>
                <a:lnTo>
                  <a:pt x="2876556" y="482675"/>
                </a:lnTo>
                <a:lnTo>
                  <a:pt x="2869756" y="472645"/>
                </a:lnTo>
                <a:lnTo>
                  <a:pt x="2862885" y="462638"/>
                </a:lnTo>
                <a:lnTo>
                  <a:pt x="2855966" y="453000"/>
                </a:lnTo>
                <a:lnTo>
                  <a:pt x="2849009" y="443886"/>
                </a:lnTo>
                <a:lnTo>
                  <a:pt x="2841863" y="435123"/>
                </a:lnTo>
                <a:lnTo>
                  <a:pt x="2834226" y="426318"/>
                </a:lnTo>
                <a:lnTo>
                  <a:pt x="2825969" y="417244"/>
                </a:lnTo>
                <a:lnTo>
                  <a:pt x="2816966" y="407842"/>
                </a:lnTo>
                <a:lnTo>
                  <a:pt x="2807011" y="398146"/>
                </a:lnTo>
                <a:lnTo>
                  <a:pt x="2796089" y="388211"/>
                </a:lnTo>
                <a:lnTo>
                  <a:pt x="2784330" y="378098"/>
                </a:lnTo>
                <a:lnTo>
                  <a:pt x="2771912" y="367856"/>
                </a:lnTo>
                <a:lnTo>
                  <a:pt x="2759005" y="357527"/>
                </a:lnTo>
                <a:lnTo>
                  <a:pt x="2745745" y="347305"/>
                </a:lnTo>
                <a:lnTo>
                  <a:pt x="2732239" y="337514"/>
                </a:lnTo>
                <a:lnTo>
                  <a:pt x="2718566" y="328304"/>
                </a:lnTo>
                <a:lnTo>
                  <a:pt x="2704943" y="319814"/>
                </a:lnTo>
                <a:lnTo>
                  <a:pt x="2691718" y="312258"/>
                </a:lnTo>
                <a:lnTo>
                  <a:pt x="2679046" y="305652"/>
                </a:lnTo>
                <a:lnTo>
                  <a:pt x="2667081" y="299707"/>
                </a:lnTo>
                <a:lnTo>
                  <a:pt x="2656038" y="293939"/>
                </a:lnTo>
                <a:lnTo>
                  <a:pt x="2645928" y="288052"/>
                </a:lnTo>
                <a:lnTo>
                  <a:pt x="2636137" y="281944"/>
                </a:lnTo>
                <a:lnTo>
                  <a:pt x="2625570" y="275610"/>
                </a:lnTo>
                <a:lnTo>
                  <a:pt x="2613670" y="269087"/>
                </a:lnTo>
                <a:lnTo>
                  <a:pt x="2600405" y="262417"/>
                </a:lnTo>
                <a:lnTo>
                  <a:pt x="2585970" y="255640"/>
                </a:lnTo>
                <a:lnTo>
                  <a:pt x="2570626" y="248787"/>
                </a:lnTo>
                <a:lnTo>
                  <a:pt x="2554611" y="241882"/>
                </a:lnTo>
                <a:lnTo>
                  <a:pt x="2538117" y="234939"/>
                </a:lnTo>
                <a:lnTo>
                  <a:pt x="2521296" y="227977"/>
                </a:lnTo>
                <a:lnTo>
                  <a:pt x="2504580" y="221165"/>
                </a:lnTo>
                <a:lnTo>
                  <a:pt x="2488657" y="214818"/>
                </a:lnTo>
                <a:lnTo>
                  <a:pt x="2473836" y="209063"/>
                </a:lnTo>
                <a:lnTo>
                  <a:pt x="2460088" y="203707"/>
                </a:lnTo>
                <a:lnTo>
                  <a:pt x="2447232" y="198343"/>
                </a:lnTo>
                <a:lnTo>
                  <a:pt x="2435054" y="192736"/>
                </a:lnTo>
                <a:lnTo>
                  <a:pt x="2423042" y="186986"/>
                </a:lnTo>
                <a:lnTo>
                  <a:pt x="2410436" y="181425"/>
                </a:lnTo>
                <a:lnTo>
                  <a:pt x="2396875" y="176239"/>
                </a:lnTo>
                <a:lnTo>
                  <a:pt x="2382508" y="171451"/>
                </a:lnTo>
                <a:lnTo>
                  <a:pt x="2367792" y="167009"/>
                </a:lnTo>
                <a:lnTo>
                  <a:pt x="2353048" y="162838"/>
                </a:lnTo>
                <a:lnTo>
                  <a:pt x="2338572" y="158867"/>
                </a:lnTo>
                <a:lnTo>
                  <a:pt x="2324707" y="155040"/>
                </a:lnTo>
                <a:lnTo>
                  <a:pt x="2311571" y="151315"/>
                </a:lnTo>
                <a:lnTo>
                  <a:pt x="2299107" y="147658"/>
                </a:lnTo>
                <a:lnTo>
                  <a:pt x="2287189" y="144050"/>
                </a:lnTo>
                <a:lnTo>
                  <a:pt x="2275686" y="140474"/>
                </a:lnTo>
                <a:lnTo>
                  <a:pt x="2264482" y="136920"/>
                </a:lnTo>
                <a:lnTo>
                  <a:pt x="2253492" y="133380"/>
                </a:lnTo>
                <a:lnTo>
                  <a:pt x="2242646" y="129856"/>
                </a:lnTo>
                <a:lnTo>
                  <a:pt x="2231733" y="126506"/>
                </a:lnTo>
                <a:lnTo>
                  <a:pt x="2220414" y="123635"/>
                </a:lnTo>
                <a:lnTo>
                  <a:pt x="2208541" y="121369"/>
                </a:lnTo>
                <a:lnTo>
                  <a:pt x="2196295" y="119508"/>
                </a:lnTo>
                <a:lnTo>
                  <a:pt x="2184076" y="117644"/>
                </a:lnTo>
                <a:lnTo>
                  <a:pt x="2172110" y="115535"/>
                </a:lnTo>
                <a:lnTo>
                  <a:pt x="2160297" y="113118"/>
                </a:lnTo>
                <a:lnTo>
                  <a:pt x="2148300" y="110415"/>
                </a:lnTo>
                <a:lnTo>
                  <a:pt x="2135917" y="107483"/>
                </a:lnTo>
                <a:lnTo>
                  <a:pt x="2122634" y="104378"/>
                </a:lnTo>
                <a:lnTo>
                  <a:pt x="2107581" y="101148"/>
                </a:lnTo>
                <a:lnTo>
                  <a:pt x="2090461" y="97829"/>
                </a:lnTo>
                <a:lnTo>
                  <a:pt x="2072097" y="94450"/>
                </a:lnTo>
                <a:lnTo>
                  <a:pt x="2054080" y="91028"/>
                </a:lnTo>
                <a:lnTo>
                  <a:pt x="2037299" y="87577"/>
                </a:lnTo>
                <a:lnTo>
                  <a:pt x="2021781" y="84108"/>
                </a:lnTo>
                <a:lnTo>
                  <a:pt x="2007066" y="80624"/>
                </a:lnTo>
                <a:lnTo>
                  <a:pt x="1992763" y="77137"/>
                </a:lnTo>
                <a:lnTo>
                  <a:pt x="1978647" y="73812"/>
                </a:lnTo>
                <a:lnTo>
                  <a:pt x="1964608" y="70959"/>
                </a:lnTo>
                <a:lnTo>
                  <a:pt x="1950595" y="68703"/>
                </a:lnTo>
                <a:lnTo>
                  <a:pt x="1936586" y="66850"/>
                </a:lnTo>
                <a:lnTo>
                  <a:pt x="1922574" y="64991"/>
                </a:lnTo>
                <a:lnTo>
                  <a:pt x="1908555" y="62886"/>
                </a:lnTo>
                <a:lnTo>
                  <a:pt x="1894531" y="60471"/>
                </a:lnTo>
                <a:lnTo>
                  <a:pt x="1880504" y="57770"/>
                </a:lnTo>
                <a:lnTo>
                  <a:pt x="1866455" y="54839"/>
                </a:lnTo>
                <a:lnTo>
                  <a:pt x="1851732" y="51735"/>
                </a:lnTo>
                <a:lnTo>
                  <a:pt x="1835104" y="48505"/>
                </a:lnTo>
                <a:lnTo>
                  <a:pt x="1816074" y="45186"/>
                </a:lnTo>
                <a:lnTo>
                  <a:pt x="1795427" y="41807"/>
                </a:lnTo>
                <a:lnTo>
                  <a:pt x="1774798" y="38385"/>
                </a:lnTo>
                <a:lnTo>
                  <a:pt x="1755149" y="34935"/>
                </a:lnTo>
                <a:lnTo>
                  <a:pt x="1736741" y="31465"/>
                </a:lnTo>
                <a:lnTo>
                  <a:pt x="1719471" y="27982"/>
                </a:lnTo>
                <a:lnTo>
                  <a:pt x="1703116" y="24495"/>
                </a:lnTo>
                <a:lnTo>
                  <a:pt x="1687285" y="21170"/>
                </a:lnTo>
                <a:lnTo>
                  <a:pt x="1671481" y="18317"/>
                </a:lnTo>
                <a:lnTo>
                  <a:pt x="1655430" y="16066"/>
                </a:lnTo>
                <a:lnTo>
                  <a:pt x="1639220" y="14385"/>
                </a:lnTo>
                <a:lnTo>
                  <a:pt x="1623183" y="13175"/>
                </a:lnTo>
                <a:lnTo>
                  <a:pt x="1607502" y="12322"/>
                </a:lnTo>
                <a:lnTo>
                  <a:pt x="1592040" y="11732"/>
                </a:lnTo>
                <a:lnTo>
                  <a:pt x="1576440" y="11328"/>
                </a:lnTo>
                <a:lnTo>
                  <a:pt x="1560504" y="11049"/>
                </a:lnTo>
                <a:lnTo>
                  <a:pt x="1544361" y="10690"/>
                </a:lnTo>
                <a:lnTo>
                  <a:pt x="1528364" y="9916"/>
                </a:lnTo>
                <a:lnTo>
                  <a:pt x="1512707" y="8583"/>
                </a:lnTo>
                <a:lnTo>
                  <a:pt x="1497259" y="6874"/>
                </a:lnTo>
                <a:lnTo>
                  <a:pt x="1481667" y="5188"/>
                </a:lnTo>
                <a:lnTo>
                  <a:pt x="1465733" y="3760"/>
                </a:lnTo>
                <a:lnTo>
                  <a:pt x="1449420" y="2650"/>
                </a:lnTo>
                <a:lnTo>
                  <a:pt x="1432777" y="1832"/>
                </a:lnTo>
                <a:lnTo>
                  <a:pt x="1415873" y="1246"/>
                </a:lnTo>
                <a:lnTo>
                  <a:pt x="1398773" y="836"/>
                </a:lnTo>
                <a:lnTo>
                  <a:pt x="1381535" y="553"/>
                </a:lnTo>
                <a:lnTo>
                  <a:pt x="1364197" y="360"/>
                </a:lnTo>
                <a:lnTo>
                  <a:pt x="1346792" y="229"/>
                </a:lnTo>
                <a:lnTo>
                  <a:pt x="1329341" y="140"/>
                </a:lnTo>
                <a:lnTo>
                  <a:pt x="1311858" y="80"/>
                </a:lnTo>
                <a:lnTo>
                  <a:pt x="1294354" y="40"/>
                </a:lnTo>
                <a:lnTo>
                  <a:pt x="1276836" y="13"/>
                </a:lnTo>
                <a:lnTo>
                  <a:pt x="1259308" y="0"/>
                </a:lnTo>
                <a:lnTo>
                  <a:pt x="1241773" y="161"/>
                </a:lnTo>
                <a:lnTo>
                  <a:pt x="1224234" y="801"/>
                </a:lnTo>
                <a:lnTo>
                  <a:pt x="1206693" y="2044"/>
                </a:lnTo>
                <a:lnTo>
                  <a:pt x="1189149" y="3693"/>
                </a:lnTo>
                <a:lnTo>
                  <a:pt x="1171604" y="5339"/>
                </a:lnTo>
                <a:lnTo>
                  <a:pt x="1154059" y="6740"/>
                </a:lnTo>
                <a:lnTo>
                  <a:pt x="1136513" y="7832"/>
                </a:lnTo>
                <a:lnTo>
                  <a:pt x="1118966" y="8639"/>
                </a:lnTo>
                <a:lnTo>
                  <a:pt x="1101418" y="9221"/>
                </a:lnTo>
                <a:lnTo>
                  <a:pt x="1083871" y="9799"/>
                </a:lnTo>
                <a:lnTo>
                  <a:pt x="1066324" y="10727"/>
                </a:lnTo>
                <a:lnTo>
                  <a:pt x="1048777" y="12166"/>
                </a:lnTo>
                <a:lnTo>
                  <a:pt x="1031229" y="13949"/>
                </a:lnTo>
                <a:lnTo>
                  <a:pt x="1013683" y="15685"/>
                </a:lnTo>
                <a:lnTo>
                  <a:pt x="996135" y="17151"/>
                </a:lnTo>
                <a:lnTo>
                  <a:pt x="978587" y="18457"/>
                </a:lnTo>
                <a:lnTo>
                  <a:pt x="961040" y="19939"/>
                </a:lnTo>
                <a:lnTo>
                  <a:pt x="943493" y="21783"/>
                </a:lnTo>
                <a:lnTo>
                  <a:pt x="925945" y="23853"/>
                </a:lnTo>
                <a:lnTo>
                  <a:pt x="908397" y="25788"/>
                </a:lnTo>
                <a:lnTo>
                  <a:pt x="890850" y="27392"/>
                </a:lnTo>
                <a:lnTo>
                  <a:pt x="873303" y="28791"/>
                </a:lnTo>
                <a:lnTo>
                  <a:pt x="855754" y="30337"/>
                </a:lnTo>
                <a:lnTo>
                  <a:pt x="838207" y="32229"/>
                </a:lnTo>
                <a:lnTo>
                  <a:pt x="820659" y="34500"/>
                </a:lnTo>
                <a:lnTo>
                  <a:pt x="803111" y="37104"/>
                </a:lnTo>
                <a:lnTo>
                  <a:pt x="785564" y="39969"/>
                </a:lnTo>
                <a:lnTo>
                  <a:pt x="768017" y="43029"/>
                </a:lnTo>
                <a:lnTo>
                  <a:pt x="750470" y="46230"/>
                </a:lnTo>
                <a:lnTo>
                  <a:pt x="732931" y="49528"/>
                </a:lnTo>
                <a:lnTo>
                  <a:pt x="715729" y="52895"/>
                </a:lnTo>
                <a:lnTo>
                  <a:pt x="699479" y="56308"/>
                </a:lnTo>
                <a:lnTo>
                  <a:pt x="684438" y="59747"/>
                </a:lnTo>
                <a:lnTo>
                  <a:pt x="670411" y="63053"/>
                </a:lnTo>
                <a:lnTo>
                  <a:pt x="655235" y="66244"/>
                </a:lnTo>
                <a:lnTo>
                  <a:pt x="634227" y="69601"/>
                </a:lnTo>
                <a:lnTo>
                  <a:pt x="599561" y="7365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2015-04-08T16:20:38Z</dcterms:created>
  <dcterms:modified xsi:type="dcterms:W3CDTF">2015-04-08T16:21:21Z</dcterms:modified>
</cp:coreProperties>
</file>